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70" r:id="rId12"/>
    <p:sldId id="271" r:id="rId13"/>
    <p:sldId id="272" r:id="rId14"/>
    <p:sldId id="273" r:id="rId15"/>
  </p:sldIdLst>
  <p:sldSz cx="12192000" cy="6858000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D9D9D9"/>
    <a:srgbClr val="E2F0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39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41458"/>
          </a:xfrm>
          <a:prstGeom prst="rect">
            <a:avLst/>
          </a:prstGeom>
        </p:spPr>
        <p:txBody>
          <a:bodyPr vert="horz" lIns="80275" tIns="40138" rIns="80275" bIns="40138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510" y="0"/>
            <a:ext cx="4301543" cy="341458"/>
          </a:xfrm>
          <a:prstGeom prst="rect">
            <a:avLst/>
          </a:prstGeom>
        </p:spPr>
        <p:txBody>
          <a:bodyPr vert="horz" lIns="80275" tIns="40138" rIns="80275" bIns="40138" rtlCol="0"/>
          <a:lstStyle>
            <a:lvl1pPr algn="r">
              <a:defRPr sz="1100"/>
            </a:lvl1pPr>
          </a:lstStyle>
          <a:p>
            <a:fld id="{9C834484-8F58-4FF3-AE5F-EEDEED216BE3}" type="datetimeFigureOut">
              <a:rPr lang="ru-RU" smtClean="0"/>
              <a:t>23.06.2023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49313"/>
            <a:ext cx="407511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275" tIns="40138" rIns="80275" bIns="4013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4" y="3271382"/>
            <a:ext cx="7941310" cy="2676584"/>
          </a:xfrm>
          <a:prstGeom prst="rect">
            <a:avLst/>
          </a:prstGeom>
        </p:spPr>
        <p:txBody>
          <a:bodyPr vert="horz" lIns="80275" tIns="40138" rIns="80275" bIns="4013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219"/>
            <a:ext cx="4301543" cy="341457"/>
          </a:xfrm>
          <a:prstGeom prst="rect">
            <a:avLst/>
          </a:prstGeom>
        </p:spPr>
        <p:txBody>
          <a:bodyPr vert="horz" lIns="80275" tIns="40138" rIns="80275" bIns="40138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510" y="6456219"/>
            <a:ext cx="4301543" cy="341457"/>
          </a:xfrm>
          <a:prstGeom prst="rect">
            <a:avLst/>
          </a:prstGeom>
        </p:spPr>
        <p:txBody>
          <a:bodyPr vert="horz" lIns="80275" tIns="40138" rIns="80275" bIns="40138" rtlCol="0" anchor="b"/>
          <a:lstStyle>
            <a:lvl1pPr algn="r">
              <a:defRPr sz="1100"/>
            </a:lvl1pPr>
          </a:lstStyle>
          <a:p>
            <a:fld id="{11021647-73EC-4011-92D4-07C5EDDD9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032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21647-73EC-4011-92D4-07C5EDDD918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246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21647-73EC-4011-92D4-07C5EDDD918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033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verTx" preserve="1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 bwMode="auto"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 bwMode="auto"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fourObj" preserve="1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 bwMode="auto"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 bwMode="auto"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 bwMode="auto"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 bwMode="auto"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 bwMode="auto"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 bwMode="auto"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 bwMode="auto"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 bwMode="auto"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 bwMode="auto"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 bwMode="auto"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 bwMode="auto"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nly" preserve="1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 bwMode="auto"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AndObj" preserve="1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 bwMode="auto"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 bwMode="auto"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AndTwoObj" preserve="1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 bwMode="auto"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 bwMode="auto"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OverTx" preserve="1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 bwMode="auto"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 bwMode="auto"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 bwMode="auto"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hyperlink" Target="http://uk.nso.ru/" TargetMode="External"/><Relationship Id="rId4" Type="http://schemas.openxmlformats.org/officeDocument/2006/relationships/hyperlink" Target="mailto:uk@nso.ru" TargetMode="Externa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 bwMode="auto">
          <a:xfrm>
            <a:off x="1542960" y="5400000"/>
            <a:ext cx="10433880" cy="1223280"/>
          </a:xfrm>
          <a:prstGeom prst="rect">
            <a:avLst/>
          </a:prstGeom>
          <a:noFill/>
          <a:ln>
            <a:noFill/>
          </a:ln>
          <a:effectLst>
            <a:outerShdw blurRad="28575" dist="9360" dir="5400000" algn="bl" rotWithShape="0">
              <a:srgbClr val="00001A">
                <a:alpha val="1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90000"/>
              </a:lnSpc>
              <a:defRPr/>
            </a:pPr>
            <a:r>
              <a:rPr lang="ru-RU" sz="2400" b="1" strike="noStrike" spc="-1">
                <a:solidFill>
                  <a:srgbClr val="07396B"/>
                </a:solidFill>
                <a:latin typeface="Roboto Slab"/>
                <a:ea typeface="Roboto Slab"/>
              </a:rPr>
              <a:t>Лещинская Кристина Олеговна</a:t>
            </a:r>
            <a:endParaRPr lang="ru-RU" sz="2400" b="0" strike="noStrike" spc="-1">
              <a:latin typeface="Arial"/>
            </a:endParaRPr>
          </a:p>
          <a:p>
            <a:pPr algn="r">
              <a:lnSpc>
                <a:spcPct val="90000"/>
              </a:lnSpc>
              <a:defRPr/>
            </a:pPr>
            <a:r>
              <a:rPr lang="ru-RU" sz="2400" b="1" strike="noStrike" spc="-1">
                <a:solidFill>
                  <a:srgbClr val="07396B"/>
                </a:solidFill>
                <a:latin typeface="Roboto Slab"/>
                <a:ea typeface="Roboto Slab"/>
              </a:rPr>
              <a:t> </a:t>
            </a:r>
            <a:endParaRPr lang="ru-RU" sz="2400" b="0" strike="noStrike" spc="-1">
              <a:latin typeface="Arial"/>
            </a:endParaRPr>
          </a:p>
          <a:p>
            <a:pPr algn="r">
              <a:lnSpc>
                <a:spcPct val="90000"/>
              </a:lnSpc>
              <a:defRPr/>
            </a:pPr>
            <a:r>
              <a:rPr lang="ru-RU" sz="2400" b="1" strike="noStrike" spc="-1">
                <a:solidFill>
                  <a:srgbClr val="07396B"/>
                </a:solidFill>
                <a:latin typeface="Roboto Slab"/>
                <a:ea typeface="Roboto Slab"/>
              </a:rPr>
              <a:t>И.о. начальника контрольного управления</a:t>
            </a:r>
            <a:endParaRPr lang="ru-RU" sz="2400" b="0" strike="noStrike" spc="-1">
              <a:latin typeface="Arial"/>
            </a:endParaRPr>
          </a:p>
          <a:p>
            <a:pPr algn="r">
              <a:lnSpc>
                <a:spcPct val="90000"/>
              </a:lnSpc>
              <a:defRPr/>
            </a:pPr>
            <a:r>
              <a:rPr lang="ru-RU" sz="2400" b="1" strike="noStrike" spc="-1">
                <a:solidFill>
                  <a:srgbClr val="07396B"/>
                </a:solidFill>
                <a:latin typeface="Roboto Slab"/>
                <a:ea typeface="Roboto Slab"/>
              </a:rPr>
              <a:t>Новосибирской области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 bwMode="auto">
          <a:xfrm flipV="1">
            <a:off x="0" y="-1440"/>
            <a:ext cx="12184560" cy="5650560"/>
          </a:xfrm>
          <a:custGeom>
            <a:avLst/>
            <a:gdLst/>
            <a:ahLst/>
            <a:cxnLst/>
            <a:rect l="l" t="t" r="r" b="b"/>
            <a:pathLst>
              <a:path w="10000" h="12857" extrusionOk="0">
                <a:moveTo>
                  <a:pt x="1" y="0"/>
                </a:moveTo>
                <a:lnTo>
                  <a:pt x="10000" y="2857"/>
                </a:lnTo>
                <a:lnTo>
                  <a:pt x="10000" y="12857"/>
                </a:lnTo>
                <a:lnTo>
                  <a:pt x="0" y="12857"/>
                </a:lnTo>
                <a:cubicBezTo>
                  <a:pt x="6" y="11849"/>
                  <a:pt x="-5" y="1007"/>
                  <a:pt x="1" y="0"/>
                </a:cubicBezTo>
                <a:close/>
              </a:path>
            </a:pathLst>
          </a:custGeom>
          <a:blipFill>
            <a:blip r:embed="rId2"/>
            <a:stretch/>
          </a:blipFill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0" name="CustomShape 3"/>
          <p:cNvSpPr/>
          <p:nvPr/>
        </p:nvSpPr>
        <p:spPr bwMode="auto">
          <a:xfrm>
            <a:off x="379080" y="1769400"/>
            <a:ext cx="11597760" cy="283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ru-RU" sz="3000" b="1" strike="noStrike" spc="-1">
                <a:solidFill>
                  <a:srgbClr val="FFFFFF"/>
                </a:solidFill>
                <a:latin typeface="Segoe UI Semibold"/>
                <a:ea typeface="Arial"/>
              </a:rPr>
              <a:t>АНАЛИЗ ДОСТИЖЕНИЯ ГОСУДАРСТВЕННЫМИ И МУНИЦИПАЛЬНЫМИ ЗАКАЗЧИКАМИ НОВОСИБИРСКОЙ ОБЛАСТИ КЛЮЧЕВЫХ РЕЗУЛЬТАТОВ ПЛАНА МЕРОПРИЯТИЙ </a:t>
            </a:r>
            <a:endParaRPr lang="ru-RU" sz="30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  <a:defRPr/>
            </a:pPr>
            <a:r>
              <a:rPr lang="ru-RU" sz="3000" b="1" strike="noStrike" spc="-1">
                <a:solidFill>
                  <a:srgbClr val="FFFFFF"/>
                </a:solidFill>
                <a:latin typeface="Segoe UI Semibold"/>
                <a:ea typeface="Arial"/>
              </a:rPr>
              <a:t>(«ДОРОЖНОЙ КАРТЫ») ПО СОДЕЙСТВИЮ РАЗВИТИЮ КОНКУРЕНЦИИ В НОВОСИБИРСКОЙ ОБЛАСТИ ПО ИТОГАМ 2022 ГОДА</a:t>
            </a:r>
            <a:endParaRPr lang="ru-RU" sz="3000" b="0" strike="noStrike" spc="-1">
              <a:latin typeface="Arial"/>
            </a:endParaRPr>
          </a:p>
        </p:txBody>
      </p:sp>
      <p:pic>
        <p:nvPicPr>
          <p:cNvPr id="41" name="Рисунок 14"/>
          <p:cNvPicPr/>
          <p:nvPr/>
        </p:nvPicPr>
        <p:blipFill>
          <a:blip r:embed="rId3"/>
          <a:stretch/>
        </p:blipFill>
        <p:spPr bwMode="auto">
          <a:xfrm>
            <a:off x="213120" y="203040"/>
            <a:ext cx="1078560" cy="1333440"/>
          </a:xfrm>
          <a:prstGeom prst="rect">
            <a:avLst/>
          </a:prstGeom>
          <a:ln>
            <a:noFill/>
          </a:ln>
        </p:spPr>
      </p:pic>
      <p:pic>
        <p:nvPicPr>
          <p:cNvPr id="42" name="Рисунок 2"/>
          <p:cNvPicPr/>
          <p:nvPr/>
        </p:nvPicPr>
        <p:blipFill>
          <a:blip r:embed="rId4"/>
          <a:srcRect t="63776" b="21936"/>
          <a:stretch/>
        </p:blipFill>
        <p:spPr bwMode="auto">
          <a:xfrm flipH="1">
            <a:off x="1440" y="6696000"/>
            <a:ext cx="12184560" cy="160560"/>
          </a:xfrm>
          <a:prstGeom prst="rect">
            <a:avLst/>
          </a:prstGeom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54875922" name="Рисунок 33"/>
          <p:cNvPicPr/>
          <p:nvPr/>
        </p:nvPicPr>
        <p:blipFill>
          <a:blip r:embed="rId2">
            <a:lum bright="70000" contrast="-70000"/>
          </a:blip>
          <a:stretch/>
        </p:blipFill>
        <p:spPr bwMode="auto">
          <a:xfrm rot="5399978">
            <a:off x="2775960" y="-2683080"/>
            <a:ext cx="6829920" cy="12196078"/>
          </a:xfrm>
          <a:prstGeom prst="rect">
            <a:avLst/>
          </a:prstGeom>
          <a:ln>
            <a:noFill/>
          </a:ln>
        </p:spPr>
      </p:pic>
      <p:pic>
        <p:nvPicPr>
          <p:cNvPr id="1309143448" name="Рисунок 3"/>
          <p:cNvPicPr/>
          <p:nvPr/>
        </p:nvPicPr>
        <p:blipFill>
          <a:blip r:embed="rId3"/>
          <a:stretch/>
        </p:blipFill>
        <p:spPr bwMode="auto">
          <a:xfrm rot="10799990" flipH="1">
            <a:off x="0" y="0"/>
            <a:ext cx="12190680" cy="6856560"/>
          </a:xfrm>
          <a:prstGeom prst="rect">
            <a:avLst/>
          </a:prstGeom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</p:pic>
      <p:sp>
        <p:nvSpPr>
          <p:cNvPr id="1510702629" name="CustomShape 1"/>
          <p:cNvSpPr/>
          <p:nvPr/>
        </p:nvSpPr>
        <p:spPr bwMode="auto">
          <a:xfrm>
            <a:off x="1296720" y="108720"/>
            <a:ext cx="10794600" cy="10645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3200" b="1" strike="noStrike" spc="0">
                <a:solidFill>
                  <a:srgbClr val="FFFFFF"/>
                </a:solidFill>
                <a:latin typeface="Segoe UI"/>
                <a:ea typeface="Segoe UI"/>
              </a:rPr>
              <a:t>Рейтинг ОМСУ НСО по достижению доли закупок у СМП по 223-ФЗ, %</a:t>
            </a:r>
            <a:endParaRPr lang="ru-RU" sz="3200" b="0" strike="noStrike" spc="0">
              <a:latin typeface="Arial"/>
            </a:endParaRPr>
          </a:p>
        </p:txBody>
      </p:sp>
      <p:sp>
        <p:nvSpPr>
          <p:cNvPr id="1631285851" name="CustomShape 2"/>
          <p:cNvSpPr/>
          <p:nvPr/>
        </p:nvSpPr>
        <p:spPr bwMode="auto">
          <a:xfrm>
            <a:off x="91440" y="1175400"/>
            <a:ext cx="12007800" cy="5561279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1979154906" name="Table 3"/>
          <p:cNvGraphicFramePr>
            <a:graphicFrameLocks/>
          </p:cNvGraphicFramePr>
          <p:nvPr/>
        </p:nvGraphicFramePr>
        <p:xfrm>
          <a:off x="4761360" y="3110040"/>
          <a:ext cx="4032000" cy="3108960"/>
        </p:xfrm>
        <a:graphic>
          <a:graphicData uri="http://schemas.openxmlformats.org/drawingml/2006/table">
            <a:tbl>
              <a:tblPr/>
              <a:tblGrid>
                <a:gridCol w="4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4428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r>
                        <a:rPr lang="ru-RU" sz="1400" b="0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*</a:t>
                      </a:r>
                      <a:r>
                        <a:rPr lang="ru-RU" sz="1400" b="0" strike="noStrike" spc="0">
                          <a:solidFill>
                            <a:srgbClr val="0B3568"/>
                          </a:solidFill>
                          <a:latin typeface="Calibri"/>
                          <a:ea typeface="Arial"/>
                        </a:rPr>
                        <a:t> Указано среднее достигнутое значение минимальной доли закупок с субъектами малого и среднего предпринимательства , </a:t>
                      </a:r>
                      <a:r>
                        <a:rPr lang="ru-RU" sz="1400" b="0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%</a:t>
                      </a: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91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400" b="0" strike="noStrike" spc="0">
                          <a:solidFill>
                            <a:srgbClr val="0B3568"/>
                          </a:solidFill>
                          <a:latin typeface="Calibri"/>
                          <a:ea typeface="Arial"/>
                        </a:rPr>
                        <a:t>** По итогам отчетного периода целевые значения</a:t>
                      </a:r>
                      <a:r>
                        <a:rPr lang="ru-RU" sz="1400" b="0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:</a:t>
                      </a: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Times New Roman"/>
                        </a:rPr>
                        <a:t>Шкала оценки: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Зеленая зона 90 % – 100 %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Желтая зона 40 %  – 89 %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Красная зона 0 % – 39 %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862874004" name="CustomShape 4"/>
          <p:cNvSpPr/>
          <p:nvPr/>
        </p:nvSpPr>
        <p:spPr bwMode="auto">
          <a:xfrm>
            <a:off x="9642600" y="1175400"/>
            <a:ext cx="2257920" cy="1186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strike="noStrike" spc="0">
                <a:solidFill>
                  <a:srgbClr val="A40000"/>
                </a:solidFill>
                <a:latin typeface="Segoe UI"/>
                <a:ea typeface="Arial"/>
              </a:rPr>
              <a:t>223-ФЗ</a:t>
            </a:r>
            <a:endParaRPr lang="ru-RU" sz="2400" b="0" strike="noStrike" spc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0">
                <a:solidFill>
                  <a:srgbClr val="A40000"/>
                </a:solidFill>
                <a:latin typeface="Segoe UI"/>
                <a:ea typeface="Arial"/>
              </a:rPr>
              <a:t>ОМСУ НСО</a:t>
            </a:r>
            <a:endParaRPr lang="ru-RU" sz="2400" b="0" strike="noStrike" spc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0">
                <a:solidFill>
                  <a:srgbClr val="A40000"/>
                </a:solidFill>
                <a:latin typeface="Segoe UI"/>
                <a:ea typeface="Arial"/>
              </a:rPr>
              <a:t>40 %</a:t>
            </a:r>
            <a:endParaRPr lang="ru-RU" sz="2400" b="0" strike="noStrike" spc="0">
              <a:latin typeface="Arial"/>
            </a:endParaRPr>
          </a:p>
        </p:txBody>
      </p:sp>
      <p:sp>
        <p:nvSpPr>
          <p:cNvPr id="1189751415" name="CustomShape 5"/>
          <p:cNvSpPr/>
          <p:nvPr/>
        </p:nvSpPr>
        <p:spPr bwMode="auto">
          <a:xfrm>
            <a:off x="11480760" y="6341760"/>
            <a:ext cx="609840" cy="394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000" b="1" strike="noStrike" spc="0">
                <a:solidFill>
                  <a:srgbClr val="044174"/>
                </a:solidFill>
                <a:latin typeface="Segoe UI"/>
                <a:ea typeface="Calibri"/>
              </a:rPr>
              <a:t>7</a:t>
            </a:r>
            <a:endParaRPr lang="ru-RU" sz="2000" b="0" strike="noStrike" spc="0">
              <a:latin typeface="Arial"/>
            </a:endParaRPr>
          </a:p>
        </p:txBody>
      </p:sp>
      <p:pic>
        <p:nvPicPr>
          <p:cNvPr id="2035760685" name="Рисунок 9"/>
          <p:cNvPicPr/>
          <p:nvPr/>
        </p:nvPicPr>
        <p:blipFill>
          <a:blip r:embed="rId4"/>
          <a:stretch/>
        </p:blipFill>
        <p:spPr bwMode="auto">
          <a:xfrm>
            <a:off x="128520" y="108720"/>
            <a:ext cx="733320" cy="906480"/>
          </a:xfrm>
          <a:prstGeom prst="rect">
            <a:avLst/>
          </a:prstGeom>
          <a:ln>
            <a:noFill/>
          </a:ln>
        </p:spPr>
      </p:pic>
      <p:grpSp>
        <p:nvGrpSpPr>
          <p:cNvPr id="100419544" name="Group 6"/>
          <p:cNvGrpSpPr/>
          <p:nvPr/>
        </p:nvGrpSpPr>
        <p:grpSpPr bwMode="auto">
          <a:xfrm>
            <a:off x="10222200" y="2283120"/>
            <a:ext cx="1150560" cy="1054800"/>
            <a:chOff x="10222200" y="2283120"/>
            <a:chExt cx="1150560" cy="1054800"/>
          </a:xfrm>
        </p:grpSpPr>
        <p:sp>
          <p:nvSpPr>
            <p:cNvPr id="889590794" name="CustomShape 7"/>
            <p:cNvSpPr/>
            <p:nvPr/>
          </p:nvSpPr>
          <p:spPr bwMode="auto">
            <a:xfrm flipH="1">
              <a:off x="10379520" y="2542680"/>
              <a:ext cx="711000" cy="650520"/>
            </a:xfrm>
            <a:custGeom>
              <a:avLst/>
              <a:gdLst/>
              <a:ahLst/>
              <a:cxnLst/>
              <a:rect l="l" t="t" r="r" b="b"/>
              <a:pathLst>
                <a:path w="2215" h="2209" extrusionOk="0">
                  <a:moveTo>
                    <a:pt x="1108" y="209"/>
                  </a:moveTo>
                  <a:lnTo>
                    <a:pt x="1030" y="212"/>
                  </a:lnTo>
                  <a:lnTo>
                    <a:pt x="955" y="222"/>
                  </a:lnTo>
                  <a:lnTo>
                    <a:pt x="881" y="237"/>
                  </a:lnTo>
                  <a:lnTo>
                    <a:pt x="811" y="259"/>
                  </a:lnTo>
                  <a:lnTo>
                    <a:pt x="742" y="286"/>
                  </a:lnTo>
                  <a:lnTo>
                    <a:pt x="676" y="320"/>
                  </a:lnTo>
                  <a:lnTo>
                    <a:pt x="614" y="357"/>
                  </a:lnTo>
                  <a:lnTo>
                    <a:pt x="555" y="399"/>
                  </a:lnTo>
                  <a:lnTo>
                    <a:pt x="500" y="447"/>
                  </a:lnTo>
                  <a:lnTo>
                    <a:pt x="448" y="498"/>
                  </a:lnTo>
                  <a:lnTo>
                    <a:pt x="401" y="553"/>
                  </a:lnTo>
                  <a:lnTo>
                    <a:pt x="358" y="612"/>
                  </a:lnTo>
                  <a:lnTo>
                    <a:pt x="321" y="674"/>
                  </a:lnTo>
                  <a:lnTo>
                    <a:pt x="287" y="740"/>
                  </a:lnTo>
                  <a:lnTo>
                    <a:pt x="260" y="808"/>
                  </a:lnTo>
                  <a:lnTo>
                    <a:pt x="239" y="879"/>
                  </a:lnTo>
                  <a:lnTo>
                    <a:pt x="223" y="952"/>
                  </a:lnTo>
                  <a:lnTo>
                    <a:pt x="213" y="1027"/>
                  </a:lnTo>
                  <a:lnTo>
                    <a:pt x="210" y="1104"/>
                  </a:lnTo>
                  <a:lnTo>
                    <a:pt x="213" y="1181"/>
                  </a:lnTo>
                  <a:lnTo>
                    <a:pt x="223" y="1257"/>
                  </a:lnTo>
                  <a:lnTo>
                    <a:pt x="239" y="1330"/>
                  </a:lnTo>
                  <a:lnTo>
                    <a:pt x="260" y="1401"/>
                  </a:lnTo>
                  <a:lnTo>
                    <a:pt x="287" y="1470"/>
                  </a:lnTo>
                  <a:lnTo>
                    <a:pt x="321" y="1535"/>
                  </a:lnTo>
                  <a:lnTo>
                    <a:pt x="358" y="1598"/>
                  </a:lnTo>
                  <a:lnTo>
                    <a:pt x="401" y="1656"/>
                  </a:lnTo>
                  <a:lnTo>
                    <a:pt x="448" y="1712"/>
                  </a:lnTo>
                  <a:lnTo>
                    <a:pt x="500" y="1763"/>
                  </a:lnTo>
                  <a:lnTo>
                    <a:pt x="555" y="1809"/>
                  </a:lnTo>
                  <a:lnTo>
                    <a:pt x="614" y="1852"/>
                  </a:lnTo>
                  <a:lnTo>
                    <a:pt x="676" y="1890"/>
                  </a:lnTo>
                  <a:lnTo>
                    <a:pt x="742" y="1922"/>
                  </a:lnTo>
                  <a:lnTo>
                    <a:pt x="811" y="1949"/>
                  </a:lnTo>
                  <a:lnTo>
                    <a:pt x="881" y="1971"/>
                  </a:lnTo>
                  <a:lnTo>
                    <a:pt x="955" y="1987"/>
                  </a:lnTo>
                  <a:lnTo>
                    <a:pt x="1030" y="1997"/>
                  </a:lnTo>
                  <a:lnTo>
                    <a:pt x="1108" y="2000"/>
                  </a:lnTo>
                  <a:lnTo>
                    <a:pt x="1185" y="1997"/>
                  </a:lnTo>
                  <a:lnTo>
                    <a:pt x="1261" y="1987"/>
                  </a:lnTo>
                  <a:lnTo>
                    <a:pt x="1334" y="1971"/>
                  </a:lnTo>
                  <a:lnTo>
                    <a:pt x="1406" y="1949"/>
                  </a:lnTo>
                  <a:lnTo>
                    <a:pt x="1474" y="1922"/>
                  </a:lnTo>
                  <a:lnTo>
                    <a:pt x="1540" y="1890"/>
                  </a:lnTo>
                  <a:lnTo>
                    <a:pt x="1603" y="1852"/>
                  </a:lnTo>
                  <a:lnTo>
                    <a:pt x="1661" y="1809"/>
                  </a:lnTo>
                  <a:lnTo>
                    <a:pt x="1717" y="1763"/>
                  </a:lnTo>
                  <a:lnTo>
                    <a:pt x="1768" y="1712"/>
                  </a:lnTo>
                  <a:lnTo>
                    <a:pt x="1815" y="1656"/>
                  </a:lnTo>
                  <a:lnTo>
                    <a:pt x="1857" y="1598"/>
                  </a:lnTo>
                  <a:lnTo>
                    <a:pt x="1895" y="1535"/>
                  </a:lnTo>
                  <a:lnTo>
                    <a:pt x="1928" y="1470"/>
                  </a:lnTo>
                  <a:lnTo>
                    <a:pt x="1955" y="1401"/>
                  </a:lnTo>
                  <a:lnTo>
                    <a:pt x="1977" y="1330"/>
                  </a:lnTo>
                  <a:lnTo>
                    <a:pt x="1993" y="1257"/>
                  </a:lnTo>
                  <a:lnTo>
                    <a:pt x="2003" y="1181"/>
                  </a:lnTo>
                  <a:lnTo>
                    <a:pt x="2006" y="1104"/>
                  </a:lnTo>
                  <a:lnTo>
                    <a:pt x="2003" y="1027"/>
                  </a:lnTo>
                  <a:lnTo>
                    <a:pt x="1993" y="952"/>
                  </a:lnTo>
                  <a:lnTo>
                    <a:pt x="1977" y="879"/>
                  </a:lnTo>
                  <a:lnTo>
                    <a:pt x="1955" y="808"/>
                  </a:lnTo>
                  <a:lnTo>
                    <a:pt x="1928" y="740"/>
                  </a:lnTo>
                  <a:lnTo>
                    <a:pt x="1895" y="674"/>
                  </a:lnTo>
                  <a:lnTo>
                    <a:pt x="1857" y="612"/>
                  </a:lnTo>
                  <a:lnTo>
                    <a:pt x="1815" y="553"/>
                  </a:lnTo>
                  <a:lnTo>
                    <a:pt x="1768" y="498"/>
                  </a:lnTo>
                  <a:lnTo>
                    <a:pt x="1717" y="447"/>
                  </a:lnTo>
                  <a:lnTo>
                    <a:pt x="1661" y="399"/>
                  </a:lnTo>
                  <a:lnTo>
                    <a:pt x="1603" y="357"/>
                  </a:lnTo>
                  <a:lnTo>
                    <a:pt x="1540" y="320"/>
                  </a:lnTo>
                  <a:lnTo>
                    <a:pt x="1474" y="286"/>
                  </a:lnTo>
                  <a:lnTo>
                    <a:pt x="1406" y="259"/>
                  </a:lnTo>
                  <a:lnTo>
                    <a:pt x="1334" y="237"/>
                  </a:lnTo>
                  <a:lnTo>
                    <a:pt x="1261" y="222"/>
                  </a:lnTo>
                  <a:lnTo>
                    <a:pt x="1185" y="212"/>
                  </a:lnTo>
                  <a:lnTo>
                    <a:pt x="1108" y="209"/>
                  </a:lnTo>
                  <a:close/>
                  <a:moveTo>
                    <a:pt x="1108" y="0"/>
                  </a:moveTo>
                  <a:lnTo>
                    <a:pt x="1195" y="3"/>
                  </a:lnTo>
                  <a:lnTo>
                    <a:pt x="1280" y="13"/>
                  </a:lnTo>
                  <a:lnTo>
                    <a:pt x="1361" y="29"/>
                  </a:lnTo>
                  <a:lnTo>
                    <a:pt x="1442" y="51"/>
                  </a:lnTo>
                  <a:lnTo>
                    <a:pt x="1520" y="79"/>
                  </a:lnTo>
                  <a:lnTo>
                    <a:pt x="1595" y="113"/>
                  </a:lnTo>
                  <a:lnTo>
                    <a:pt x="1667" y="151"/>
                  </a:lnTo>
                  <a:lnTo>
                    <a:pt x="1735" y="195"/>
                  </a:lnTo>
                  <a:lnTo>
                    <a:pt x="1801" y="243"/>
                  </a:lnTo>
                  <a:lnTo>
                    <a:pt x="1862" y="296"/>
                  </a:lnTo>
                  <a:lnTo>
                    <a:pt x="1919" y="353"/>
                  </a:lnTo>
                  <a:lnTo>
                    <a:pt x="1973" y="414"/>
                  </a:lnTo>
                  <a:lnTo>
                    <a:pt x="2020" y="479"/>
                  </a:lnTo>
                  <a:lnTo>
                    <a:pt x="2064" y="548"/>
                  </a:lnTo>
                  <a:lnTo>
                    <a:pt x="2103" y="619"/>
                  </a:lnTo>
                  <a:lnTo>
                    <a:pt x="2137" y="694"/>
                  </a:lnTo>
                  <a:lnTo>
                    <a:pt x="2164" y="771"/>
                  </a:lnTo>
                  <a:lnTo>
                    <a:pt x="2187" y="851"/>
                  </a:lnTo>
                  <a:lnTo>
                    <a:pt x="2202" y="934"/>
                  </a:lnTo>
                  <a:lnTo>
                    <a:pt x="2212" y="1018"/>
                  </a:lnTo>
                  <a:lnTo>
                    <a:pt x="2215" y="1104"/>
                  </a:lnTo>
                  <a:lnTo>
                    <a:pt x="2212" y="1191"/>
                  </a:lnTo>
                  <a:lnTo>
                    <a:pt x="2202" y="1276"/>
                  </a:lnTo>
                  <a:lnTo>
                    <a:pt x="2187" y="1358"/>
                  </a:lnTo>
                  <a:lnTo>
                    <a:pt x="2164" y="1437"/>
                  </a:lnTo>
                  <a:lnTo>
                    <a:pt x="2137" y="1515"/>
                  </a:lnTo>
                  <a:lnTo>
                    <a:pt x="2103" y="1590"/>
                  </a:lnTo>
                  <a:lnTo>
                    <a:pt x="2064" y="1662"/>
                  </a:lnTo>
                  <a:lnTo>
                    <a:pt x="2020" y="1730"/>
                  </a:lnTo>
                  <a:lnTo>
                    <a:pt x="1973" y="1795"/>
                  </a:lnTo>
                  <a:lnTo>
                    <a:pt x="1919" y="1856"/>
                  </a:lnTo>
                  <a:lnTo>
                    <a:pt x="1862" y="1913"/>
                  </a:lnTo>
                  <a:lnTo>
                    <a:pt x="1801" y="1967"/>
                  </a:lnTo>
                  <a:lnTo>
                    <a:pt x="1735" y="2014"/>
                  </a:lnTo>
                  <a:lnTo>
                    <a:pt x="1667" y="2058"/>
                  </a:lnTo>
                  <a:lnTo>
                    <a:pt x="1595" y="2097"/>
                  </a:lnTo>
                  <a:lnTo>
                    <a:pt x="1520" y="2130"/>
                  </a:lnTo>
                  <a:lnTo>
                    <a:pt x="1442" y="2158"/>
                  </a:lnTo>
                  <a:lnTo>
                    <a:pt x="1361" y="2180"/>
                  </a:lnTo>
                  <a:lnTo>
                    <a:pt x="1280" y="2196"/>
                  </a:lnTo>
                  <a:lnTo>
                    <a:pt x="1195" y="2205"/>
                  </a:lnTo>
                  <a:lnTo>
                    <a:pt x="1108" y="2209"/>
                  </a:lnTo>
                  <a:lnTo>
                    <a:pt x="1022" y="2205"/>
                  </a:lnTo>
                  <a:lnTo>
                    <a:pt x="937" y="2196"/>
                  </a:lnTo>
                  <a:lnTo>
                    <a:pt x="854" y="2180"/>
                  </a:lnTo>
                  <a:lnTo>
                    <a:pt x="774" y="2158"/>
                  </a:lnTo>
                  <a:lnTo>
                    <a:pt x="697" y="2130"/>
                  </a:lnTo>
                  <a:lnTo>
                    <a:pt x="621" y="2097"/>
                  </a:lnTo>
                  <a:lnTo>
                    <a:pt x="550" y="2058"/>
                  </a:lnTo>
                  <a:lnTo>
                    <a:pt x="481" y="2014"/>
                  </a:lnTo>
                  <a:lnTo>
                    <a:pt x="416" y="1967"/>
                  </a:lnTo>
                  <a:lnTo>
                    <a:pt x="355" y="1913"/>
                  </a:lnTo>
                  <a:lnTo>
                    <a:pt x="297" y="1856"/>
                  </a:lnTo>
                  <a:lnTo>
                    <a:pt x="244" y="1795"/>
                  </a:lnTo>
                  <a:lnTo>
                    <a:pt x="196" y="1730"/>
                  </a:lnTo>
                  <a:lnTo>
                    <a:pt x="151" y="1662"/>
                  </a:lnTo>
                  <a:lnTo>
                    <a:pt x="113" y="1590"/>
                  </a:lnTo>
                  <a:lnTo>
                    <a:pt x="80" y="1515"/>
                  </a:lnTo>
                  <a:lnTo>
                    <a:pt x="51" y="1437"/>
                  </a:lnTo>
                  <a:lnTo>
                    <a:pt x="30" y="1358"/>
                  </a:lnTo>
                  <a:lnTo>
                    <a:pt x="13" y="1276"/>
                  </a:lnTo>
                  <a:lnTo>
                    <a:pt x="4" y="1191"/>
                  </a:lnTo>
                  <a:lnTo>
                    <a:pt x="0" y="1104"/>
                  </a:lnTo>
                  <a:lnTo>
                    <a:pt x="4" y="1018"/>
                  </a:lnTo>
                  <a:lnTo>
                    <a:pt x="13" y="934"/>
                  </a:lnTo>
                  <a:lnTo>
                    <a:pt x="30" y="851"/>
                  </a:lnTo>
                  <a:lnTo>
                    <a:pt x="51" y="771"/>
                  </a:lnTo>
                  <a:lnTo>
                    <a:pt x="80" y="694"/>
                  </a:lnTo>
                  <a:lnTo>
                    <a:pt x="113" y="619"/>
                  </a:lnTo>
                  <a:lnTo>
                    <a:pt x="151" y="548"/>
                  </a:lnTo>
                  <a:lnTo>
                    <a:pt x="196" y="479"/>
                  </a:lnTo>
                  <a:lnTo>
                    <a:pt x="244" y="414"/>
                  </a:lnTo>
                  <a:lnTo>
                    <a:pt x="297" y="353"/>
                  </a:lnTo>
                  <a:lnTo>
                    <a:pt x="355" y="296"/>
                  </a:lnTo>
                  <a:lnTo>
                    <a:pt x="416" y="243"/>
                  </a:lnTo>
                  <a:lnTo>
                    <a:pt x="481" y="195"/>
                  </a:lnTo>
                  <a:lnTo>
                    <a:pt x="550" y="151"/>
                  </a:lnTo>
                  <a:lnTo>
                    <a:pt x="621" y="113"/>
                  </a:lnTo>
                  <a:lnTo>
                    <a:pt x="697" y="79"/>
                  </a:lnTo>
                  <a:lnTo>
                    <a:pt x="774" y="51"/>
                  </a:lnTo>
                  <a:lnTo>
                    <a:pt x="854" y="29"/>
                  </a:lnTo>
                  <a:lnTo>
                    <a:pt x="937" y="13"/>
                  </a:lnTo>
                  <a:lnTo>
                    <a:pt x="1022" y="3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514827178" name="CustomShape 8"/>
            <p:cNvSpPr/>
            <p:nvPr/>
          </p:nvSpPr>
          <p:spPr bwMode="auto">
            <a:xfrm flipH="1">
              <a:off x="10536840" y="2687400"/>
              <a:ext cx="396360" cy="361438"/>
            </a:xfrm>
            <a:custGeom>
              <a:avLst/>
              <a:gdLst/>
              <a:ahLst/>
              <a:cxnLst/>
              <a:rect l="l" t="t" r="r" b="b"/>
              <a:pathLst>
                <a:path w="1238" h="1234" extrusionOk="0">
                  <a:moveTo>
                    <a:pt x="619" y="0"/>
                  </a:moveTo>
                  <a:lnTo>
                    <a:pt x="682" y="3"/>
                  </a:lnTo>
                  <a:lnTo>
                    <a:pt x="744" y="13"/>
                  </a:lnTo>
                  <a:lnTo>
                    <a:pt x="803" y="28"/>
                  </a:lnTo>
                  <a:lnTo>
                    <a:pt x="860" y="49"/>
                  </a:lnTo>
                  <a:lnTo>
                    <a:pt x="914" y="75"/>
                  </a:lnTo>
                  <a:lnTo>
                    <a:pt x="965" y="106"/>
                  </a:lnTo>
                  <a:lnTo>
                    <a:pt x="1013" y="142"/>
                  </a:lnTo>
                  <a:lnTo>
                    <a:pt x="1056" y="181"/>
                  </a:lnTo>
                  <a:lnTo>
                    <a:pt x="1096" y="226"/>
                  </a:lnTo>
                  <a:lnTo>
                    <a:pt x="1132" y="273"/>
                  </a:lnTo>
                  <a:lnTo>
                    <a:pt x="1163" y="323"/>
                  </a:lnTo>
                  <a:lnTo>
                    <a:pt x="1189" y="377"/>
                  </a:lnTo>
                  <a:lnTo>
                    <a:pt x="1211" y="434"/>
                  </a:lnTo>
                  <a:lnTo>
                    <a:pt x="1226" y="494"/>
                  </a:lnTo>
                  <a:lnTo>
                    <a:pt x="1234" y="554"/>
                  </a:lnTo>
                  <a:lnTo>
                    <a:pt x="1238" y="617"/>
                  </a:lnTo>
                  <a:lnTo>
                    <a:pt x="1234" y="680"/>
                  </a:lnTo>
                  <a:lnTo>
                    <a:pt x="1226" y="742"/>
                  </a:lnTo>
                  <a:lnTo>
                    <a:pt x="1211" y="801"/>
                  </a:lnTo>
                  <a:lnTo>
                    <a:pt x="1189" y="858"/>
                  </a:lnTo>
                  <a:lnTo>
                    <a:pt x="1163" y="911"/>
                  </a:lnTo>
                  <a:lnTo>
                    <a:pt x="1132" y="962"/>
                  </a:lnTo>
                  <a:lnTo>
                    <a:pt x="1096" y="1010"/>
                  </a:lnTo>
                  <a:lnTo>
                    <a:pt x="1056" y="1053"/>
                  </a:lnTo>
                  <a:lnTo>
                    <a:pt x="1013" y="1093"/>
                  </a:lnTo>
                  <a:lnTo>
                    <a:pt x="965" y="1129"/>
                  </a:lnTo>
                  <a:lnTo>
                    <a:pt x="914" y="1160"/>
                  </a:lnTo>
                  <a:lnTo>
                    <a:pt x="860" y="1186"/>
                  </a:lnTo>
                  <a:lnTo>
                    <a:pt x="803" y="1207"/>
                  </a:lnTo>
                  <a:lnTo>
                    <a:pt x="744" y="1223"/>
                  </a:lnTo>
                  <a:lnTo>
                    <a:pt x="682" y="1231"/>
                  </a:lnTo>
                  <a:lnTo>
                    <a:pt x="619" y="1234"/>
                  </a:lnTo>
                  <a:lnTo>
                    <a:pt x="556" y="1231"/>
                  </a:lnTo>
                  <a:lnTo>
                    <a:pt x="495" y="1223"/>
                  </a:lnTo>
                  <a:lnTo>
                    <a:pt x="435" y="1207"/>
                  </a:lnTo>
                  <a:lnTo>
                    <a:pt x="378" y="1186"/>
                  </a:lnTo>
                  <a:lnTo>
                    <a:pt x="324" y="1160"/>
                  </a:lnTo>
                  <a:lnTo>
                    <a:pt x="274" y="1129"/>
                  </a:lnTo>
                  <a:lnTo>
                    <a:pt x="226" y="1093"/>
                  </a:lnTo>
                  <a:lnTo>
                    <a:pt x="181" y="1053"/>
                  </a:lnTo>
                  <a:lnTo>
                    <a:pt x="142" y="1010"/>
                  </a:lnTo>
                  <a:lnTo>
                    <a:pt x="106" y="962"/>
                  </a:lnTo>
                  <a:lnTo>
                    <a:pt x="75" y="911"/>
                  </a:lnTo>
                  <a:lnTo>
                    <a:pt x="49" y="858"/>
                  </a:lnTo>
                  <a:lnTo>
                    <a:pt x="28" y="801"/>
                  </a:lnTo>
                  <a:lnTo>
                    <a:pt x="13" y="742"/>
                  </a:lnTo>
                  <a:lnTo>
                    <a:pt x="3" y="680"/>
                  </a:lnTo>
                  <a:lnTo>
                    <a:pt x="0" y="617"/>
                  </a:lnTo>
                  <a:lnTo>
                    <a:pt x="3" y="593"/>
                  </a:lnTo>
                  <a:lnTo>
                    <a:pt x="11" y="572"/>
                  </a:lnTo>
                  <a:lnTo>
                    <a:pt x="24" y="552"/>
                  </a:lnTo>
                  <a:lnTo>
                    <a:pt x="40" y="536"/>
                  </a:lnTo>
                  <a:lnTo>
                    <a:pt x="58" y="524"/>
                  </a:lnTo>
                  <a:lnTo>
                    <a:pt x="81" y="516"/>
                  </a:lnTo>
                  <a:lnTo>
                    <a:pt x="105" y="513"/>
                  </a:lnTo>
                  <a:lnTo>
                    <a:pt x="129" y="516"/>
                  </a:lnTo>
                  <a:lnTo>
                    <a:pt x="151" y="524"/>
                  </a:lnTo>
                  <a:lnTo>
                    <a:pt x="171" y="536"/>
                  </a:lnTo>
                  <a:lnTo>
                    <a:pt x="187" y="552"/>
                  </a:lnTo>
                  <a:lnTo>
                    <a:pt x="199" y="572"/>
                  </a:lnTo>
                  <a:lnTo>
                    <a:pt x="208" y="593"/>
                  </a:lnTo>
                  <a:lnTo>
                    <a:pt x="210" y="617"/>
                  </a:lnTo>
                  <a:lnTo>
                    <a:pt x="213" y="668"/>
                  </a:lnTo>
                  <a:lnTo>
                    <a:pt x="223" y="718"/>
                  </a:lnTo>
                  <a:lnTo>
                    <a:pt x="237" y="765"/>
                  </a:lnTo>
                  <a:lnTo>
                    <a:pt x="258" y="809"/>
                  </a:lnTo>
                  <a:lnTo>
                    <a:pt x="284" y="850"/>
                  </a:lnTo>
                  <a:lnTo>
                    <a:pt x="313" y="888"/>
                  </a:lnTo>
                  <a:lnTo>
                    <a:pt x="348" y="923"/>
                  </a:lnTo>
                  <a:lnTo>
                    <a:pt x="386" y="952"/>
                  </a:lnTo>
                  <a:lnTo>
                    <a:pt x="427" y="977"/>
                  </a:lnTo>
                  <a:lnTo>
                    <a:pt x="471" y="998"/>
                  </a:lnTo>
                  <a:lnTo>
                    <a:pt x="519" y="1013"/>
                  </a:lnTo>
                  <a:lnTo>
                    <a:pt x="568" y="1023"/>
                  </a:lnTo>
                  <a:lnTo>
                    <a:pt x="619" y="1026"/>
                  </a:lnTo>
                  <a:lnTo>
                    <a:pt x="670" y="1023"/>
                  </a:lnTo>
                  <a:lnTo>
                    <a:pt x="720" y="1013"/>
                  </a:lnTo>
                  <a:lnTo>
                    <a:pt x="767" y="998"/>
                  </a:lnTo>
                  <a:lnTo>
                    <a:pt x="811" y="977"/>
                  </a:lnTo>
                  <a:lnTo>
                    <a:pt x="853" y="952"/>
                  </a:lnTo>
                  <a:lnTo>
                    <a:pt x="891" y="923"/>
                  </a:lnTo>
                  <a:lnTo>
                    <a:pt x="926" y="888"/>
                  </a:lnTo>
                  <a:lnTo>
                    <a:pt x="955" y="850"/>
                  </a:lnTo>
                  <a:lnTo>
                    <a:pt x="980" y="809"/>
                  </a:lnTo>
                  <a:lnTo>
                    <a:pt x="1001" y="765"/>
                  </a:lnTo>
                  <a:lnTo>
                    <a:pt x="1016" y="718"/>
                  </a:lnTo>
                  <a:lnTo>
                    <a:pt x="1026" y="668"/>
                  </a:lnTo>
                  <a:lnTo>
                    <a:pt x="1029" y="617"/>
                  </a:lnTo>
                  <a:lnTo>
                    <a:pt x="1026" y="566"/>
                  </a:lnTo>
                  <a:lnTo>
                    <a:pt x="1016" y="517"/>
                  </a:lnTo>
                  <a:lnTo>
                    <a:pt x="1001" y="470"/>
                  </a:lnTo>
                  <a:lnTo>
                    <a:pt x="980" y="426"/>
                  </a:lnTo>
                  <a:lnTo>
                    <a:pt x="955" y="385"/>
                  </a:lnTo>
                  <a:lnTo>
                    <a:pt x="926" y="347"/>
                  </a:lnTo>
                  <a:lnTo>
                    <a:pt x="891" y="312"/>
                  </a:lnTo>
                  <a:lnTo>
                    <a:pt x="853" y="283"/>
                  </a:lnTo>
                  <a:lnTo>
                    <a:pt x="811" y="257"/>
                  </a:lnTo>
                  <a:lnTo>
                    <a:pt x="767" y="236"/>
                  </a:lnTo>
                  <a:lnTo>
                    <a:pt x="720" y="222"/>
                  </a:lnTo>
                  <a:lnTo>
                    <a:pt x="670" y="213"/>
                  </a:lnTo>
                  <a:lnTo>
                    <a:pt x="619" y="209"/>
                  </a:lnTo>
                  <a:lnTo>
                    <a:pt x="595" y="207"/>
                  </a:lnTo>
                  <a:lnTo>
                    <a:pt x="573" y="198"/>
                  </a:lnTo>
                  <a:lnTo>
                    <a:pt x="553" y="187"/>
                  </a:lnTo>
                  <a:lnTo>
                    <a:pt x="537" y="170"/>
                  </a:lnTo>
                  <a:lnTo>
                    <a:pt x="525" y="151"/>
                  </a:lnTo>
                  <a:lnTo>
                    <a:pt x="518" y="129"/>
                  </a:lnTo>
                  <a:lnTo>
                    <a:pt x="514" y="105"/>
                  </a:lnTo>
                  <a:lnTo>
                    <a:pt x="518" y="81"/>
                  </a:lnTo>
                  <a:lnTo>
                    <a:pt x="525" y="58"/>
                  </a:lnTo>
                  <a:lnTo>
                    <a:pt x="537" y="40"/>
                  </a:lnTo>
                  <a:lnTo>
                    <a:pt x="553" y="24"/>
                  </a:lnTo>
                  <a:lnTo>
                    <a:pt x="573" y="11"/>
                  </a:lnTo>
                  <a:lnTo>
                    <a:pt x="595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2084942279" name="CustomShape 9"/>
            <p:cNvSpPr/>
            <p:nvPr/>
          </p:nvSpPr>
          <p:spPr bwMode="auto">
            <a:xfrm flipH="1">
              <a:off x="10222200" y="2283120"/>
              <a:ext cx="1150560" cy="1054800"/>
            </a:xfrm>
            <a:custGeom>
              <a:avLst/>
              <a:gdLst/>
              <a:ahLst/>
              <a:cxnLst/>
              <a:rect l="l" t="t" r="r" b="b"/>
              <a:pathLst>
                <a:path w="3589" h="3579" extrusionOk="0">
                  <a:moveTo>
                    <a:pt x="474" y="251"/>
                  </a:moveTo>
                  <a:lnTo>
                    <a:pt x="251" y="473"/>
                  </a:lnTo>
                  <a:lnTo>
                    <a:pt x="423" y="644"/>
                  </a:lnTo>
                  <a:lnTo>
                    <a:pt x="623" y="622"/>
                  </a:lnTo>
                  <a:lnTo>
                    <a:pt x="646" y="422"/>
                  </a:lnTo>
                  <a:lnTo>
                    <a:pt x="474" y="251"/>
                  </a:lnTo>
                  <a:close/>
                  <a:moveTo>
                    <a:pt x="462" y="0"/>
                  </a:moveTo>
                  <a:lnTo>
                    <a:pt x="485" y="0"/>
                  </a:lnTo>
                  <a:lnTo>
                    <a:pt x="508" y="4"/>
                  </a:lnTo>
                  <a:lnTo>
                    <a:pt x="529" y="14"/>
                  </a:lnTo>
                  <a:lnTo>
                    <a:pt x="548" y="29"/>
                  </a:lnTo>
                  <a:lnTo>
                    <a:pt x="829" y="310"/>
                  </a:lnTo>
                  <a:lnTo>
                    <a:pt x="844" y="329"/>
                  </a:lnTo>
                  <a:lnTo>
                    <a:pt x="854" y="349"/>
                  </a:lnTo>
                  <a:lnTo>
                    <a:pt x="860" y="372"/>
                  </a:lnTo>
                  <a:lnTo>
                    <a:pt x="860" y="396"/>
                  </a:lnTo>
                  <a:lnTo>
                    <a:pt x="828" y="678"/>
                  </a:lnTo>
                  <a:lnTo>
                    <a:pt x="935" y="784"/>
                  </a:lnTo>
                  <a:lnTo>
                    <a:pt x="1007" y="725"/>
                  </a:lnTo>
                  <a:lnTo>
                    <a:pt x="1083" y="669"/>
                  </a:lnTo>
                  <a:lnTo>
                    <a:pt x="1162" y="618"/>
                  </a:lnTo>
                  <a:lnTo>
                    <a:pt x="1244" y="572"/>
                  </a:lnTo>
                  <a:lnTo>
                    <a:pt x="1328" y="531"/>
                  </a:lnTo>
                  <a:lnTo>
                    <a:pt x="1417" y="494"/>
                  </a:lnTo>
                  <a:lnTo>
                    <a:pt x="1507" y="462"/>
                  </a:lnTo>
                  <a:lnTo>
                    <a:pt x="1599" y="436"/>
                  </a:lnTo>
                  <a:lnTo>
                    <a:pt x="1694" y="416"/>
                  </a:lnTo>
                  <a:lnTo>
                    <a:pt x="1791" y="400"/>
                  </a:lnTo>
                  <a:lnTo>
                    <a:pt x="1889" y="392"/>
                  </a:lnTo>
                  <a:lnTo>
                    <a:pt x="1989" y="388"/>
                  </a:lnTo>
                  <a:lnTo>
                    <a:pt x="2094" y="392"/>
                  </a:lnTo>
                  <a:lnTo>
                    <a:pt x="2198" y="401"/>
                  </a:lnTo>
                  <a:lnTo>
                    <a:pt x="2299" y="418"/>
                  </a:lnTo>
                  <a:lnTo>
                    <a:pt x="2398" y="441"/>
                  </a:lnTo>
                  <a:lnTo>
                    <a:pt x="2495" y="470"/>
                  </a:lnTo>
                  <a:lnTo>
                    <a:pt x="2588" y="505"/>
                  </a:lnTo>
                  <a:lnTo>
                    <a:pt x="2680" y="545"/>
                  </a:lnTo>
                  <a:lnTo>
                    <a:pt x="2768" y="590"/>
                  </a:lnTo>
                  <a:lnTo>
                    <a:pt x="2853" y="640"/>
                  </a:lnTo>
                  <a:lnTo>
                    <a:pt x="2933" y="697"/>
                  </a:lnTo>
                  <a:lnTo>
                    <a:pt x="3011" y="757"/>
                  </a:lnTo>
                  <a:lnTo>
                    <a:pt x="3084" y="821"/>
                  </a:lnTo>
                  <a:lnTo>
                    <a:pt x="3154" y="891"/>
                  </a:lnTo>
                  <a:lnTo>
                    <a:pt x="3219" y="965"/>
                  </a:lnTo>
                  <a:lnTo>
                    <a:pt x="3280" y="1042"/>
                  </a:lnTo>
                  <a:lnTo>
                    <a:pt x="3336" y="1123"/>
                  </a:lnTo>
                  <a:lnTo>
                    <a:pt x="3387" y="1208"/>
                  </a:lnTo>
                  <a:lnTo>
                    <a:pt x="3432" y="1295"/>
                  </a:lnTo>
                  <a:lnTo>
                    <a:pt x="3473" y="1387"/>
                  </a:lnTo>
                  <a:lnTo>
                    <a:pt x="3507" y="1480"/>
                  </a:lnTo>
                  <a:lnTo>
                    <a:pt x="3536" y="1576"/>
                  </a:lnTo>
                  <a:lnTo>
                    <a:pt x="3559" y="1675"/>
                  </a:lnTo>
                  <a:lnTo>
                    <a:pt x="3576" y="1776"/>
                  </a:lnTo>
                  <a:lnTo>
                    <a:pt x="3586" y="1879"/>
                  </a:lnTo>
                  <a:lnTo>
                    <a:pt x="3589" y="1983"/>
                  </a:lnTo>
                  <a:lnTo>
                    <a:pt x="3586" y="2007"/>
                  </a:lnTo>
                  <a:lnTo>
                    <a:pt x="3578" y="2030"/>
                  </a:lnTo>
                  <a:lnTo>
                    <a:pt x="3566" y="2049"/>
                  </a:lnTo>
                  <a:lnTo>
                    <a:pt x="3550" y="2065"/>
                  </a:lnTo>
                  <a:lnTo>
                    <a:pt x="3530" y="2078"/>
                  </a:lnTo>
                  <a:lnTo>
                    <a:pt x="3508" y="2085"/>
                  </a:lnTo>
                  <a:lnTo>
                    <a:pt x="3485" y="2088"/>
                  </a:lnTo>
                  <a:lnTo>
                    <a:pt x="3461" y="2085"/>
                  </a:lnTo>
                  <a:lnTo>
                    <a:pt x="3438" y="2078"/>
                  </a:lnTo>
                  <a:lnTo>
                    <a:pt x="3418" y="2065"/>
                  </a:lnTo>
                  <a:lnTo>
                    <a:pt x="3403" y="2049"/>
                  </a:lnTo>
                  <a:lnTo>
                    <a:pt x="3390" y="2030"/>
                  </a:lnTo>
                  <a:lnTo>
                    <a:pt x="3382" y="2007"/>
                  </a:lnTo>
                  <a:lnTo>
                    <a:pt x="3379" y="1983"/>
                  </a:lnTo>
                  <a:lnTo>
                    <a:pt x="3376" y="1884"/>
                  </a:lnTo>
                  <a:lnTo>
                    <a:pt x="3366" y="1788"/>
                  </a:lnTo>
                  <a:lnTo>
                    <a:pt x="3349" y="1692"/>
                  </a:lnTo>
                  <a:lnTo>
                    <a:pt x="3326" y="1600"/>
                  </a:lnTo>
                  <a:lnTo>
                    <a:pt x="3296" y="1510"/>
                  </a:lnTo>
                  <a:lnTo>
                    <a:pt x="3260" y="1422"/>
                  </a:lnTo>
                  <a:lnTo>
                    <a:pt x="3220" y="1339"/>
                  </a:lnTo>
                  <a:lnTo>
                    <a:pt x="3173" y="1257"/>
                  </a:lnTo>
                  <a:lnTo>
                    <a:pt x="3122" y="1180"/>
                  </a:lnTo>
                  <a:lnTo>
                    <a:pt x="3066" y="1107"/>
                  </a:lnTo>
                  <a:lnTo>
                    <a:pt x="3004" y="1037"/>
                  </a:lnTo>
                  <a:lnTo>
                    <a:pt x="2938" y="971"/>
                  </a:lnTo>
                  <a:lnTo>
                    <a:pt x="2869" y="910"/>
                  </a:lnTo>
                  <a:lnTo>
                    <a:pt x="2795" y="854"/>
                  </a:lnTo>
                  <a:lnTo>
                    <a:pt x="2717" y="803"/>
                  </a:lnTo>
                  <a:lnTo>
                    <a:pt x="2636" y="756"/>
                  </a:lnTo>
                  <a:lnTo>
                    <a:pt x="2551" y="715"/>
                  </a:lnTo>
                  <a:lnTo>
                    <a:pt x="2464" y="680"/>
                  </a:lnTo>
                  <a:lnTo>
                    <a:pt x="2374" y="651"/>
                  </a:lnTo>
                  <a:lnTo>
                    <a:pt x="2280" y="628"/>
                  </a:lnTo>
                  <a:lnTo>
                    <a:pt x="2186" y="611"/>
                  </a:lnTo>
                  <a:lnTo>
                    <a:pt x="2088" y="600"/>
                  </a:lnTo>
                  <a:lnTo>
                    <a:pt x="1989" y="597"/>
                  </a:lnTo>
                  <a:lnTo>
                    <a:pt x="1895" y="600"/>
                  </a:lnTo>
                  <a:lnTo>
                    <a:pt x="1804" y="610"/>
                  </a:lnTo>
                  <a:lnTo>
                    <a:pt x="1713" y="624"/>
                  </a:lnTo>
                  <a:lnTo>
                    <a:pt x="1625" y="646"/>
                  </a:lnTo>
                  <a:lnTo>
                    <a:pt x="1539" y="672"/>
                  </a:lnTo>
                  <a:lnTo>
                    <a:pt x="1457" y="703"/>
                  </a:lnTo>
                  <a:lnTo>
                    <a:pt x="1376" y="739"/>
                  </a:lnTo>
                  <a:lnTo>
                    <a:pt x="1298" y="781"/>
                  </a:lnTo>
                  <a:lnTo>
                    <a:pt x="1223" y="827"/>
                  </a:lnTo>
                  <a:lnTo>
                    <a:pt x="1151" y="878"/>
                  </a:lnTo>
                  <a:lnTo>
                    <a:pt x="1084" y="932"/>
                  </a:lnTo>
                  <a:lnTo>
                    <a:pt x="2066" y="1913"/>
                  </a:lnTo>
                  <a:lnTo>
                    <a:pt x="2081" y="1932"/>
                  </a:lnTo>
                  <a:lnTo>
                    <a:pt x="2091" y="1953"/>
                  </a:lnTo>
                  <a:lnTo>
                    <a:pt x="2096" y="1976"/>
                  </a:lnTo>
                  <a:lnTo>
                    <a:pt x="2096" y="1998"/>
                  </a:lnTo>
                  <a:lnTo>
                    <a:pt x="2091" y="2021"/>
                  </a:lnTo>
                  <a:lnTo>
                    <a:pt x="2081" y="2042"/>
                  </a:lnTo>
                  <a:lnTo>
                    <a:pt x="2066" y="2060"/>
                  </a:lnTo>
                  <a:lnTo>
                    <a:pt x="2050" y="2074"/>
                  </a:lnTo>
                  <a:lnTo>
                    <a:pt x="2032" y="2084"/>
                  </a:lnTo>
                  <a:lnTo>
                    <a:pt x="2013" y="2090"/>
                  </a:lnTo>
                  <a:lnTo>
                    <a:pt x="1992" y="2092"/>
                  </a:lnTo>
                  <a:lnTo>
                    <a:pt x="1972" y="2090"/>
                  </a:lnTo>
                  <a:lnTo>
                    <a:pt x="1953" y="2084"/>
                  </a:lnTo>
                  <a:lnTo>
                    <a:pt x="1934" y="2074"/>
                  </a:lnTo>
                  <a:lnTo>
                    <a:pt x="1918" y="2060"/>
                  </a:lnTo>
                  <a:lnTo>
                    <a:pt x="935" y="1081"/>
                  </a:lnTo>
                  <a:lnTo>
                    <a:pt x="880" y="1148"/>
                  </a:lnTo>
                  <a:lnTo>
                    <a:pt x="829" y="1219"/>
                  </a:lnTo>
                  <a:lnTo>
                    <a:pt x="783" y="1294"/>
                  </a:lnTo>
                  <a:lnTo>
                    <a:pt x="741" y="1372"/>
                  </a:lnTo>
                  <a:lnTo>
                    <a:pt x="705" y="1453"/>
                  </a:lnTo>
                  <a:lnTo>
                    <a:pt x="673" y="1535"/>
                  </a:lnTo>
                  <a:lnTo>
                    <a:pt x="647" y="1621"/>
                  </a:lnTo>
                  <a:lnTo>
                    <a:pt x="626" y="1709"/>
                  </a:lnTo>
                  <a:lnTo>
                    <a:pt x="611" y="1799"/>
                  </a:lnTo>
                  <a:lnTo>
                    <a:pt x="602" y="1890"/>
                  </a:lnTo>
                  <a:lnTo>
                    <a:pt x="598" y="1983"/>
                  </a:lnTo>
                  <a:lnTo>
                    <a:pt x="602" y="2082"/>
                  </a:lnTo>
                  <a:lnTo>
                    <a:pt x="613" y="2180"/>
                  </a:lnTo>
                  <a:lnTo>
                    <a:pt x="630" y="2274"/>
                  </a:lnTo>
                  <a:lnTo>
                    <a:pt x="653" y="2367"/>
                  </a:lnTo>
                  <a:lnTo>
                    <a:pt x="682" y="2457"/>
                  </a:lnTo>
                  <a:lnTo>
                    <a:pt x="717" y="2544"/>
                  </a:lnTo>
                  <a:lnTo>
                    <a:pt x="758" y="2629"/>
                  </a:lnTo>
                  <a:lnTo>
                    <a:pt x="805" y="2709"/>
                  </a:lnTo>
                  <a:lnTo>
                    <a:pt x="856" y="2787"/>
                  </a:lnTo>
                  <a:lnTo>
                    <a:pt x="913" y="2861"/>
                  </a:lnTo>
                  <a:lnTo>
                    <a:pt x="974" y="2930"/>
                  </a:lnTo>
                  <a:lnTo>
                    <a:pt x="1040" y="2995"/>
                  </a:lnTo>
                  <a:lnTo>
                    <a:pt x="1110" y="3057"/>
                  </a:lnTo>
                  <a:lnTo>
                    <a:pt x="1184" y="3114"/>
                  </a:lnTo>
                  <a:lnTo>
                    <a:pt x="1261" y="3165"/>
                  </a:lnTo>
                  <a:lnTo>
                    <a:pt x="1343" y="3211"/>
                  </a:lnTo>
                  <a:lnTo>
                    <a:pt x="1426" y="3251"/>
                  </a:lnTo>
                  <a:lnTo>
                    <a:pt x="1514" y="3287"/>
                  </a:lnTo>
                  <a:lnTo>
                    <a:pt x="1605" y="3316"/>
                  </a:lnTo>
                  <a:lnTo>
                    <a:pt x="1697" y="3339"/>
                  </a:lnTo>
                  <a:lnTo>
                    <a:pt x="1793" y="3357"/>
                  </a:lnTo>
                  <a:lnTo>
                    <a:pt x="1890" y="3366"/>
                  </a:lnTo>
                  <a:lnTo>
                    <a:pt x="1989" y="3370"/>
                  </a:lnTo>
                  <a:lnTo>
                    <a:pt x="2075" y="3367"/>
                  </a:lnTo>
                  <a:lnTo>
                    <a:pt x="2161" y="3360"/>
                  </a:lnTo>
                  <a:lnTo>
                    <a:pt x="2244" y="3347"/>
                  </a:lnTo>
                  <a:lnTo>
                    <a:pt x="2327" y="3328"/>
                  </a:lnTo>
                  <a:lnTo>
                    <a:pt x="2409" y="3306"/>
                  </a:lnTo>
                  <a:lnTo>
                    <a:pt x="2488" y="3277"/>
                  </a:lnTo>
                  <a:lnTo>
                    <a:pt x="2566" y="3245"/>
                  </a:lnTo>
                  <a:lnTo>
                    <a:pt x="2643" y="3208"/>
                  </a:lnTo>
                  <a:lnTo>
                    <a:pt x="2715" y="3166"/>
                  </a:lnTo>
                  <a:lnTo>
                    <a:pt x="2786" y="3119"/>
                  </a:lnTo>
                  <a:lnTo>
                    <a:pt x="2855" y="3069"/>
                  </a:lnTo>
                  <a:lnTo>
                    <a:pt x="2919" y="3014"/>
                  </a:lnTo>
                  <a:lnTo>
                    <a:pt x="2981" y="2955"/>
                  </a:lnTo>
                  <a:lnTo>
                    <a:pt x="3040" y="2892"/>
                  </a:lnTo>
                  <a:lnTo>
                    <a:pt x="3057" y="2876"/>
                  </a:lnTo>
                  <a:lnTo>
                    <a:pt x="3078" y="2864"/>
                  </a:lnTo>
                  <a:lnTo>
                    <a:pt x="3099" y="2858"/>
                  </a:lnTo>
                  <a:lnTo>
                    <a:pt x="3123" y="2855"/>
                  </a:lnTo>
                  <a:lnTo>
                    <a:pt x="3145" y="2860"/>
                  </a:lnTo>
                  <a:lnTo>
                    <a:pt x="3168" y="2867"/>
                  </a:lnTo>
                  <a:lnTo>
                    <a:pt x="3188" y="2881"/>
                  </a:lnTo>
                  <a:lnTo>
                    <a:pt x="3204" y="2899"/>
                  </a:lnTo>
                  <a:lnTo>
                    <a:pt x="3215" y="2919"/>
                  </a:lnTo>
                  <a:lnTo>
                    <a:pt x="3222" y="2941"/>
                  </a:lnTo>
                  <a:lnTo>
                    <a:pt x="3223" y="2964"/>
                  </a:lnTo>
                  <a:lnTo>
                    <a:pt x="3220" y="2987"/>
                  </a:lnTo>
                  <a:lnTo>
                    <a:pt x="3212" y="3008"/>
                  </a:lnTo>
                  <a:lnTo>
                    <a:pt x="3198" y="3029"/>
                  </a:lnTo>
                  <a:lnTo>
                    <a:pt x="3135" y="3096"/>
                  </a:lnTo>
                  <a:lnTo>
                    <a:pt x="3069" y="3160"/>
                  </a:lnTo>
                  <a:lnTo>
                    <a:pt x="2999" y="3220"/>
                  </a:lnTo>
                  <a:lnTo>
                    <a:pt x="2928" y="3275"/>
                  </a:lnTo>
                  <a:lnTo>
                    <a:pt x="2853" y="3327"/>
                  </a:lnTo>
                  <a:lnTo>
                    <a:pt x="2774" y="3374"/>
                  </a:lnTo>
                  <a:lnTo>
                    <a:pt x="2695" y="3415"/>
                  </a:lnTo>
                  <a:lnTo>
                    <a:pt x="2612" y="3453"/>
                  </a:lnTo>
                  <a:lnTo>
                    <a:pt x="2527" y="3486"/>
                  </a:lnTo>
                  <a:lnTo>
                    <a:pt x="2441" y="3514"/>
                  </a:lnTo>
                  <a:lnTo>
                    <a:pt x="2353" y="3537"/>
                  </a:lnTo>
                  <a:lnTo>
                    <a:pt x="2264" y="3555"/>
                  </a:lnTo>
                  <a:lnTo>
                    <a:pt x="2174" y="3568"/>
                  </a:lnTo>
                  <a:lnTo>
                    <a:pt x="2081" y="3577"/>
                  </a:lnTo>
                  <a:lnTo>
                    <a:pt x="1989" y="3579"/>
                  </a:lnTo>
                  <a:lnTo>
                    <a:pt x="1884" y="3576"/>
                  </a:lnTo>
                  <a:lnTo>
                    <a:pt x="1781" y="3566"/>
                  </a:lnTo>
                  <a:lnTo>
                    <a:pt x="1680" y="3549"/>
                  </a:lnTo>
                  <a:lnTo>
                    <a:pt x="1581" y="3526"/>
                  </a:lnTo>
                  <a:lnTo>
                    <a:pt x="1484" y="3498"/>
                  </a:lnTo>
                  <a:lnTo>
                    <a:pt x="1390" y="3463"/>
                  </a:lnTo>
                  <a:lnTo>
                    <a:pt x="1299" y="3423"/>
                  </a:lnTo>
                  <a:lnTo>
                    <a:pt x="1211" y="3377"/>
                  </a:lnTo>
                  <a:lnTo>
                    <a:pt x="1126" y="3326"/>
                  </a:lnTo>
                  <a:lnTo>
                    <a:pt x="1044" y="3271"/>
                  </a:lnTo>
                  <a:lnTo>
                    <a:pt x="967" y="3210"/>
                  </a:lnTo>
                  <a:lnTo>
                    <a:pt x="893" y="3145"/>
                  </a:lnTo>
                  <a:lnTo>
                    <a:pt x="824" y="3076"/>
                  </a:lnTo>
                  <a:lnTo>
                    <a:pt x="759" y="3003"/>
                  </a:lnTo>
                  <a:lnTo>
                    <a:pt x="699" y="2925"/>
                  </a:lnTo>
                  <a:lnTo>
                    <a:pt x="642" y="2845"/>
                  </a:lnTo>
                  <a:lnTo>
                    <a:pt x="592" y="2760"/>
                  </a:lnTo>
                  <a:lnTo>
                    <a:pt x="546" y="2672"/>
                  </a:lnTo>
                  <a:lnTo>
                    <a:pt x="506" y="2581"/>
                  </a:lnTo>
                  <a:lnTo>
                    <a:pt x="471" y="2488"/>
                  </a:lnTo>
                  <a:lnTo>
                    <a:pt x="442" y="2391"/>
                  </a:lnTo>
                  <a:lnTo>
                    <a:pt x="419" y="2292"/>
                  </a:lnTo>
                  <a:lnTo>
                    <a:pt x="403" y="2191"/>
                  </a:lnTo>
                  <a:lnTo>
                    <a:pt x="393" y="2088"/>
                  </a:lnTo>
                  <a:lnTo>
                    <a:pt x="390" y="1983"/>
                  </a:lnTo>
                  <a:lnTo>
                    <a:pt x="393" y="1883"/>
                  </a:lnTo>
                  <a:lnTo>
                    <a:pt x="402" y="1786"/>
                  </a:lnTo>
                  <a:lnTo>
                    <a:pt x="417" y="1689"/>
                  </a:lnTo>
                  <a:lnTo>
                    <a:pt x="437" y="1595"/>
                  </a:lnTo>
                  <a:lnTo>
                    <a:pt x="464" y="1503"/>
                  </a:lnTo>
                  <a:lnTo>
                    <a:pt x="495" y="1413"/>
                  </a:lnTo>
                  <a:lnTo>
                    <a:pt x="532" y="1325"/>
                  </a:lnTo>
                  <a:lnTo>
                    <a:pt x="573" y="1240"/>
                  </a:lnTo>
                  <a:lnTo>
                    <a:pt x="620" y="1159"/>
                  </a:lnTo>
                  <a:lnTo>
                    <a:pt x="671" y="1080"/>
                  </a:lnTo>
                  <a:lnTo>
                    <a:pt x="727" y="1005"/>
                  </a:lnTo>
                  <a:lnTo>
                    <a:pt x="787" y="932"/>
                  </a:lnTo>
                  <a:lnTo>
                    <a:pt x="680" y="826"/>
                  </a:lnTo>
                  <a:lnTo>
                    <a:pt x="397" y="857"/>
                  </a:lnTo>
                  <a:lnTo>
                    <a:pt x="385" y="858"/>
                  </a:lnTo>
                  <a:lnTo>
                    <a:pt x="365" y="856"/>
                  </a:lnTo>
                  <a:lnTo>
                    <a:pt x="345" y="850"/>
                  </a:lnTo>
                  <a:lnTo>
                    <a:pt x="328" y="840"/>
                  </a:lnTo>
                  <a:lnTo>
                    <a:pt x="311" y="827"/>
                  </a:lnTo>
                  <a:lnTo>
                    <a:pt x="29" y="547"/>
                  </a:lnTo>
                  <a:lnTo>
                    <a:pt x="14" y="527"/>
                  </a:lnTo>
                  <a:lnTo>
                    <a:pt x="4" y="507"/>
                  </a:lnTo>
                  <a:lnTo>
                    <a:pt x="0" y="484"/>
                  </a:lnTo>
                  <a:lnTo>
                    <a:pt x="0" y="461"/>
                  </a:lnTo>
                  <a:lnTo>
                    <a:pt x="4" y="438"/>
                  </a:lnTo>
                  <a:lnTo>
                    <a:pt x="14" y="418"/>
                  </a:lnTo>
                  <a:lnTo>
                    <a:pt x="29" y="399"/>
                  </a:lnTo>
                  <a:lnTo>
                    <a:pt x="400" y="29"/>
                  </a:lnTo>
                  <a:lnTo>
                    <a:pt x="419" y="14"/>
                  </a:lnTo>
                  <a:lnTo>
                    <a:pt x="440" y="4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</p:grpSp>
      <p:grpSp>
        <p:nvGrpSpPr>
          <p:cNvPr id="601164277" name="Group 10"/>
          <p:cNvGrpSpPr/>
          <p:nvPr/>
        </p:nvGrpSpPr>
        <p:grpSpPr bwMode="auto">
          <a:xfrm>
            <a:off x="9612360" y="4032720"/>
            <a:ext cx="2002320" cy="1727280"/>
            <a:chOff x="9612360" y="4032720"/>
            <a:chExt cx="2002320" cy="1727280"/>
          </a:xfrm>
        </p:grpSpPr>
        <p:sp>
          <p:nvSpPr>
            <p:cNvPr id="1398213181" name="CustomShape 11"/>
            <p:cNvSpPr/>
            <p:nvPr/>
          </p:nvSpPr>
          <p:spPr bwMode="auto">
            <a:xfrm>
              <a:off x="10216800" y="5724720"/>
              <a:ext cx="1392120" cy="35280"/>
            </a:xfrm>
            <a:custGeom>
              <a:avLst/>
              <a:gdLst/>
              <a:ahLst/>
              <a:cxnLst/>
              <a:rect l="l" t="t" r="r" b="b"/>
              <a:pathLst>
                <a:path w="2425" h="60" extrusionOk="0">
                  <a:moveTo>
                    <a:pt x="0" y="0"/>
                  </a:moveTo>
                  <a:lnTo>
                    <a:pt x="2425" y="0"/>
                  </a:lnTo>
                  <a:lnTo>
                    <a:pt x="2408" y="60"/>
                  </a:lnTo>
                  <a:lnTo>
                    <a:pt x="22" y="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650246505" name="CustomShape 12"/>
            <p:cNvSpPr/>
            <p:nvPr/>
          </p:nvSpPr>
          <p:spPr bwMode="auto">
            <a:xfrm>
              <a:off x="9612360" y="4032720"/>
              <a:ext cx="1363320" cy="1457640"/>
            </a:xfrm>
            <a:custGeom>
              <a:avLst/>
              <a:gdLst/>
              <a:ahLst/>
              <a:cxnLst/>
              <a:rect l="l" t="t" r="r" b="b"/>
              <a:pathLst>
                <a:path w="2373" h="2378" extrusionOk="0">
                  <a:moveTo>
                    <a:pt x="729" y="284"/>
                  </a:moveTo>
                  <a:lnTo>
                    <a:pt x="727" y="285"/>
                  </a:lnTo>
                  <a:lnTo>
                    <a:pt x="719" y="288"/>
                  </a:lnTo>
                  <a:lnTo>
                    <a:pt x="708" y="294"/>
                  </a:lnTo>
                  <a:lnTo>
                    <a:pt x="693" y="300"/>
                  </a:lnTo>
                  <a:lnTo>
                    <a:pt x="674" y="311"/>
                  </a:lnTo>
                  <a:lnTo>
                    <a:pt x="652" y="322"/>
                  </a:lnTo>
                  <a:lnTo>
                    <a:pt x="626" y="338"/>
                  </a:lnTo>
                  <a:lnTo>
                    <a:pt x="599" y="356"/>
                  </a:lnTo>
                  <a:lnTo>
                    <a:pt x="568" y="378"/>
                  </a:lnTo>
                  <a:lnTo>
                    <a:pt x="537" y="402"/>
                  </a:lnTo>
                  <a:lnTo>
                    <a:pt x="504" y="432"/>
                  </a:lnTo>
                  <a:lnTo>
                    <a:pt x="469" y="465"/>
                  </a:lnTo>
                  <a:lnTo>
                    <a:pt x="434" y="501"/>
                  </a:lnTo>
                  <a:lnTo>
                    <a:pt x="399" y="542"/>
                  </a:lnTo>
                  <a:lnTo>
                    <a:pt x="363" y="587"/>
                  </a:lnTo>
                  <a:lnTo>
                    <a:pt x="328" y="637"/>
                  </a:lnTo>
                  <a:lnTo>
                    <a:pt x="293" y="692"/>
                  </a:lnTo>
                  <a:lnTo>
                    <a:pt x="259" y="752"/>
                  </a:lnTo>
                  <a:lnTo>
                    <a:pt x="227" y="817"/>
                  </a:lnTo>
                  <a:lnTo>
                    <a:pt x="196" y="888"/>
                  </a:lnTo>
                  <a:lnTo>
                    <a:pt x="197" y="903"/>
                  </a:lnTo>
                  <a:lnTo>
                    <a:pt x="200" y="920"/>
                  </a:lnTo>
                  <a:lnTo>
                    <a:pt x="204" y="938"/>
                  </a:lnTo>
                  <a:lnTo>
                    <a:pt x="206" y="957"/>
                  </a:lnTo>
                  <a:lnTo>
                    <a:pt x="208" y="973"/>
                  </a:lnTo>
                  <a:lnTo>
                    <a:pt x="207" y="989"/>
                  </a:lnTo>
                  <a:lnTo>
                    <a:pt x="202" y="1007"/>
                  </a:lnTo>
                  <a:lnTo>
                    <a:pt x="199" y="1024"/>
                  </a:lnTo>
                  <a:lnTo>
                    <a:pt x="199" y="1040"/>
                  </a:lnTo>
                  <a:lnTo>
                    <a:pt x="201" y="1058"/>
                  </a:lnTo>
                  <a:lnTo>
                    <a:pt x="204" y="1068"/>
                  </a:lnTo>
                  <a:lnTo>
                    <a:pt x="209" y="1079"/>
                  </a:lnTo>
                  <a:lnTo>
                    <a:pt x="214" y="1091"/>
                  </a:lnTo>
                  <a:lnTo>
                    <a:pt x="221" y="1103"/>
                  </a:lnTo>
                  <a:lnTo>
                    <a:pt x="228" y="1114"/>
                  </a:lnTo>
                  <a:lnTo>
                    <a:pt x="234" y="1123"/>
                  </a:lnTo>
                  <a:lnTo>
                    <a:pt x="238" y="1132"/>
                  </a:lnTo>
                  <a:lnTo>
                    <a:pt x="243" y="1137"/>
                  </a:lnTo>
                  <a:lnTo>
                    <a:pt x="244" y="1138"/>
                  </a:lnTo>
                  <a:lnTo>
                    <a:pt x="292" y="1192"/>
                  </a:lnTo>
                  <a:lnTo>
                    <a:pt x="292" y="1195"/>
                  </a:lnTo>
                  <a:lnTo>
                    <a:pt x="293" y="1202"/>
                  </a:lnTo>
                  <a:lnTo>
                    <a:pt x="294" y="1215"/>
                  </a:lnTo>
                  <a:lnTo>
                    <a:pt x="297" y="1230"/>
                  </a:lnTo>
                  <a:lnTo>
                    <a:pt x="302" y="1246"/>
                  </a:lnTo>
                  <a:lnTo>
                    <a:pt x="307" y="1262"/>
                  </a:lnTo>
                  <a:lnTo>
                    <a:pt x="314" y="1276"/>
                  </a:lnTo>
                  <a:lnTo>
                    <a:pt x="324" y="1288"/>
                  </a:lnTo>
                  <a:lnTo>
                    <a:pt x="330" y="1299"/>
                  </a:lnTo>
                  <a:lnTo>
                    <a:pt x="332" y="1308"/>
                  </a:lnTo>
                  <a:lnTo>
                    <a:pt x="330" y="1319"/>
                  </a:lnTo>
                  <a:lnTo>
                    <a:pt x="326" y="1327"/>
                  </a:lnTo>
                  <a:lnTo>
                    <a:pt x="320" y="1335"/>
                  </a:lnTo>
                  <a:lnTo>
                    <a:pt x="314" y="1342"/>
                  </a:lnTo>
                  <a:lnTo>
                    <a:pt x="309" y="1345"/>
                  </a:lnTo>
                  <a:lnTo>
                    <a:pt x="308" y="1347"/>
                  </a:lnTo>
                  <a:lnTo>
                    <a:pt x="307" y="1349"/>
                  </a:lnTo>
                  <a:lnTo>
                    <a:pt x="306" y="1357"/>
                  </a:lnTo>
                  <a:lnTo>
                    <a:pt x="304" y="1368"/>
                  </a:lnTo>
                  <a:lnTo>
                    <a:pt x="301" y="1383"/>
                  </a:lnTo>
                  <a:lnTo>
                    <a:pt x="297" y="1400"/>
                  </a:lnTo>
                  <a:lnTo>
                    <a:pt x="295" y="1417"/>
                  </a:lnTo>
                  <a:lnTo>
                    <a:pt x="293" y="1435"/>
                  </a:lnTo>
                  <a:lnTo>
                    <a:pt x="291" y="1452"/>
                  </a:lnTo>
                  <a:lnTo>
                    <a:pt x="291" y="1467"/>
                  </a:lnTo>
                  <a:lnTo>
                    <a:pt x="292" y="1480"/>
                  </a:lnTo>
                  <a:lnTo>
                    <a:pt x="294" y="1496"/>
                  </a:lnTo>
                  <a:lnTo>
                    <a:pt x="297" y="1516"/>
                  </a:lnTo>
                  <a:lnTo>
                    <a:pt x="302" y="1538"/>
                  </a:lnTo>
                  <a:lnTo>
                    <a:pt x="306" y="1560"/>
                  </a:lnTo>
                  <a:lnTo>
                    <a:pt x="311" y="1582"/>
                  </a:lnTo>
                  <a:lnTo>
                    <a:pt x="317" y="1603"/>
                  </a:lnTo>
                  <a:lnTo>
                    <a:pt x="323" y="1618"/>
                  </a:lnTo>
                  <a:lnTo>
                    <a:pt x="329" y="1630"/>
                  </a:lnTo>
                  <a:lnTo>
                    <a:pt x="335" y="1636"/>
                  </a:lnTo>
                  <a:lnTo>
                    <a:pt x="346" y="1644"/>
                  </a:lnTo>
                  <a:lnTo>
                    <a:pt x="359" y="1651"/>
                  </a:lnTo>
                  <a:lnTo>
                    <a:pt x="373" y="1660"/>
                  </a:lnTo>
                  <a:lnTo>
                    <a:pt x="388" y="1668"/>
                  </a:lnTo>
                  <a:lnTo>
                    <a:pt x="404" y="1675"/>
                  </a:lnTo>
                  <a:lnTo>
                    <a:pt x="419" y="1683"/>
                  </a:lnTo>
                  <a:lnTo>
                    <a:pt x="432" y="1689"/>
                  </a:lnTo>
                  <a:lnTo>
                    <a:pt x="443" y="1694"/>
                  </a:lnTo>
                  <a:lnTo>
                    <a:pt x="449" y="1698"/>
                  </a:lnTo>
                  <a:lnTo>
                    <a:pt x="451" y="1699"/>
                  </a:lnTo>
                  <a:lnTo>
                    <a:pt x="453" y="1700"/>
                  </a:lnTo>
                  <a:lnTo>
                    <a:pt x="459" y="1704"/>
                  </a:lnTo>
                  <a:lnTo>
                    <a:pt x="467" y="1709"/>
                  </a:lnTo>
                  <a:lnTo>
                    <a:pt x="477" y="1717"/>
                  </a:lnTo>
                  <a:lnTo>
                    <a:pt x="486" y="1725"/>
                  </a:lnTo>
                  <a:lnTo>
                    <a:pt x="496" y="1734"/>
                  </a:lnTo>
                  <a:lnTo>
                    <a:pt x="503" y="1744"/>
                  </a:lnTo>
                  <a:lnTo>
                    <a:pt x="508" y="1753"/>
                  </a:lnTo>
                  <a:lnTo>
                    <a:pt x="510" y="1763"/>
                  </a:lnTo>
                  <a:lnTo>
                    <a:pt x="513" y="1780"/>
                  </a:lnTo>
                  <a:lnTo>
                    <a:pt x="519" y="1799"/>
                  </a:lnTo>
                  <a:lnTo>
                    <a:pt x="527" y="1818"/>
                  </a:lnTo>
                  <a:lnTo>
                    <a:pt x="538" y="1837"/>
                  </a:lnTo>
                  <a:lnTo>
                    <a:pt x="547" y="1854"/>
                  </a:lnTo>
                  <a:lnTo>
                    <a:pt x="555" y="1863"/>
                  </a:lnTo>
                  <a:lnTo>
                    <a:pt x="564" y="1874"/>
                  </a:lnTo>
                  <a:lnTo>
                    <a:pt x="574" y="1884"/>
                  </a:lnTo>
                  <a:lnTo>
                    <a:pt x="584" y="1896"/>
                  </a:lnTo>
                  <a:lnTo>
                    <a:pt x="594" y="1908"/>
                  </a:lnTo>
                  <a:lnTo>
                    <a:pt x="600" y="1921"/>
                  </a:lnTo>
                  <a:lnTo>
                    <a:pt x="604" y="1937"/>
                  </a:lnTo>
                  <a:lnTo>
                    <a:pt x="604" y="1954"/>
                  </a:lnTo>
                  <a:lnTo>
                    <a:pt x="604" y="1973"/>
                  </a:lnTo>
                  <a:lnTo>
                    <a:pt x="606" y="1990"/>
                  </a:lnTo>
                  <a:lnTo>
                    <a:pt x="610" y="2005"/>
                  </a:lnTo>
                  <a:lnTo>
                    <a:pt x="616" y="2019"/>
                  </a:lnTo>
                  <a:lnTo>
                    <a:pt x="622" y="2034"/>
                  </a:lnTo>
                  <a:lnTo>
                    <a:pt x="630" y="2050"/>
                  </a:lnTo>
                  <a:lnTo>
                    <a:pt x="637" y="2067"/>
                  </a:lnTo>
                  <a:lnTo>
                    <a:pt x="644" y="2086"/>
                  </a:lnTo>
                  <a:lnTo>
                    <a:pt x="653" y="2105"/>
                  </a:lnTo>
                  <a:lnTo>
                    <a:pt x="663" y="2124"/>
                  </a:lnTo>
                  <a:lnTo>
                    <a:pt x="676" y="2141"/>
                  </a:lnTo>
                  <a:lnTo>
                    <a:pt x="690" y="2156"/>
                  </a:lnTo>
                  <a:lnTo>
                    <a:pt x="707" y="2166"/>
                  </a:lnTo>
                  <a:lnTo>
                    <a:pt x="724" y="2173"/>
                  </a:lnTo>
                  <a:lnTo>
                    <a:pt x="726" y="2170"/>
                  </a:lnTo>
                  <a:lnTo>
                    <a:pt x="730" y="2163"/>
                  </a:lnTo>
                  <a:lnTo>
                    <a:pt x="734" y="2151"/>
                  </a:lnTo>
                  <a:lnTo>
                    <a:pt x="740" y="2137"/>
                  </a:lnTo>
                  <a:lnTo>
                    <a:pt x="748" y="2119"/>
                  </a:lnTo>
                  <a:lnTo>
                    <a:pt x="755" y="2100"/>
                  </a:lnTo>
                  <a:lnTo>
                    <a:pt x="762" y="2080"/>
                  </a:lnTo>
                  <a:lnTo>
                    <a:pt x="770" y="2061"/>
                  </a:lnTo>
                  <a:lnTo>
                    <a:pt x="776" y="2041"/>
                  </a:lnTo>
                  <a:lnTo>
                    <a:pt x="780" y="2024"/>
                  </a:lnTo>
                  <a:lnTo>
                    <a:pt x="784" y="2008"/>
                  </a:lnTo>
                  <a:lnTo>
                    <a:pt x="784" y="1996"/>
                  </a:lnTo>
                  <a:lnTo>
                    <a:pt x="781" y="1988"/>
                  </a:lnTo>
                  <a:lnTo>
                    <a:pt x="776" y="1975"/>
                  </a:lnTo>
                  <a:lnTo>
                    <a:pt x="771" y="1960"/>
                  </a:lnTo>
                  <a:lnTo>
                    <a:pt x="767" y="1943"/>
                  </a:lnTo>
                  <a:lnTo>
                    <a:pt x="762" y="1927"/>
                  </a:lnTo>
                  <a:lnTo>
                    <a:pt x="759" y="1911"/>
                  </a:lnTo>
                  <a:lnTo>
                    <a:pt x="757" y="1898"/>
                  </a:lnTo>
                  <a:lnTo>
                    <a:pt x="756" y="1889"/>
                  </a:lnTo>
                  <a:lnTo>
                    <a:pt x="755" y="1885"/>
                  </a:lnTo>
                  <a:lnTo>
                    <a:pt x="760" y="1795"/>
                  </a:lnTo>
                  <a:lnTo>
                    <a:pt x="761" y="1793"/>
                  </a:lnTo>
                  <a:lnTo>
                    <a:pt x="765" y="1787"/>
                  </a:lnTo>
                  <a:lnTo>
                    <a:pt x="769" y="1779"/>
                  </a:lnTo>
                  <a:lnTo>
                    <a:pt x="775" y="1768"/>
                  </a:lnTo>
                  <a:lnTo>
                    <a:pt x="784" y="1757"/>
                  </a:lnTo>
                  <a:lnTo>
                    <a:pt x="793" y="1746"/>
                  </a:lnTo>
                  <a:lnTo>
                    <a:pt x="804" y="1736"/>
                  </a:lnTo>
                  <a:lnTo>
                    <a:pt x="815" y="1726"/>
                  </a:lnTo>
                  <a:lnTo>
                    <a:pt x="826" y="1715"/>
                  </a:lnTo>
                  <a:lnTo>
                    <a:pt x="835" y="1704"/>
                  </a:lnTo>
                  <a:lnTo>
                    <a:pt x="844" y="1691"/>
                  </a:lnTo>
                  <a:lnTo>
                    <a:pt x="852" y="1675"/>
                  </a:lnTo>
                  <a:lnTo>
                    <a:pt x="863" y="1656"/>
                  </a:lnTo>
                  <a:lnTo>
                    <a:pt x="872" y="1636"/>
                  </a:lnTo>
                  <a:lnTo>
                    <a:pt x="883" y="1615"/>
                  </a:lnTo>
                  <a:lnTo>
                    <a:pt x="892" y="1594"/>
                  </a:lnTo>
                  <a:lnTo>
                    <a:pt x="903" y="1573"/>
                  </a:lnTo>
                  <a:lnTo>
                    <a:pt x="911" y="1553"/>
                  </a:lnTo>
                  <a:lnTo>
                    <a:pt x="917" y="1536"/>
                  </a:lnTo>
                  <a:lnTo>
                    <a:pt x="921" y="1522"/>
                  </a:lnTo>
                  <a:lnTo>
                    <a:pt x="924" y="1514"/>
                  </a:lnTo>
                  <a:lnTo>
                    <a:pt x="929" y="1503"/>
                  </a:lnTo>
                  <a:lnTo>
                    <a:pt x="936" y="1491"/>
                  </a:lnTo>
                  <a:lnTo>
                    <a:pt x="945" y="1477"/>
                  </a:lnTo>
                  <a:lnTo>
                    <a:pt x="953" y="1462"/>
                  </a:lnTo>
                  <a:lnTo>
                    <a:pt x="961" y="1446"/>
                  </a:lnTo>
                  <a:lnTo>
                    <a:pt x="967" y="1430"/>
                  </a:lnTo>
                  <a:lnTo>
                    <a:pt x="970" y="1415"/>
                  </a:lnTo>
                  <a:lnTo>
                    <a:pt x="971" y="1400"/>
                  </a:lnTo>
                  <a:lnTo>
                    <a:pt x="967" y="1386"/>
                  </a:lnTo>
                  <a:lnTo>
                    <a:pt x="958" y="1373"/>
                  </a:lnTo>
                  <a:lnTo>
                    <a:pt x="941" y="1359"/>
                  </a:lnTo>
                  <a:lnTo>
                    <a:pt x="922" y="1347"/>
                  </a:lnTo>
                  <a:lnTo>
                    <a:pt x="901" y="1339"/>
                  </a:lnTo>
                  <a:lnTo>
                    <a:pt x="878" y="1332"/>
                  </a:lnTo>
                  <a:lnTo>
                    <a:pt x="857" y="1327"/>
                  </a:lnTo>
                  <a:lnTo>
                    <a:pt x="837" y="1322"/>
                  </a:lnTo>
                  <a:lnTo>
                    <a:pt x="819" y="1319"/>
                  </a:lnTo>
                  <a:lnTo>
                    <a:pt x="804" y="1314"/>
                  </a:lnTo>
                  <a:lnTo>
                    <a:pt x="791" y="1311"/>
                  </a:lnTo>
                  <a:lnTo>
                    <a:pt x="775" y="1307"/>
                  </a:lnTo>
                  <a:lnTo>
                    <a:pt x="757" y="1303"/>
                  </a:lnTo>
                  <a:lnTo>
                    <a:pt x="738" y="1297"/>
                  </a:lnTo>
                  <a:lnTo>
                    <a:pt x="719" y="1292"/>
                  </a:lnTo>
                  <a:lnTo>
                    <a:pt x="700" y="1285"/>
                  </a:lnTo>
                  <a:lnTo>
                    <a:pt x="684" y="1277"/>
                  </a:lnTo>
                  <a:lnTo>
                    <a:pt x="671" y="1268"/>
                  </a:lnTo>
                  <a:lnTo>
                    <a:pt x="660" y="1257"/>
                  </a:lnTo>
                  <a:lnTo>
                    <a:pt x="654" y="1246"/>
                  </a:lnTo>
                  <a:lnTo>
                    <a:pt x="649" y="1234"/>
                  </a:lnTo>
                  <a:lnTo>
                    <a:pt x="639" y="1227"/>
                  </a:lnTo>
                  <a:lnTo>
                    <a:pt x="626" y="1221"/>
                  </a:lnTo>
                  <a:lnTo>
                    <a:pt x="612" y="1218"/>
                  </a:lnTo>
                  <a:lnTo>
                    <a:pt x="596" y="1218"/>
                  </a:lnTo>
                  <a:lnTo>
                    <a:pt x="579" y="1219"/>
                  </a:lnTo>
                  <a:lnTo>
                    <a:pt x="562" y="1221"/>
                  </a:lnTo>
                  <a:lnTo>
                    <a:pt x="546" y="1226"/>
                  </a:lnTo>
                  <a:lnTo>
                    <a:pt x="533" y="1230"/>
                  </a:lnTo>
                  <a:lnTo>
                    <a:pt x="521" y="1234"/>
                  </a:lnTo>
                  <a:lnTo>
                    <a:pt x="510" y="1239"/>
                  </a:lnTo>
                  <a:lnTo>
                    <a:pt x="498" y="1245"/>
                  </a:lnTo>
                  <a:lnTo>
                    <a:pt x="483" y="1250"/>
                  </a:lnTo>
                  <a:lnTo>
                    <a:pt x="466" y="1254"/>
                  </a:lnTo>
                  <a:lnTo>
                    <a:pt x="449" y="1258"/>
                  </a:lnTo>
                  <a:lnTo>
                    <a:pt x="432" y="1262"/>
                  </a:lnTo>
                  <a:lnTo>
                    <a:pt x="417" y="1263"/>
                  </a:lnTo>
                  <a:lnTo>
                    <a:pt x="403" y="1262"/>
                  </a:lnTo>
                  <a:lnTo>
                    <a:pt x="390" y="1259"/>
                  </a:lnTo>
                  <a:lnTo>
                    <a:pt x="382" y="1254"/>
                  </a:lnTo>
                  <a:lnTo>
                    <a:pt x="376" y="1246"/>
                  </a:lnTo>
                  <a:lnTo>
                    <a:pt x="369" y="1228"/>
                  </a:lnTo>
                  <a:lnTo>
                    <a:pt x="357" y="1211"/>
                  </a:lnTo>
                  <a:lnTo>
                    <a:pt x="346" y="1196"/>
                  </a:lnTo>
                  <a:lnTo>
                    <a:pt x="333" y="1181"/>
                  </a:lnTo>
                  <a:lnTo>
                    <a:pt x="324" y="1168"/>
                  </a:lnTo>
                  <a:lnTo>
                    <a:pt x="318" y="1154"/>
                  </a:lnTo>
                  <a:lnTo>
                    <a:pt x="318" y="1148"/>
                  </a:lnTo>
                  <a:lnTo>
                    <a:pt x="321" y="1143"/>
                  </a:lnTo>
                  <a:lnTo>
                    <a:pt x="326" y="1141"/>
                  </a:lnTo>
                  <a:lnTo>
                    <a:pt x="332" y="1140"/>
                  </a:lnTo>
                  <a:lnTo>
                    <a:pt x="341" y="1138"/>
                  </a:lnTo>
                  <a:lnTo>
                    <a:pt x="348" y="1136"/>
                  </a:lnTo>
                  <a:lnTo>
                    <a:pt x="355" y="1132"/>
                  </a:lnTo>
                  <a:lnTo>
                    <a:pt x="362" y="1123"/>
                  </a:lnTo>
                  <a:lnTo>
                    <a:pt x="366" y="1112"/>
                  </a:lnTo>
                  <a:lnTo>
                    <a:pt x="368" y="1097"/>
                  </a:lnTo>
                  <a:lnTo>
                    <a:pt x="366" y="1085"/>
                  </a:lnTo>
                  <a:lnTo>
                    <a:pt x="361" y="1076"/>
                  </a:lnTo>
                  <a:lnTo>
                    <a:pt x="351" y="1069"/>
                  </a:lnTo>
                  <a:lnTo>
                    <a:pt x="341" y="1065"/>
                  </a:lnTo>
                  <a:lnTo>
                    <a:pt x="327" y="1065"/>
                  </a:lnTo>
                  <a:lnTo>
                    <a:pt x="312" y="1068"/>
                  </a:lnTo>
                  <a:lnTo>
                    <a:pt x="297" y="1074"/>
                  </a:lnTo>
                  <a:lnTo>
                    <a:pt x="284" y="1079"/>
                  </a:lnTo>
                  <a:lnTo>
                    <a:pt x="273" y="1080"/>
                  </a:lnTo>
                  <a:lnTo>
                    <a:pt x="266" y="1078"/>
                  </a:lnTo>
                  <a:lnTo>
                    <a:pt x="259" y="1073"/>
                  </a:lnTo>
                  <a:lnTo>
                    <a:pt x="256" y="1066"/>
                  </a:lnTo>
                  <a:lnTo>
                    <a:pt x="256" y="1059"/>
                  </a:lnTo>
                  <a:lnTo>
                    <a:pt x="258" y="1050"/>
                  </a:lnTo>
                  <a:lnTo>
                    <a:pt x="263" y="1043"/>
                  </a:lnTo>
                  <a:lnTo>
                    <a:pt x="270" y="1037"/>
                  </a:lnTo>
                  <a:lnTo>
                    <a:pt x="278" y="1031"/>
                  </a:lnTo>
                  <a:lnTo>
                    <a:pt x="289" y="1024"/>
                  </a:lnTo>
                  <a:lnTo>
                    <a:pt x="301" y="1016"/>
                  </a:lnTo>
                  <a:lnTo>
                    <a:pt x="314" y="1006"/>
                  </a:lnTo>
                  <a:lnTo>
                    <a:pt x="328" y="996"/>
                  </a:lnTo>
                  <a:lnTo>
                    <a:pt x="343" y="986"/>
                  </a:lnTo>
                  <a:lnTo>
                    <a:pt x="357" y="978"/>
                  </a:lnTo>
                  <a:lnTo>
                    <a:pt x="370" y="970"/>
                  </a:lnTo>
                  <a:lnTo>
                    <a:pt x="382" y="965"/>
                  </a:lnTo>
                  <a:lnTo>
                    <a:pt x="392" y="963"/>
                  </a:lnTo>
                  <a:lnTo>
                    <a:pt x="400" y="963"/>
                  </a:lnTo>
                  <a:lnTo>
                    <a:pt x="404" y="968"/>
                  </a:lnTo>
                  <a:lnTo>
                    <a:pt x="411" y="980"/>
                  </a:lnTo>
                  <a:lnTo>
                    <a:pt x="422" y="990"/>
                  </a:lnTo>
                  <a:lnTo>
                    <a:pt x="434" y="998"/>
                  </a:lnTo>
                  <a:lnTo>
                    <a:pt x="449" y="1003"/>
                  </a:lnTo>
                  <a:lnTo>
                    <a:pt x="462" y="1004"/>
                  </a:lnTo>
                  <a:lnTo>
                    <a:pt x="475" y="1003"/>
                  </a:lnTo>
                  <a:lnTo>
                    <a:pt x="481" y="1001"/>
                  </a:lnTo>
                  <a:lnTo>
                    <a:pt x="489" y="998"/>
                  </a:lnTo>
                  <a:lnTo>
                    <a:pt x="499" y="992"/>
                  </a:lnTo>
                  <a:lnTo>
                    <a:pt x="509" y="988"/>
                  </a:lnTo>
                  <a:lnTo>
                    <a:pt x="520" y="984"/>
                  </a:lnTo>
                  <a:lnTo>
                    <a:pt x="530" y="981"/>
                  </a:lnTo>
                  <a:lnTo>
                    <a:pt x="541" y="980"/>
                  </a:lnTo>
                  <a:lnTo>
                    <a:pt x="550" y="981"/>
                  </a:lnTo>
                  <a:lnTo>
                    <a:pt x="559" y="985"/>
                  </a:lnTo>
                  <a:lnTo>
                    <a:pt x="565" y="992"/>
                  </a:lnTo>
                  <a:lnTo>
                    <a:pt x="569" y="1005"/>
                  </a:lnTo>
                  <a:lnTo>
                    <a:pt x="573" y="1020"/>
                  </a:lnTo>
                  <a:lnTo>
                    <a:pt x="579" y="1034"/>
                  </a:lnTo>
                  <a:lnTo>
                    <a:pt x="587" y="1048"/>
                  </a:lnTo>
                  <a:lnTo>
                    <a:pt x="596" y="1061"/>
                  </a:lnTo>
                  <a:lnTo>
                    <a:pt x="605" y="1073"/>
                  </a:lnTo>
                  <a:lnTo>
                    <a:pt x="615" y="1083"/>
                  </a:lnTo>
                  <a:lnTo>
                    <a:pt x="624" y="1092"/>
                  </a:lnTo>
                  <a:lnTo>
                    <a:pt x="632" y="1097"/>
                  </a:lnTo>
                  <a:lnTo>
                    <a:pt x="638" y="1100"/>
                  </a:lnTo>
                  <a:lnTo>
                    <a:pt x="642" y="1100"/>
                  </a:lnTo>
                  <a:lnTo>
                    <a:pt x="643" y="1096"/>
                  </a:lnTo>
                  <a:lnTo>
                    <a:pt x="644" y="1085"/>
                  </a:lnTo>
                  <a:lnTo>
                    <a:pt x="646" y="1072"/>
                  </a:lnTo>
                  <a:lnTo>
                    <a:pt x="650" y="1055"/>
                  </a:lnTo>
                  <a:lnTo>
                    <a:pt x="653" y="1036"/>
                  </a:lnTo>
                  <a:lnTo>
                    <a:pt x="655" y="1017"/>
                  </a:lnTo>
                  <a:lnTo>
                    <a:pt x="655" y="998"/>
                  </a:lnTo>
                  <a:lnTo>
                    <a:pt x="654" y="982"/>
                  </a:lnTo>
                  <a:lnTo>
                    <a:pt x="649" y="968"/>
                  </a:lnTo>
                  <a:lnTo>
                    <a:pt x="646" y="963"/>
                  </a:lnTo>
                  <a:lnTo>
                    <a:pt x="645" y="959"/>
                  </a:lnTo>
                  <a:lnTo>
                    <a:pt x="644" y="954"/>
                  </a:lnTo>
                  <a:lnTo>
                    <a:pt x="644" y="952"/>
                  </a:lnTo>
                  <a:lnTo>
                    <a:pt x="644" y="950"/>
                  </a:lnTo>
                  <a:lnTo>
                    <a:pt x="645" y="949"/>
                  </a:lnTo>
                  <a:lnTo>
                    <a:pt x="646" y="948"/>
                  </a:lnTo>
                  <a:lnTo>
                    <a:pt x="647" y="948"/>
                  </a:lnTo>
                  <a:lnTo>
                    <a:pt x="650" y="948"/>
                  </a:lnTo>
                  <a:lnTo>
                    <a:pt x="652" y="948"/>
                  </a:lnTo>
                  <a:lnTo>
                    <a:pt x="653" y="949"/>
                  </a:lnTo>
                  <a:lnTo>
                    <a:pt x="655" y="949"/>
                  </a:lnTo>
                  <a:lnTo>
                    <a:pt x="657" y="950"/>
                  </a:lnTo>
                  <a:lnTo>
                    <a:pt x="658" y="951"/>
                  </a:lnTo>
                  <a:lnTo>
                    <a:pt x="659" y="951"/>
                  </a:lnTo>
                  <a:lnTo>
                    <a:pt x="660" y="952"/>
                  </a:lnTo>
                  <a:lnTo>
                    <a:pt x="660" y="952"/>
                  </a:lnTo>
                  <a:lnTo>
                    <a:pt x="662" y="950"/>
                  </a:lnTo>
                  <a:lnTo>
                    <a:pt x="668" y="946"/>
                  </a:lnTo>
                  <a:lnTo>
                    <a:pt x="676" y="939"/>
                  </a:lnTo>
                  <a:lnTo>
                    <a:pt x="687" y="929"/>
                  </a:lnTo>
                  <a:lnTo>
                    <a:pt x="699" y="916"/>
                  </a:lnTo>
                  <a:lnTo>
                    <a:pt x="711" y="903"/>
                  </a:lnTo>
                  <a:lnTo>
                    <a:pt x="723" y="887"/>
                  </a:lnTo>
                  <a:lnTo>
                    <a:pt x="735" y="869"/>
                  </a:lnTo>
                  <a:lnTo>
                    <a:pt x="745" y="850"/>
                  </a:lnTo>
                  <a:lnTo>
                    <a:pt x="754" y="831"/>
                  </a:lnTo>
                  <a:lnTo>
                    <a:pt x="760" y="816"/>
                  </a:lnTo>
                  <a:lnTo>
                    <a:pt x="766" y="805"/>
                  </a:lnTo>
                  <a:lnTo>
                    <a:pt x="769" y="796"/>
                  </a:lnTo>
                  <a:lnTo>
                    <a:pt x="772" y="790"/>
                  </a:lnTo>
                  <a:lnTo>
                    <a:pt x="773" y="782"/>
                  </a:lnTo>
                  <a:lnTo>
                    <a:pt x="775" y="776"/>
                  </a:lnTo>
                  <a:lnTo>
                    <a:pt x="777" y="767"/>
                  </a:lnTo>
                  <a:lnTo>
                    <a:pt x="777" y="753"/>
                  </a:lnTo>
                  <a:lnTo>
                    <a:pt x="772" y="740"/>
                  </a:lnTo>
                  <a:lnTo>
                    <a:pt x="763" y="727"/>
                  </a:lnTo>
                  <a:lnTo>
                    <a:pt x="752" y="718"/>
                  </a:lnTo>
                  <a:lnTo>
                    <a:pt x="739" y="712"/>
                  </a:lnTo>
                  <a:lnTo>
                    <a:pt x="726" y="712"/>
                  </a:lnTo>
                  <a:lnTo>
                    <a:pt x="720" y="711"/>
                  </a:lnTo>
                  <a:lnTo>
                    <a:pt x="717" y="706"/>
                  </a:lnTo>
                  <a:lnTo>
                    <a:pt x="717" y="698"/>
                  </a:lnTo>
                  <a:lnTo>
                    <a:pt x="718" y="688"/>
                  </a:lnTo>
                  <a:lnTo>
                    <a:pt x="721" y="677"/>
                  </a:lnTo>
                  <a:lnTo>
                    <a:pt x="727" y="664"/>
                  </a:lnTo>
                  <a:lnTo>
                    <a:pt x="734" y="651"/>
                  </a:lnTo>
                  <a:lnTo>
                    <a:pt x="741" y="641"/>
                  </a:lnTo>
                  <a:lnTo>
                    <a:pt x="752" y="631"/>
                  </a:lnTo>
                  <a:lnTo>
                    <a:pt x="762" y="624"/>
                  </a:lnTo>
                  <a:lnTo>
                    <a:pt x="775" y="620"/>
                  </a:lnTo>
                  <a:lnTo>
                    <a:pt x="788" y="621"/>
                  </a:lnTo>
                  <a:lnTo>
                    <a:pt x="803" y="625"/>
                  </a:lnTo>
                  <a:lnTo>
                    <a:pt x="812" y="631"/>
                  </a:lnTo>
                  <a:lnTo>
                    <a:pt x="817" y="638"/>
                  </a:lnTo>
                  <a:lnTo>
                    <a:pt x="818" y="645"/>
                  </a:lnTo>
                  <a:lnTo>
                    <a:pt x="817" y="653"/>
                  </a:lnTo>
                  <a:lnTo>
                    <a:pt x="815" y="659"/>
                  </a:lnTo>
                  <a:lnTo>
                    <a:pt x="812" y="664"/>
                  </a:lnTo>
                  <a:lnTo>
                    <a:pt x="810" y="667"/>
                  </a:lnTo>
                  <a:lnTo>
                    <a:pt x="809" y="668"/>
                  </a:lnTo>
                  <a:lnTo>
                    <a:pt x="810" y="670"/>
                  </a:lnTo>
                  <a:lnTo>
                    <a:pt x="812" y="677"/>
                  </a:lnTo>
                  <a:lnTo>
                    <a:pt x="815" y="685"/>
                  </a:lnTo>
                  <a:lnTo>
                    <a:pt x="819" y="696"/>
                  </a:lnTo>
                  <a:lnTo>
                    <a:pt x="825" y="706"/>
                  </a:lnTo>
                  <a:lnTo>
                    <a:pt x="831" y="717"/>
                  </a:lnTo>
                  <a:lnTo>
                    <a:pt x="837" y="725"/>
                  </a:lnTo>
                  <a:lnTo>
                    <a:pt x="844" y="731"/>
                  </a:lnTo>
                  <a:lnTo>
                    <a:pt x="850" y="733"/>
                  </a:lnTo>
                  <a:lnTo>
                    <a:pt x="856" y="731"/>
                  </a:lnTo>
                  <a:lnTo>
                    <a:pt x="863" y="722"/>
                  </a:lnTo>
                  <a:lnTo>
                    <a:pt x="869" y="711"/>
                  </a:lnTo>
                  <a:lnTo>
                    <a:pt x="878" y="698"/>
                  </a:lnTo>
                  <a:lnTo>
                    <a:pt x="889" y="685"/>
                  </a:lnTo>
                  <a:lnTo>
                    <a:pt x="901" y="672"/>
                  </a:lnTo>
                  <a:lnTo>
                    <a:pt x="911" y="658"/>
                  </a:lnTo>
                  <a:lnTo>
                    <a:pt x="923" y="645"/>
                  </a:lnTo>
                  <a:lnTo>
                    <a:pt x="931" y="631"/>
                  </a:lnTo>
                  <a:lnTo>
                    <a:pt x="939" y="620"/>
                  </a:lnTo>
                  <a:lnTo>
                    <a:pt x="942" y="608"/>
                  </a:lnTo>
                  <a:lnTo>
                    <a:pt x="942" y="598"/>
                  </a:lnTo>
                  <a:lnTo>
                    <a:pt x="936" y="590"/>
                  </a:lnTo>
                  <a:lnTo>
                    <a:pt x="926" y="583"/>
                  </a:lnTo>
                  <a:lnTo>
                    <a:pt x="916" y="578"/>
                  </a:lnTo>
                  <a:lnTo>
                    <a:pt x="909" y="570"/>
                  </a:lnTo>
                  <a:lnTo>
                    <a:pt x="904" y="562"/>
                  </a:lnTo>
                  <a:lnTo>
                    <a:pt x="898" y="551"/>
                  </a:lnTo>
                  <a:lnTo>
                    <a:pt x="895" y="541"/>
                  </a:lnTo>
                  <a:lnTo>
                    <a:pt x="892" y="529"/>
                  </a:lnTo>
                  <a:lnTo>
                    <a:pt x="888" y="517"/>
                  </a:lnTo>
                  <a:lnTo>
                    <a:pt x="883" y="507"/>
                  </a:lnTo>
                  <a:lnTo>
                    <a:pt x="875" y="495"/>
                  </a:lnTo>
                  <a:lnTo>
                    <a:pt x="866" y="486"/>
                  </a:lnTo>
                  <a:lnTo>
                    <a:pt x="853" y="477"/>
                  </a:lnTo>
                  <a:lnTo>
                    <a:pt x="837" y="470"/>
                  </a:lnTo>
                  <a:lnTo>
                    <a:pt x="817" y="464"/>
                  </a:lnTo>
                  <a:lnTo>
                    <a:pt x="793" y="460"/>
                  </a:lnTo>
                  <a:lnTo>
                    <a:pt x="757" y="458"/>
                  </a:lnTo>
                  <a:lnTo>
                    <a:pt x="726" y="458"/>
                  </a:lnTo>
                  <a:lnTo>
                    <a:pt x="698" y="459"/>
                  </a:lnTo>
                  <a:lnTo>
                    <a:pt x="676" y="461"/>
                  </a:lnTo>
                  <a:lnTo>
                    <a:pt x="657" y="465"/>
                  </a:lnTo>
                  <a:lnTo>
                    <a:pt x="642" y="468"/>
                  </a:lnTo>
                  <a:lnTo>
                    <a:pt x="631" y="471"/>
                  </a:lnTo>
                  <a:lnTo>
                    <a:pt x="623" y="474"/>
                  </a:lnTo>
                  <a:lnTo>
                    <a:pt x="618" y="476"/>
                  </a:lnTo>
                  <a:lnTo>
                    <a:pt x="617" y="476"/>
                  </a:lnTo>
                  <a:lnTo>
                    <a:pt x="627" y="514"/>
                  </a:lnTo>
                  <a:lnTo>
                    <a:pt x="630" y="516"/>
                  </a:lnTo>
                  <a:lnTo>
                    <a:pt x="633" y="522"/>
                  </a:lnTo>
                  <a:lnTo>
                    <a:pt x="637" y="532"/>
                  </a:lnTo>
                  <a:lnTo>
                    <a:pt x="638" y="546"/>
                  </a:lnTo>
                  <a:lnTo>
                    <a:pt x="636" y="552"/>
                  </a:lnTo>
                  <a:lnTo>
                    <a:pt x="629" y="556"/>
                  </a:lnTo>
                  <a:lnTo>
                    <a:pt x="619" y="560"/>
                  </a:lnTo>
                  <a:lnTo>
                    <a:pt x="607" y="562"/>
                  </a:lnTo>
                  <a:lnTo>
                    <a:pt x="595" y="562"/>
                  </a:lnTo>
                  <a:lnTo>
                    <a:pt x="583" y="563"/>
                  </a:lnTo>
                  <a:lnTo>
                    <a:pt x="573" y="563"/>
                  </a:lnTo>
                  <a:lnTo>
                    <a:pt x="566" y="562"/>
                  </a:lnTo>
                  <a:lnTo>
                    <a:pt x="563" y="562"/>
                  </a:lnTo>
                  <a:lnTo>
                    <a:pt x="562" y="560"/>
                  </a:lnTo>
                  <a:lnTo>
                    <a:pt x="560" y="553"/>
                  </a:lnTo>
                  <a:lnTo>
                    <a:pt x="556" y="544"/>
                  </a:lnTo>
                  <a:lnTo>
                    <a:pt x="554" y="532"/>
                  </a:lnTo>
                  <a:lnTo>
                    <a:pt x="552" y="520"/>
                  </a:lnTo>
                  <a:lnTo>
                    <a:pt x="553" y="509"/>
                  </a:lnTo>
                  <a:lnTo>
                    <a:pt x="556" y="498"/>
                  </a:lnTo>
                  <a:lnTo>
                    <a:pt x="560" y="488"/>
                  </a:lnTo>
                  <a:lnTo>
                    <a:pt x="563" y="476"/>
                  </a:lnTo>
                  <a:lnTo>
                    <a:pt x="567" y="467"/>
                  </a:lnTo>
                  <a:lnTo>
                    <a:pt x="572" y="458"/>
                  </a:lnTo>
                  <a:lnTo>
                    <a:pt x="574" y="452"/>
                  </a:lnTo>
                  <a:lnTo>
                    <a:pt x="575" y="450"/>
                  </a:lnTo>
                  <a:lnTo>
                    <a:pt x="617" y="392"/>
                  </a:lnTo>
                  <a:lnTo>
                    <a:pt x="619" y="392"/>
                  </a:lnTo>
                  <a:lnTo>
                    <a:pt x="624" y="392"/>
                  </a:lnTo>
                  <a:lnTo>
                    <a:pt x="634" y="394"/>
                  </a:lnTo>
                  <a:lnTo>
                    <a:pt x="647" y="397"/>
                  </a:lnTo>
                  <a:lnTo>
                    <a:pt x="665" y="402"/>
                  </a:lnTo>
                  <a:lnTo>
                    <a:pt x="678" y="404"/>
                  </a:lnTo>
                  <a:lnTo>
                    <a:pt x="693" y="406"/>
                  </a:lnTo>
                  <a:lnTo>
                    <a:pt x="708" y="406"/>
                  </a:lnTo>
                  <a:lnTo>
                    <a:pt x="722" y="403"/>
                  </a:lnTo>
                  <a:lnTo>
                    <a:pt x="735" y="401"/>
                  </a:lnTo>
                  <a:lnTo>
                    <a:pt x="746" y="399"/>
                  </a:lnTo>
                  <a:lnTo>
                    <a:pt x="753" y="397"/>
                  </a:lnTo>
                  <a:lnTo>
                    <a:pt x="756" y="397"/>
                  </a:lnTo>
                  <a:lnTo>
                    <a:pt x="729" y="284"/>
                  </a:lnTo>
                  <a:close/>
                  <a:moveTo>
                    <a:pt x="1702" y="278"/>
                  </a:moveTo>
                  <a:lnTo>
                    <a:pt x="1695" y="279"/>
                  </a:lnTo>
                  <a:lnTo>
                    <a:pt x="1694" y="294"/>
                  </a:lnTo>
                  <a:lnTo>
                    <a:pt x="1695" y="311"/>
                  </a:lnTo>
                  <a:lnTo>
                    <a:pt x="1698" y="328"/>
                  </a:lnTo>
                  <a:lnTo>
                    <a:pt x="1702" y="346"/>
                  </a:lnTo>
                  <a:lnTo>
                    <a:pt x="1707" y="364"/>
                  </a:lnTo>
                  <a:lnTo>
                    <a:pt x="1712" y="381"/>
                  </a:lnTo>
                  <a:lnTo>
                    <a:pt x="1717" y="395"/>
                  </a:lnTo>
                  <a:lnTo>
                    <a:pt x="1720" y="407"/>
                  </a:lnTo>
                  <a:lnTo>
                    <a:pt x="1723" y="414"/>
                  </a:lnTo>
                  <a:lnTo>
                    <a:pt x="1724" y="416"/>
                  </a:lnTo>
                  <a:lnTo>
                    <a:pt x="1639" y="473"/>
                  </a:lnTo>
                  <a:lnTo>
                    <a:pt x="1638" y="490"/>
                  </a:lnTo>
                  <a:lnTo>
                    <a:pt x="1641" y="505"/>
                  </a:lnTo>
                  <a:lnTo>
                    <a:pt x="1647" y="516"/>
                  </a:lnTo>
                  <a:lnTo>
                    <a:pt x="1656" y="525"/>
                  </a:lnTo>
                  <a:lnTo>
                    <a:pt x="1665" y="532"/>
                  </a:lnTo>
                  <a:lnTo>
                    <a:pt x="1676" y="537"/>
                  </a:lnTo>
                  <a:lnTo>
                    <a:pt x="1686" y="541"/>
                  </a:lnTo>
                  <a:lnTo>
                    <a:pt x="1696" y="543"/>
                  </a:lnTo>
                  <a:lnTo>
                    <a:pt x="1703" y="544"/>
                  </a:lnTo>
                  <a:lnTo>
                    <a:pt x="1708" y="544"/>
                  </a:lnTo>
                  <a:lnTo>
                    <a:pt x="1710" y="544"/>
                  </a:lnTo>
                  <a:lnTo>
                    <a:pt x="1712" y="545"/>
                  </a:lnTo>
                  <a:lnTo>
                    <a:pt x="1717" y="545"/>
                  </a:lnTo>
                  <a:lnTo>
                    <a:pt x="1724" y="545"/>
                  </a:lnTo>
                  <a:lnTo>
                    <a:pt x="1734" y="544"/>
                  </a:lnTo>
                  <a:lnTo>
                    <a:pt x="1745" y="543"/>
                  </a:lnTo>
                  <a:lnTo>
                    <a:pt x="1758" y="539"/>
                  </a:lnTo>
                  <a:lnTo>
                    <a:pt x="1772" y="532"/>
                  </a:lnTo>
                  <a:lnTo>
                    <a:pt x="1786" y="524"/>
                  </a:lnTo>
                  <a:lnTo>
                    <a:pt x="1802" y="512"/>
                  </a:lnTo>
                  <a:lnTo>
                    <a:pt x="1817" y="496"/>
                  </a:lnTo>
                  <a:lnTo>
                    <a:pt x="1832" y="476"/>
                  </a:lnTo>
                  <a:lnTo>
                    <a:pt x="1845" y="452"/>
                  </a:lnTo>
                  <a:lnTo>
                    <a:pt x="1859" y="422"/>
                  </a:lnTo>
                  <a:lnTo>
                    <a:pt x="1870" y="388"/>
                  </a:lnTo>
                  <a:lnTo>
                    <a:pt x="1849" y="366"/>
                  </a:lnTo>
                  <a:lnTo>
                    <a:pt x="1826" y="346"/>
                  </a:lnTo>
                  <a:lnTo>
                    <a:pt x="1804" y="330"/>
                  </a:lnTo>
                  <a:lnTo>
                    <a:pt x="1783" y="315"/>
                  </a:lnTo>
                  <a:lnTo>
                    <a:pt x="1763" y="302"/>
                  </a:lnTo>
                  <a:lnTo>
                    <a:pt x="1744" y="292"/>
                  </a:lnTo>
                  <a:lnTo>
                    <a:pt x="1728" y="284"/>
                  </a:lnTo>
                  <a:lnTo>
                    <a:pt x="1714" y="279"/>
                  </a:lnTo>
                  <a:lnTo>
                    <a:pt x="1702" y="278"/>
                  </a:lnTo>
                  <a:close/>
                  <a:moveTo>
                    <a:pt x="1161" y="165"/>
                  </a:moveTo>
                  <a:lnTo>
                    <a:pt x="1132" y="166"/>
                  </a:lnTo>
                  <a:lnTo>
                    <a:pt x="1100" y="169"/>
                  </a:lnTo>
                  <a:lnTo>
                    <a:pt x="1067" y="176"/>
                  </a:lnTo>
                  <a:lnTo>
                    <a:pt x="1035" y="187"/>
                  </a:lnTo>
                  <a:lnTo>
                    <a:pt x="1002" y="201"/>
                  </a:lnTo>
                  <a:lnTo>
                    <a:pt x="970" y="220"/>
                  </a:lnTo>
                  <a:lnTo>
                    <a:pt x="941" y="244"/>
                  </a:lnTo>
                  <a:lnTo>
                    <a:pt x="937" y="250"/>
                  </a:lnTo>
                  <a:lnTo>
                    <a:pt x="928" y="257"/>
                  </a:lnTo>
                  <a:lnTo>
                    <a:pt x="915" y="263"/>
                  </a:lnTo>
                  <a:lnTo>
                    <a:pt x="902" y="269"/>
                  </a:lnTo>
                  <a:lnTo>
                    <a:pt x="887" y="276"/>
                  </a:lnTo>
                  <a:lnTo>
                    <a:pt x="875" y="281"/>
                  </a:lnTo>
                  <a:lnTo>
                    <a:pt x="866" y="285"/>
                  </a:lnTo>
                  <a:lnTo>
                    <a:pt x="863" y="289"/>
                  </a:lnTo>
                  <a:lnTo>
                    <a:pt x="864" y="306"/>
                  </a:lnTo>
                  <a:lnTo>
                    <a:pt x="870" y="322"/>
                  </a:lnTo>
                  <a:lnTo>
                    <a:pt x="881" y="338"/>
                  </a:lnTo>
                  <a:lnTo>
                    <a:pt x="895" y="353"/>
                  </a:lnTo>
                  <a:lnTo>
                    <a:pt x="913" y="369"/>
                  </a:lnTo>
                  <a:lnTo>
                    <a:pt x="934" y="385"/>
                  </a:lnTo>
                  <a:lnTo>
                    <a:pt x="958" y="404"/>
                  </a:lnTo>
                  <a:lnTo>
                    <a:pt x="981" y="426"/>
                  </a:lnTo>
                  <a:lnTo>
                    <a:pt x="1006" y="451"/>
                  </a:lnTo>
                  <a:lnTo>
                    <a:pt x="1022" y="467"/>
                  </a:lnTo>
                  <a:lnTo>
                    <a:pt x="1036" y="476"/>
                  </a:lnTo>
                  <a:lnTo>
                    <a:pt x="1048" y="482"/>
                  </a:lnTo>
                  <a:lnTo>
                    <a:pt x="1058" y="483"/>
                  </a:lnTo>
                  <a:lnTo>
                    <a:pt x="1066" y="480"/>
                  </a:lnTo>
                  <a:lnTo>
                    <a:pt x="1072" y="476"/>
                  </a:lnTo>
                  <a:lnTo>
                    <a:pt x="1078" y="469"/>
                  </a:lnTo>
                  <a:lnTo>
                    <a:pt x="1081" y="460"/>
                  </a:lnTo>
                  <a:lnTo>
                    <a:pt x="1083" y="451"/>
                  </a:lnTo>
                  <a:lnTo>
                    <a:pt x="1084" y="441"/>
                  </a:lnTo>
                  <a:lnTo>
                    <a:pt x="1084" y="432"/>
                  </a:lnTo>
                  <a:lnTo>
                    <a:pt x="1083" y="425"/>
                  </a:lnTo>
                  <a:lnTo>
                    <a:pt x="1081" y="418"/>
                  </a:lnTo>
                  <a:lnTo>
                    <a:pt x="1080" y="411"/>
                  </a:lnTo>
                  <a:lnTo>
                    <a:pt x="1083" y="402"/>
                  </a:lnTo>
                  <a:lnTo>
                    <a:pt x="1089" y="391"/>
                  </a:lnTo>
                  <a:lnTo>
                    <a:pt x="1099" y="379"/>
                  </a:lnTo>
                  <a:lnTo>
                    <a:pt x="1109" y="365"/>
                  </a:lnTo>
                  <a:lnTo>
                    <a:pt x="1120" y="351"/>
                  </a:lnTo>
                  <a:lnTo>
                    <a:pt x="1132" y="336"/>
                  </a:lnTo>
                  <a:lnTo>
                    <a:pt x="1142" y="320"/>
                  </a:lnTo>
                  <a:lnTo>
                    <a:pt x="1151" y="304"/>
                  </a:lnTo>
                  <a:lnTo>
                    <a:pt x="1157" y="288"/>
                  </a:lnTo>
                  <a:lnTo>
                    <a:pt x="1161" y="274"/>
                  </a:lnTo>
                  <a:lnTo>
                    <a:pt x="1163" y="260"/>
                  </a:lnTo>
                  <a:lnTo>
                    <a:pt x="1168" y="249"/>
                  </a:lnTo>
                  <a:lnTo>
                    <a:pt x="1176" y="241"/>
                  </a:lnTo>
                  <a:lnTo>
                    <a:pt x="1184" y="235"/>
                  </a:lnTo>
                  <a:lnTo>
                    <a:pt x="1195" y="229"/>
                  </a:lnTo>
                  <a:lnTo>
                    <a:pt x="1205" y="224"/>
                  </a:lnTo>
                  <a:lnTo>
                    <a:pt x="1216" y="218"/>
                  </a:lnTo>
                  <a:lnTo>
                    <a:pt x="1227" y="209"/>
                  </a:lnTo>
                  <a:lnTo>
                    <a:pt x="1238" y="199"/>
                  </a:lnTo>
                  <a:lnTo>
                    <a:pt x="1248" y="185"/>
                  </a:lnTo>
                  <a:lnTo>
                    <a:pt x="1241" y="179"/>
                  </a:lnTo>
                  <a:lnTo>
                    <a:pt x="1229" y="173"/>
                  </a:lnTo>
                  <a:lnTo>
                    <a:pt x="1210" y="169"/>
                  </a:lnTo>
                  <a:lnTo>
                    <a:pt x="1187" y="166"/>
                  </a:lnTo>
                  <a:lnTo>
                    <a:pt x="1161" y="165"/>
                  </a:lnTo>
                  <a:close/>
                  <a:moveTo>
                    <a:pt x="1191" y="0"/>
                  </a:moveTo>
                  <a:lnTo>
                    <a:pt x="1280" y="3"/>
                  </a:lnTo>
                  <a:lnTo>
                    <a:pt x="1367" y="12"/>
                  </a:lnTo>
                  <a:lnTo>
                    <a:pt x="1451" y="27"/>
                  </a:lnTo>
                  <a:lnTo>
                    <a:pt x="1532" y="48"/>
                  </a:lnTo>
                  <a:lnTo>
                    <a:pt x="1611" y="74"/>
                  </a:lnTo>
                  <a:lnTo>
                    <a:pt x="1687" y="105"/>
                  </a:lnTo>
                  <a:lnTo>
                    <a:pt x="1761" y="141"/>
                  </a:lnTo>
                  <a:lnTo>
                    <a:pt x="1831" y="182"/>
                  </a:lnTo>
                  <a:lnTo>
                    <a:pt x="1898" y="227"/>
                  </a:lnTo>
                  <a:lnTo>
                    <a:pt x="1961" y="277"/>
                  </a:lnTo>
                  <a:lnTo>
                    <a:pt x="2021" y="332"/>
                  </a:lnTo>
                  <a:lnTo>
                    <a:pt x="2076" y="389"/>
                  </a:lnTo>
                  <a:lnTo>
                    <a:pt x="2128" y="451"/>
                  </a:lnTo>
                  <a:lnTo>
                    <a:pt x="2176" y="515"/>
                  </a:lnTo>
                  <a:lnTo>
                    <a:pt x="2218" y="584"/>
                  </a:lnTo>
                  <a:lnTo>
                    <a:pt x="2257" y="656"/>
                  </a:lnTo>
                  <a:lnTo>
                    <a:pt x="2290" y="730"/>
                  </a:lnTo>
                  <a:lnTo>
                    <a:pt x="2319" y="807"/>
                  </a:lnTo>
                  <a:lnTo>
                    <a:pt x="2342" y="886"/>
                  </a:lnTo>
                  <a:lnTo>
                    <a:pt x="2360" y="968"/>
                  </a:lnTo>
                  <a:lnTo>
                    <a:pt x="2373" y="1052"/>
                  </a:lnTo>
                  <a:lnTo>
                    <a:pt x="2229" y="1052"/>
                  </a:lnTo>
                  <a:lnTo>
                    <a:pt x="2223" y="1011"/>
                  </a:lnTo>
                  <a:lnTo>
                    <a:pt x="2213" y="969"/>
                  </a:lnTo>
                  <a:lnTo>
                    <a:pt x="2201" y="923"/>
                  </a:lnTo>
                  <a:lnTo>
                    <a:pt x="2187" y="876"/>
                  </a:lnTo>
                  <a:lnTo>
                    <a:pt x="2171" y="829"/>
                  </a:lnTo>
                  <a:lnTo>
                    <a:pt x="2155" y="783"/>
                  </a:lnTo>
                  <a:lnTo>
                    <a:pt x="2138" y="739"/>
                  </a:lnTo>
                  <a:lnTo>
                    <a:pt x="2121" y="699"/>
                  </a:lnTo>
                  <a:lnTo>
                    <a:pt x="2104" y="662"/>
                  </a:lnTo>
                  <a:lnTo>
                    <a:pt x="2087" y="631"/>
                  </a:lnTo>
                  <a:lnTo>
                    <a:pt x="2086" y="627"/>
                  </a:lnTo>
                  <a:lnTo>
                    <a:pt x="2085" y="627"/>
                  </a:lnTo>
                  <a:lnTo>
                    <a:pt x="2086" y="632"/>
                  </a:lnTo>
                  <a:lnTo>
                    <a:pt x="2086" y="642"/>
                  </a:lnTo>
                  <a:lnTo>
                    <a:pt x="2088" y="654"/>
                  </a:lnTo>
                  <a:lnTo>
                    <a:pt x="2089" y="667"/>
                  </a:lnTo>
                  <a:lnTo>
                    <a:pt x="2091" y="681"/>
                  </a:lnTo>
                  <a:lnTo>
                    <a:pt x="2093" y="695"/>
                  </a:lnTo>
                  <a:lnTo>
                    <a:pt x="2094" y="707"/>
                  </a:lnTo>
                  <a:lnTo>
                    <a:pt x="2095" y="718"/>
                  </a:lnTo>
                  <a:lnTo>
                    <a:pt x="2096" y="724"/>
                  </a:lnTo>
                  <a:lnTo>
                    <a:pt x="2097" y="727"/>
                  </a:lnTo>
                  <a:lnTo>
                    <a:pt x="1984" y="714"/>
                  </a:lnTo>
                  <a:lnTo>
                    <a:pt x="1983" y="711"/>
                  </a:lnTo>
                  <a:lnTo>
                    <a:pt x="1978" y="704"/>
                  </a:lnTo>
                  <a:lnTo>
                    <a:pt x="1973" y="696"/>
                  </a:lnTo>
                  <a:lnTo>
                    <a:pt x="1965" y="685"/>
                  </a:lnTo>
                  <a:lnTo>
                    <a:pt x="1955" y="674"/>
                  </a:lnTo>
                  <a:lnTo>
                    <a:pt x="1944" y="664"/>
                  </a:lnTo>
                  <a:lnTo>
                    <a:pt x="1931" y="656"/>
                  </a:lnTo>
                  <a:lnTo>
                    <a:pt x="1916" y="651"/>
                  </a:lnTo>
                  <a:lnTo>
                    <a:pt x="1900" y="651"/>
                  </a:lnTo>
                  <a:lnTo>
                    <a:pt x="1884" y="657"/>
                  </a:lnTo>
                  <a:lnTo>
                    <a:pt x="1870" y="664"/>
                  </a:lnTo>
                  <a:lnTo>
                    <a:pt x="1860" y="672"/>
                  </a:lnTo>
                  <a:lnTo>
                    <a:pt x="1854" y="678"/>
                  </a:lnTo>
                  <a:lnTo>
                    <a:pt x="1849" y="684"/>
                  </a:lnTo>
                  <a:lnTo>
                    <a:pt x="1844" y="689"/>
                  </a:lnTo>
                  <a:lnTo>
                    <a:pt x="1840" y="695"/>
                  </a:lnTo>
                  <a:lnTo>
                    <a:pt x="1833" y="700"/>
                  </a:lnTo>
                  <a:lnTo>
                    <a:pt x="1822" y="704"/>
                  </a:lnTo>
                  <a:lnTo>
                    <a:pt x="1806" y="708"/>
                  </a:lnTo>
                  <a:lnTo>
                    <a:pt x="1784" y="714"/>
                  </a:lnTo>
                  <a:lnTo>
                    <a:pt x="1764" y="714"/>
                  </a:lnTo>
                  <a:lnTo>
                    <a:pt x="1745" y="710"/>
                  </a:lnTo>
                  <a:lnTo>
                    <a:pt x="1728" y="702"/>
                  </a:lnTo>
                  <a:lnTo>
                    <a:pt x="1713" y="692"/>
                  </a:lnTo>
                  <a:lnTo>
                    <a:pt x="1697" y="680"/>
                  </a:lnTo>
                  <a:lnTo>
                    <a:pt x="1683" y="667"/>
                  </a:lnTo>
                  <a:lnTo>
                    <a:pt x="1669" y="656"/>
                  </a:lnTo>
                  <a:lnTo>
                    <a:pt x="1657" y="646"/>
                  </a:lnTo>
                  <a:lnTo>
                    <a:pt x="1643" y="639"/>
                  </a:lnTo>
                  <a:lnTo>
                    <a:pt x="1630" y="635"/>
                  </a:lnTo>
                  <a:lnTo>
                    <a:pt x="1618" y="637"/>
                  </a:lnTo>
                  <a:lnTo>
                    <a:pt x="1603" y="644"/>
                  </a:lnTo>
                  <a:lnTo>
                    <a:pt x="1587" y="654"/>
                  </a:lnTo>
                  <a:lnTo>
                    <a:pt x="1573" y="660"/>
                  </a:lnTo>
                  <a:lnTo>
                    <a:pt x="1560" y="662"/>
                  </a:lnTo>
                  <a:lnTo>
                    <a:pt x="1549" y="663"/>
                  </a:lnTo>
                  <a:lnTo>
                    <a:pt x="1540" y="663"/>
                  </a:lnTo>
                  <a:lnTo>
                    <a:pt x="1531" y="664"/>
                  </a:lnTo>
                  <a:lnTo>
                    <a:pt x="1524" y="666"/>
                  </a:lnTo>
                  <a:lnTo>
                    <a:pt x="1517" y="670"/>
                  </a:lnTo>
                  <a:lnTo>
                    <a:pt x="1512" y="680"/>
                  </a:lnTo>
                  <a:lnTo>
                    <a:pt x="1507" y="694"/>
                  </a:lnTo>
                  <a:lnTo>
                    <a:pt x="1504" y="716"/>
                  </a:lnTo>
                  <a:lnTo>
                    <a:pt x="1502" y="738"/>
                  </a:lnTo>
                  <a:lnTo>
                    <a:pt x="1502" y="759"/>
                  </a:lnTo>
                  <a:lnTo>
                    <a:pt x="1503" y="780"/>
                  </a:lnTo>
                  <a:lnTo>
                    <a:pt x="1505" y="797"/>
                  </a:lnTo>
                  <a:lnTo>
                    <a:pt x="1507" y="811"/>
                  </a:lnTo>
                  <a:lnTo>
                    <a:pt x="1509" y="820"/>
                  </a:lnTo>
                  <a:lnTo>
                    <a:pt x="1509" y="824"/>
                  </a:lnTo>
                  <a:lnTo>
                    <a:pt x="1448" y="864"/>
                  </a:lnTo>
                  <a:lnTo>
                    <a:pt x="1426" y="877"/>
                  </a:lnTo>
                  <a:lnTo>
                    <a:pt x="1408" y="892"/>
                  </a:lnTo>
                  <a:lnTo>
                    <a:pt x="1393" y="909"/>
                  </a:lnTo>
                  <a:lnTo>
                    <a:pt x="1383" y="925"/>
                  </a:lnTo>
                  <a:lnTo>
                    <a:pt x="1374" y="940"/>
                  </a:lnTo>
                  <a:lnTo>
                    <a:pt x="1369" y="952"/>
                  </a:lnTo>
                  <a:lnTo>
                    <a:pt x="1366" y="963"/>
                  </a:lnTo>
                  <a:lnTo>
                    <a:pt x="1365" y="970"/>
                  </a:lnTo>
                  <a:lnTo>
                    <a:pt x="1364" y="972"/>
                  </a:lnTo>
                  <a:lnTo>
                    <a:pt x="1367" y="973"/>
                  </a:lnTo>
                  <a:lnTo>
                    <a:pt x="1375" y="977"/>
                  </a:lnTo>
                  <a:lnTo>
                    <a:pt x="1387" y="980"/>
                  </a:lnTo>
                  <a:lnTo>
                    <a:pt x="1404" y="984"/>
                  </a:lnTo>
                  <a:lnTo>
                    <a:pt x="1423" y="988"/>
                  </a:lnTo>
                  <a:lnTo>
                    <a:pt x="1444" y="991"/>
                  </a:lnTo>
                  <a:lnTo>
                    <a:pt x="1467" y="992"/>
                  </a:lnTo>
                  <a:lnTo>
                    <a:pt x="1490" y="992"/>
                  </a:lnTo>
                  <a:lnTo>
                    <a:pt x="1512" y="990"/>
                  </a:lnTo>
                  <a:lnTo>
                    <a:pt x="1534" y="984"/>
                  </a:lnTo>
                  <a:lnTo>
                    <a:pt x="1555" y="974"/>
                  </a:lnTo>
                  <a:lnTo>
                    <a:pt x="1581" y="962"/>
                  </a:lnTo>
                  <a:lnTo>
                    <a:pt x="1603" y="953"/>
                  </a:lnTo>
                  <a:lnTo>
                    <a:pt x="1623" y="948"/>
                  </a:lnTo>
                  <a:lnTo>
                    <a:pt x="1640" y="947"/>
                  </a:lnTo>
                  <a:lnTo>
                    <a:pt x="1652" y="947"/>
                  </a:lnTo>
                  <a:lnTo>
                    <a:pt x="1663" y="949"/>
                  </a:lnTo>
                  <a:lnTo>
                    <a:pt x="1668" y="950"/>
                  </a:lnTo>
                  <a:lnTo>
                    <a:pt x="1670" y="951"/>
                  </a:lnTo>
                  <a:lnTo>
                    <a:pt x="1802" y="1018"/>
                  </a:lnTo>
                  <a:lnTo>
                    <a:pt x="1815" y="1022"/>
                  </a:lnTo>
                  <a:lnTo>
                    <a:pt x="1825" y="1021"/>
                  </a:lnTo>
                  <a:lnTo>
                    <a:pt x="1836" y="1015"/>
                  </a:lnTo>
                  <a:lnTo>
                    <a:pt x="1844" y="1006"/>
                  </a:lnTo>
                  <a:lnTo>
                    <a:pt x="1851" y="996"/>
                  </a:lnTo>
                  <a:lnTo>
                    <a:pt x="1857" y="983"/>
                  </a:lnTo>
                  <a:lnTo>
                    <a:pt x="1862" y="970"/>
                  </a:lnTo>
                  <a:lnTo>
                    <a:pt x="1865" y="960"/>
                  </a:lnTo>
                  <a:lnTo>
                    <a:pt x="1868" y="950"/>
                  </a:lnTo>
                  <a:lnTo>
                    <a:pt x="1870" y="943"/>
                  </a:lnTo>
                  <a:lnTo>
                    <a:pt x="1870" y="941"/>
                  </a:lnTo>
                  <a:lnTo>
                    <a:pt x="1853" y="911"/>
                  </a:lnTo>
                  <a:lnTo>
                    <a:pt x="1841" y="884"/>
                  </a:lnTo>
                  <a:lnTo>
                    <a:pt x="1835" y="857"/>
                  </a:lnTo>
                  <a:lnTo>
                    <a:pt x="1831" y="835"/>
                  </a:lnTo>
                  <a:lnTo>
                    <a:pt x="1830" y="815"/>
                  </a:lnTo>
                  <a:lnTo>
                    <a:pt x="1830" y="798"/>
                  </a:lnTo>
                  <a:lnTo>
                    <a:pt x="1832" y="787"/>
                  </a:lnTo>
                  <a:lnTo>
                    <a:pt x="1833" y="779"/>
                  </a:lnTo>
                  <a:lnTo>
                    <a:pt x="1834" y="776"/>
                  </a:lnTo>
                  <a:lnTo>
                    <a:pt x="2061" y="870"/>
                  </a:lnTo>
                  <a:lnTo>
                    <a:pt x="2083" y="969"/>
                  </a:lnTo>
                  <a:lnTo>
                    <a:pt x="2069" y="1041"/>
                  </a:lnTo>
                  <a:lnTo>
                    <a:pt x="2066" y="1052"/>
                  </a:lnTo>
                  <a:lnTo>
                    <a:pt x="1099" y="1052"/>
                  </a:lnTo>
                  <a:lnTo>
                    <a:pt x="1099" y="2378"/>
                  </a:lnTo>
                  <a:lnTo>
                    <a:pt x="1047" y="2375"/>
                  </a:lnTo>
                  <a:lnTo>
                    <a:pt x="964" y="2361"/>
                  </a:lnTo>
                  <a:lnTo>
                    <a:pt x="883" y="2344"/>
                  </a:lnTo>
                  <a:lnTo>
                    <a:pt x="804" y="2320"/>
                  </a:lnTo>
                  <a:lnTo>
                    <a:pt x="727" y="2292"/>
                  </a:lnTo>
                  <a:lnTo>
                    <a:pt x="653" y="2258"/>
                  </a:lnTo>
                  <a:lnTo>
                    <a:pt x="582" y="2220"/>
                  </a:lnTo>
                  <a:lnTo>
                    <a:pt x="514" y="2178"/>
                  </a:lnTo>
                  <a:lnTo>
                    <a:pt x="449" y="2130"/>
                  </a:lnTo>
                  <a:lnTo>
                    <a:pt x="387" y="2080"/>
                  </a:lnTo>
                  <a:lnTo>
                    <a:pt x="330" y="2024"/>
                  </a:lnTo>
                  <a:lnTo>
                    <a:pt x="276" y="1965"/>
                  </a:lnTo>
                  <a:lnTo>
                    <a:pt x="227" y="1902"/>
                  </a:lnTo>
                  <a:lnTo>
                    <a:pt x="181" y="1836"/>
                  </a:lnTo>
                  <a:lnTo>
                    <a:pt x="140" y="1765"/>
                  </a:lnTo>
                  <a:lnTo>
                    <a:pt x="104" y="1692"/>
                  </a:lnTo>
                  <a:lnTo>
                    <a:pt x="74" y="1615"/>
                  </a:lnTo>
                  <a:lnTo>
                    <a:pt x="47" y="1536"/>
                  </a:lnTo>
                  <a:lnTo>
                    <a:pt x="27" y="1454"/>
                  </a:lnTo>
                  <a:lnTo>
                    <a:pt x="13" y="1369"/>
                  </a:lnTo>
                  <a:lnTo>
                    <a:pt x="3" y="1282"/>
                  </a:lnTo>
                  <a:lnTo>
                    <a:pt x="0" y="1192"/>
                  </a:lnTo>
                  <a:lnTo>
                    <a:pt x="0" y="1192"/>
                  </a:lnTo>
                  <a:lnTo>
                    <a:pt x="3" y="1104"/>
                  </a:lnTo>
                  <a:lnTo>
                    <a:pt x="12" y="1019"/>
                  </a:lnTo>
                  <a:lnTo>
                    <a:pt x="25" y="935"/>
                  </a:lnTo>
                  <a:lnTo>
                    <a:pt x="45" y="854"/>
                  </a:lnTo>
                  <a:lnTo>
                    <a:pt x="70" y="776"/>
                  </a:lnTo>
                  <a:lnTo>
                    <a:pt x="99" y="701"/>
                  </a:lnTo>
                  <a:lnTo>
                    <a:pt x="134" y="628"/>
                  </a:lnTo>
                  <a:lnTo>
                    <a:pt x="173" y="559"/>
                  </a:lnTo>
                  <a:lnTo>
                    <a:pt x="216" y="492"/>
                  </a:lnTo>
                  <a:lnTo>
                    <a:pt x="265" y="429"/>
                  </a:lnTo>
                  <a:lnTo>
                    <a:pt x="316" y="370"/>
                  </a:lnTo>
                  <a:lnTo>
                    <a:pt x="372" y="314"/>
                  </a:lnTo>
                  <a:lnTo>
                    <a:pt x="431" y="262"/>
                  </a:lnTo>
                  <a:lnTo>
                    <a:pt x="495" y="214"/>
                  </a:lnTo>
                  <a:lnTo>
                    <a:pt x="561" y="171"/>
                  </a:lnTo>
                  <a:lnTo>
                    <a:pt x="631" y="133"/>
                  </a:lnTo>
                  <a:lnTo>
                    <a:pt x="703" y="98"/>
                  </a:lnTo>
                  <a:lnTo>
                    <a:pt x="778" y="69"/>
                  </a:lnTo>
                  <a:lnTo>
                    <a:pt x="856" y="45"/>
                  </a:lnTo>
                  <a:lnTo>
                    <a:pt x="936" y="26"/>
                  </a:lnTo>
                  <a:lnTo>
                    <a:pt x="1020" y="12"/>
                  </a:lnTo>
                  <a:lnTo>
                    <a:pt x="1104" y="2"/>
                  </a:lnTo>
                  <a:lnTo>
                    <a:pt x="1191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60479891" name="CustomShape 13"/>
            <p:cNvSpPr/>
            <p:nvPr/>
          </p:nvSpPr>
          <p:spPr bwMode="auto">
            <a:xfrm>
              <a:off x="10297440" y="4737600"/>
              <a:ext cx="1230840" cy="703800"/>
            </a:xfrm>
            <a:custGeom>
              <a:avLst/>
              <a:gdLst/>
              <a:ahLst/>
              <a:cxnLst/>
              <a:rect l="l" t="t" r="r" b="b"/>
              <a:pathLst>
                <a:path w="2139" h="1158" extrusionOk="0">
                  <a:moveTo>
                    <a:pt x="0" y="0"/>
                  </a:moveTo>
                  <a:lnTo>
                    <a:pt x="1247" y="0"/>
                  </a:lnTo>
                  <a:lnTo>
                    <a:pt x="1247" y="120"/>
                  </a:lnTo>
                  <a:lnTo>
                    <a:pt x="130" y="120"/>
                  </a:lnTo>
                  <a:lnTo>
                    <a:pt x="130" y="554"/>
                  </a:lnTo>
                  <a:lnTo>
                    <a:pt x="130" y="554"/>
                  </a:lnTo>
                  <a:lnTo>
                    <a:pt x="130" y="1039"/>
                  </a:lnTo>
                  <a:lnTo>
                    <a:pt x="2008" y="1039"/>
                  </a:lnTo>
                  <a:lnTo>
                    <a:pt x="2008" y="120"/>
                  </a:lnTo>
                  <a:lnTo>
                    <a:pt x="1813" y="120"/>
                  </a:lnTo>
                  <a:lnTo>
                    <a:pt x="1813" y="0"/>
                  </a:lnTo>
                  <a:lnTo>
                    <a:pt x="2139" y="0"/>
                  </a:lnTo>
                  <a:lnTo>
                    <a:pt x="2139" y="1158"/>
                  </a:lnTo>
                  <a:lnTo>
                    <a:pt x="0" y="1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353858792" name="CustomShape 14"/>
            <p:cNvSpPr/>
            <p:nvPr/>
          </p:nvSpPr>
          <p:spPr bwMode="auto">
            <a:xfrm>
              <a:off x="10211040" y="5479560"/>
              <a:ext cx="1403640" cy="219240"/>
            </a:xfrm>
            <a:custGeom>
              <a:avLst/>
              <a:gdLst/>
              <a:ahLst/>
              <a:cxnLst/>
              <a:rect l="l" t="t" r="r" b="b"/>
              <a:pathLst>
                <a:path w="2434" h="362" extrusionOk="0">
                  <a:moveTo>
                    <a:pt x="1138" y="246"/>
                  </a:moveTo>
                  <a:lnTo>
                    <a:pt x="1111" y="343"/>
                  </a:lnTo>
                  <a:lnTo>
                    <a:pt x="1321" y="343"/>
                  </a:lnTo>
                  <a:lnTo>
                    <a:pt x="1296" y="246"/>
                  </a:lnTo>
                  <a:lnTo>
                    <a:pt x="1138" y="246"/>
                  </a:lnTo>
                  <a:close/>
                  <a:moveTo>
                    <a:pt x="214" y="49"/>
                  </a:moveTo>
                  <a:lnTo>
                    <a:pt x="143" y="225"/>
                  </a:lnTo>
                  <a:lnTo>
                    <a:pt x="2290" y="225"/>
                  </a:lnTo>
                  <a:lnTo>
                    <a:pt x="2219" y="49"/>
                  </a:lnTo>
                  <a:lnTo>
                    <a:pt x="214" y="49"/>
                  </a:lnTo>
                  <a:close/>
                  <a:moveTo>
                    <a:pt x="142" y="0"/>
                  </a:moveTo>
                  <a:lnTo>
                    <a:pt x="2291" y="0"/>
                  </a:lnTo>
                  <a:lnTo>
                    <a:pt x="2434" y="362"/>
                  </a:lnTo>
                  <a:lnTo>
                    <a:pt x="0" y="36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pic>
          <p:nvPicPr>
            <p:cNvPr id="2096925809" name="Picture 2" descr="В связи с перебоями в работе Единой информационной системы в сфере закупок ( ЕИС) объявление закупок госпредприятия временно происходит на официальном  сайте ГП НО «НОФ» - ГП НО &quot;Нижегородская областная фармация&quot;"/>
            <p:cNvPicPr/>
            <p:nvPr/>
          </p:nvPicPr>
          <p:blipFill>
            <a:blip r:embed="rId5"/>
            <a:srcRect t="15273" b="14858"/>
            <a:stretch/>
          </p:blipFill>
          <p:spPr bwMode="auto">
            <a:xfrm>
              <a:off x="10379880" y="4806360"/>
              <a:ext cx="1074240" cy="5547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480120405" name="CustomShape 15"/>
            <p:cNvSpPr/>
            <p:nvPr/>
          </p:nvSpPr>
          <p:spPr bwMode="auto">
            <a:xfrm>
              <a:off x="10927800" y="4258080"/>
              <a:ext cx="493920" cy="623878"/>
            </a:xfrm>
            <a:custGeom>
              <a:avLst/>
              <a:gdLst/>
              <a:ahLst/>
              <a:cxnLst/>
              <a:rect l="l" t="t" r="r" b="b"/>
              <a:pathLst>
                <a:path w="856" h="1022" extrusionOk="0">
                  <a:moveTo>
                    <a:pt x="282" y="0"/>
                  </a:moveTo>
                  <a:lnTo>
                    <a:pt x="572" y="0"/>
                  </a:lnTo>
                  <a:lnTo>
                    <a:pt x="572" y="594"/>
                  </a:lnTo>
                  <a:lnTo>
                    <a:pt x="856" y="594"/>
                  </a:lnTo>
                  <a:lnTo>
                    <a:pt x="428" y="1022"/>
                  </a:lnTo>
                  <a:lnTo>
                    <a:pt x="0" y="594"/>
                  </a:lnTo>
                  <a:lnTo>
                    <a:pt x="282" y="59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</p:grpSp>
      <p:graphicFrame>
        <p:nvGraphicFramePr>
          <p:cNvPr id="2091398553" name="Table 17"/>
          <p:cNvGraphicFramePr>
            <a:graphicFrameLocks/>
          </p:cNvGraphicFramePr>
          <p:nvPr/>
        </p:nvGraphicFramePr>
        <p:xfrm>
          <a:off x="4624920" y="1101600"/>
          <a:ext cx="4507200" cy="1708546"/>
        </p:xfrm>
        <a:graphic>
          <a:graphicData uri="http://schemas.openxmlformats.org/drawingml/2006/table">
            <a:tbl>
              <a:tblPr/>
              <a:tblGrid>
                <a:gridCol w="2275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9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40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Кочковский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en-US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0,0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закупок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Маслянинский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en-US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30,</a:t>
                      </a: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0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закупок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Поселок Кольцово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en-US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0,0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закупок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Чулымский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en-US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0,0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закупок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0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Венгеровский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нет заказчиков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заказчиков 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Кыштовский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нет заказчиков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заказчиков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Северный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нет заказчиков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заказчиков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244699350" name="Рисунок 33"/>
          <p:cNvPicPr/>
          <p:nvPr/>
        </p:nvPicPr>
        <p:blipFill>
          <a:blip r:embed="rId2">
            <a:lum bright="70000" contrast="-70000"/>
          </a:blip>
          <a:stretch/>
        </p:blipFill>
        <p:spPr bwMode="auto">
          <a:xfrm rot="5399978">
            <a:off x="2775600" y="-2683080"/>
            <a:ext cx="6829920" cy="12196078"/>
          </a:xfrm>
          <a:prstGeom prst="rect">
            <a:avLst/>
          </a:prstGeom>
          <a:ln>
            <a:noFill/>
          </a:ln>
        </p:spPr>
      </p:pic>
      <p:pic>
        <p:nvPicPr>
          <p:cNvPr id="1585311224" name="Рисунок 3"/>
          <p:cNvPicPr/>
          <p:nvPr/>
        </p:nvPicPr>
        <p:blipFill>
          <a:blip r:embed="rId3"/>
          <a:stretch/>
        </p:blipFill>
        <p:spPr bwMode="auto">
          <a:xfrm rot="10799990" flipH="1">
            <a:off x="0" y="0"/>
            <a:ext cx="12190680" cy="6856560"/>
          </a:xfrm>
          <a:prstGeom prst="rect">
            <a:avLst/>
          </a:prstGeom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</p:pic>
      <p:sp>
        <p:nvSpPr>
          <p:cNvPr id="1824297653" name="CustomShape 18"/>
          <p:cNvSpPr/>
          <p:nvPr/>
        </p:nvSpPr>
        <p:spPr bwMode="auto">
          <a:xfrm>
            <a:off x="1296720" y="108720"/>
            <a:ext cx="10794600" cy="1075763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3200" b="1" strike="noStrike" spc="0" dirty="0">
                <a:solidFill>
                  <a:srgbClr val="FFFFFF"/>
                </a:solidFill>
                <a:latin typeface="Segoe UI"/>
                <a:ea typeface="Segoe UI"/>
              </a:rPr>
              <a:t>Рейтинг ОМСУ НСО по достижению среднего числа участников закупок (по 44-ФЗ)</a:t>
            </a:r>
            <a:endParaRPr lang="ru-RU" sz="3200" b="0" strike="noStrike" spc="0" dirty="0">
              <a:latin typeface="Arial"/>
            </a:endParaRPr>
          </a:p>
        </p:txBody>
      </p:sp>
      <p:sp>
        <p:nvSpPr>
          <p:cNvPr id="1051030661" name="CustomShape 19"/>
          <p:cNvSpPr/>
          <p:nvPr/>
        </p:nvSpPr>
        <p:spPr bwMode="auto">
          <a:xfrm>
            <a:off x="91440" y="1175400"/>
            <a:ext cx="12007800" cy="5561279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1915475498" name="Table 20"/>
          <p:cNvGraphicFramePr>
            <a:graphicFrameLocks/>
          </p:cNvGraphicFramePr>
          <p:nvPr/>
        </p:nvGraphicFramePr>
        <p:xfrm>
          <a:off x="4678200" y="4608947"/>
          <a:ext cx="4032000" cy="1842386"/>
        </p:xfrm>
        <a:graphic>
          <a:graphicData uri="http://schemas.openxmlformats.org/drawingml/2006/table">
            <a:tbl>
              <a:tblPr/>
              <a:tblGrid>
                <a:gridCol w="4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8865"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056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Times New Roman"/>
                        </a:rPr>
                        <a:t>Шкала оценки: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67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Зеленая зона – более 2,8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67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Желтая зона – 2,4 – 2,7 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67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Красная зона – менее 2,3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3389219" name="CustomShape 21"/>
          <p:cNvSpPr/>
          <p:nvPr/>
        </p:nvSpPr>
        <p:spPr bwMode="auto">
          <a:xfrm>
            <a:off x="9415276" y="1175301"/>
            <a:ext cx="2639485" cy="1198874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strike="noStrike" spc="0">
                <a:solidFill>
                  <a:srgbClr val="A40000"/>
                </a:solidFill>
                <a:latin typeface="Segoe UI"/>
                <a:ea typeface="Arial"/>
              </a:rPr>
              <a:t>44-ФЗ</a:t>
            </a:r>
            <a:endParaRPr lang="ru-RU" sz="2400" b="0" strike="noStrike" spc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0">
                <a:solidFill>
                  <a:srgbClr val="A40000"/>
                </a:solidFill>
                <a:latin typeface="Segoe UI"/>
                <a:ea typeface="Arial"/>
              </a:rPr>
              <a:t>ОМСУ НСО</a:t>
            </a:r>
            <a:endParaRPr lang="ru-RU" sz="2400" b="0" strike="noStrike" spc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0">
                <a:solidFill>
                  <a:srgbClr val="A40000"/>
                </a:solidFill>
                <a:latin typeface="Segoe UI"/>
                <a:ea typeface="Arial"/>
              </a:rPr>
              <a:t>2,8 участников</a:t>
            </a:r>
            <a:endParaRPr lang="ru-RU" sz="2400" b="0" strike="noStrike" spc="0">
              <a:latin typeface="Arial"/>
            </a:endParaRPr>
          </a:p>
        </p:txBody>
      </p:sp>
      <p:sp>
        <p:nvSpPr>
          <p:cNvPr id="1534387875" name="CustomShape 22"/>
          <p:cNvSpPr/>
          <p:nvPr/>
        </p:nvSpPr>
        <p:spPr bwMode="auto">
          <a:xfrm>
            <a:off x="11480760" y="6341760"/>
            <a:ext cx="60984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spc="-1" dirty="0" smtClean="0">
                <a:solidFill>
                  <a:srgbClr val="0E3A64"/>
                </a:solidFill>
                <a:latin typeface="Segoe UI"/>
                <a:ea typeface="Calibri"/>
              </a:rPr>
              <a:t>10</a:t>
            </a:r>
            <a:endParaRPr lang="ru-RU" sz="2400" b="1" spc="-1" dirty="0">
              <a:solidFill>
                <a:srgbClr val="0E3A64"/>
              </a:solidFill>
              <a:latin typeface="Segoe UI"/>
              <a:ea typeface="Calibri"/>
            </a:endParaRPr>
          </a:p>
        </p:txBody>
      </p:sp>
      <p:pic>
        <p:nvPicPr>
          <p:cNvPr id="2066586965" name="Рисунок 9"/>
          <p:cNvPicPr/>
          <p:nvPr/>
        </p:nvPicPr>
        <p:blipFill>
          <a:blip r:embed="rId4"/>
          <a:stretch/>
        </p:blipFill>
        <p:spPr bwMode="auto">
          <a:xfrm>
            <a:off x="128520" y="108720"/>
            <a:ext cx="733320" cy="906480"/>
          </a:xfrm>
          <a:prstGeom prst="rect">
            <a:avLst/>
          </a:prstGeom>
          <a:ln>
            <a:noFill/>
          </a:ln>
        </p:spPr>
      </p:pic>
      <p:grpSp>
        <p:nvGrpSpPr>
          <p:cNvPr id="685644416" name="Group 23"/>
          <p:cNvGrpSpPr/>
          <p:nvPr/>
        </p:nvGrpSpPr>
        <p:grpSpPr bwMode="auto">
          <a:xfrm>
            <a:off x="10222200" y="2283120"/>
            <a:ext cx="1150560" cy="1054800"/>
            <a:chOff x="10222200" y="2283120"/>
            <a:chExt cx="1150560" cy="1054800"/>
          </a:xfrm>
        </p:grpSpPr>
        <p:sp>
          <p:nvSpPr>
            <p:cNvPr id="1175603128" name="CustomShape 24"/>
            <p:cNvSpPr/>
            <p:nvPr/>
          </p:nvSpPr>
          <p:spPr bwMode="auto">
            <a:xfrm flipH="1">
              <a:off x="10379520" y="2542680"/>
              <a:ext cx="711000" cy="650520"/>
            </a:xfrm>
            <a:custGeom>
              <a:avLst/>
              <a:gdLst/>
              <a:ahLst/>
              <a:cxnLst/>
              <a:rect l="l" t="t" r="r" b="b"/>
              <a:pathLst>
                <a:path w="2215" h="2209" extrusionOk="0">
                  <a:moveTo>
                    <a:pt x="1108" y="209"/>
                  </a:moveTo>
                  <a:lnTo>
                    <a:pt x="1030" y="212"/>
                  </a:lnTo>
                  <a:lnTo>
                    <a:pt x="955" y="222"/>
                  </a:lnTo>
                  <a:lnTo>
                    <a:pt x="881" y="237"/>
                  </a:lnTo>
                  <a:lnTo>
                    <a:pt x="811" y="259"/>
                  </a:lnTo>
                  <a:lnTo>
                    <a:pt x="742" y="286"/>
                  </a:lnTo>
                  <a:lnTo>
                    <a:pt x="676" y="320"/>
                  </a:lnTo>
                  <a:lnTo>
                    <a:pt x="614" y="357"/>
                  </a:lnTo>
                  <a:lnTo>
                    <a:pt x="555" y="399"/>
                  </a:lnTo>
                  <a:lnTo>
                    <a:pt x="500" y="447"/>
                  </a:lnTo>
                  <a:lnTo>
                    <a:pt x="448" y="498"/>
                  </a:lnTo>
                  <a:lnTo>
                    <a:pt x="401" y="553"/>
                  </a:lnTo>
                  <a:lnTo>
                    <a:pt x="358" y="612"/>
                  </a:lnTo>
                  <a:lnTo>
                    <a:pt x="321" y="674"/>
                  </a:lnTo>
                  <a:lnTo>
                    <a:pt x="287" y="740"/>
                  </a:lnTo>
                  <a:lnTo>
                    <a:pt x="260" y="808"/>
                  </a:lnTo>
                  <a:lnTo>
                    <a:pt x="239" y="879"/>
                  </a:lnTo>
                  <a:lnTo>
                    <a:pt x="223" y="952"/>
                  </a:lnTo>
                  <a:lnTo>
                    <a:pt x="213" y="1027"/>
                  </a:lnTo>
                  <a:lnTo>
                    <a:pt x="210" y="1104"/>
                  </a:lnTo>
                  <a:lnTo>
                    <a:pt x="213" y="1181"/>
                  </a:lnTo>
                  <a:lnTo>
                    <a:pt x="223" y="1257"/>
                  </a:lnTo>
                  <a:lnTo>
                    <a:pt x="239" y="1330"/>
                  </a:lnTo>
                  <a:lnTo>
                    <a:pt x="260" y="1401"/>
                  </a:lnTo>
                  <a:lnTo>
                    <a:pt x="287" y="1470"/>
                  </a:lnTo>
                  <a:lnTo>
                    <a:pt x="321" y="1535"/>
                  </a:lnTo>
                  <a:lnTo>
                    <a:pt x="358" y="1598"/>
                  </a:lnTo>
                  <a:lnTo>
                    <a:pt x="401" y="1656"/>
                  </a:lnTo>
                  <a:lnTo>
                    <a:pt x="448" y="1712"/>
                  </a:lnTo>
                  <a:lnTo>
                    <a:pt x="500" y="1763"/>
                  </a:lnTo>
                  <a:lnTo>
                    <a:pt x="555" y="1809"/>
                  </a:lnTo>
                  <a:lnTo>
                    <a:pt x="614" y="1852"/>
                  </a:lnTo>
                  <a:lnTo>
                    <a:pt x="676" y="1890"/>
                  </a:lnTo>
                  <a:lnTo>
                    <a:pt x="742" y="1922"/>
                  </a:lnTo>
                  <a:lnTo>
                    <a:pt x="811" y="1949"/>
                  </a:lnTo>
                  <a:lnTo>
                    <a:pt x="881" y="1971"/>
                  </a:lnTo>
                  <a:lnTo>
                    <a:pt x="955" y="1987"/>
                  </a:lnTo>
                  <a:lnTo>
                    <a:pt x="1030" y="1997"/>
                  </a:lnTo>
                  <a:lnTo>
                    <a:pt x="1108" y="2000"/>
                  </a:lnTo>
                  <a:lnTo>
                    <a:pt x="1185" y="1997"/>
                  </a:lnTo>
                  <a:lnTo>
                    <a:pt x="1261" y="1987"/>
                  </a:lnTo>
                  <a:lnTo>
                    <a:pt x="1334" y="1971"/>
                  </a:lnTo>
                  <a:lnTo>
                    <a:pt x="1406" y="1949"/>
                  </a:lnTo>
                  <a:lnTo>
                    <a:pt x="1474" y="1922"/>
                  </a:lnTo>
                  <a:lnTo>
                    <a:pt x="1540" y="1890"/>
                  </a:lnTo>
                  <a:lnTo>
                    <a:pt x="1603" y="1852"/>
                  </a:lnTo>
                  <a:lnTo>
                    <a:pt x="1661" y="1809"/>
                  </a:lnTo>
                  <a:lnTo>
                    <a:pt x="1717" y="1763"/>
                  </a:lnTo>
                  <a:lnTo>
                    <a:pt x="1768" y="1712"/>
                  </a:lnTo>
                  <a:lnTo>
                    <a:pt x="1815" y="1656"/>
                  </a:lnTo>
                  <a:lnTo>
                    <a:pt x="1857" y="1598"/>
                  </a:lnTo>
                  <a:lnTo>
                    <a:pt x="1895" y="1535"/>
                  </a:lnTo>
                  <a:lnTo>
                    <a:pt x="1928" y="1470"/>
                  </a:lnTo>
                  <a:lnTo>
                    <a:pt x="1955" y="1401"/>
                  </a:lnTo>
                  <a:lnTo>
                    <a:pt x="1977" y="1330"/>
                  </a:lnTo>
                  <a:lnTo>
                    <a:pt x="1993" y="1257"/>
                  </a:lnTo>
                  <a:lnTo>
                    <a:pt x="2003" y="1181"/>
                  </a:lnTo>
                  <a:lnTo>
                    <a:pt x="2006" y="1104"/>
                  </a:lnTo>
                  <a:lnTo>
                    <a:pt x="2003" y="1027"/>
                  </a:lnTo>
                  <a:lnTo>
                    <a:pt x="1993" y="952"/>
                  </a:lnTo>
                  <a:lnTo>
                    <a:pt x="1977" y="879"/>
                  </a:lnTo>
                  <a:lnTo>
                    <a:pt x="1955" y="808"/>
                  </a:lnTo>
                  <a:lnTo>
                    <a:pt x="1928" y="740"/>
                  </a:lnTo>
                  <a:lnTo>
                    <a:pt x="1895" y="674"/>
                  </a:lnTo>
                  <a:lnTo>
                    <a:pt x="1857" y="612"/>
                  </a:lnTo>
                  <a:lnTo>
                    <a:pt x="1815" y="553"/>
                  </a:lnTo>
                  <a:lnTo>
                    <a:pt x="1768" y="498"/>
                  </a:lnTo>
                  <a:lnTo>
                    <a:pt x="1717" y="447"/>
                  </a:lnTo>
                  <a:lnTo>
                    <a:pt x="1661" y="399"/>
                  </a:lnTo>
                  <a:lnTo>
                    <a:pt x="1603" y="357"/>
                  </a:lnTo>
                  <a:lnTo>
                    <a:pt x="1540" y="320"/>
                  </a:lnTo>
                  <a:lnTo>
                    <a:pt x="1474" y="286"/>
                  </a:lnTo>
                  <a:lnTo>
                    <a:pt x="1406" y="259"/>
                  </a:lnTo>
                  <a:lnTo>
                    <a:pt x="1334" y="237"/>
                  </a:lnTo>
                  <a:lnTo>
                    <a:pt x="1261" y="222"/>
                  </a:lnTo>
                  <a:lnTo>
                    <a:pt x="1185" y="212"/>
                  </a:lnTo>
                  <a:lnTo>
                    <a:pt x="1108" y="209"/>
                  </a:lnTo>
                  <a:close/>
                  <a:moveTo>
                    <a:pt x="1108" y="0"/>
                  </a:moveTo>
                  <a:lnTo>
                    <a:pt x="1195" y="3"/>
                  </a:lnTo>
                  <a:lnTo>
                    <a:pt x="1280" y="13"/>
                  </a:lnTo>
                  <a:lnTo>
                    <a:pt x="1361" y="29"/>
                  </a:lnTo>
                  <a:lnTo>
                    <a:pt x="1442" y="51"/>
                  </a:lnTo>
                  <a:lnTo>
                    <a:pt x="1520" y="79"/>
                  </a:lnTo>
                  <a:lnTo>
                    <a:pt x="1595" y="113"/>
                  </a:lnTo>
                  <a:lnTo>
                    <a:pt x="1667" y="151"/>
                  </a:lnTo>
                  <a:lnTo>
                    <a:pt x="1735" y="195"/>
                  </a:lnTo>
                  <a:lnTo>
                    <a:pt x="1801" y="243"/>
                  </a:lnTo>
                  <a:lnTo>
                    <a:pt x="1862" y="296"/>
                  </a:lnTo>
                  <a:lnTo>
                    <a:pt x="1919" y="353"/>
                  </a:lnTo>
                  <a:lnTo>
                    <a:pt x="1973" y="414"/>
                  </a:lnTo>
                  <a:lnTo>
                    <a:pt x="2020" y="479"/>
                  </a:lnTo>
                  <a:lnTo>
                    <a:pt x="2064" y="548"/>
                  </a:lnTo>
                  <a:lnTo>
                    <a:pt x="2103" y="619"/>
                  </a:lnTo>
                  <a:lnTo>
                    <a:pt x="2137" y="694"/>
                  </a:lnTo>
                  <a:lnTo>
                    <a:pt x="2164" y="771"/>
                  </a:lnTo>
                  <a:lnTo>
                    <a:pt x="2187" y="851"/>
                  </a:lnTo>
                  <a:lnTo>
                    <a:pt x="2202" y="934"/>
                  </a:lnTo>
                  <a:lnTo>
                    <a:pt x="2212" y="1018"/>
                  </a:lnTo>
                  <a:lnTo>
                    <a:pt x="2215" y="1104"/>
                  </a:lnTo>
                  <a:lnTo>
                    <a:pt x="2212" y="1191"/>
                  </a:lnTo>
                  <a:lnTo>
                    <a:pt x="2202" y="1276"/>
                  </a:lnTo>
                  <a:lnTo>
                    <a:pt x="2187" y="1358"/>
                  </a:lnTo>
                  <a:lnTo>
                    <a:pt x="2164" y="1437"/>
                  </a:lnTo>
                  <a:lnTo>
                    <a:pt x="2137" y="1515"/>
                  </a:lnTo>
                  <a:lnTo>
                    <a:pt x="2103" y="1590"/>
                  </a:lnTo>
                  <a:lnTo>
                    <a:pt x="2064" y="1662"/>
                  </a:lnTo>
                  <a:lnTo>
                    <a:pt x="2020" y="1730"/>
                  </a:lnTo>
                  <a:lnTo>
                    <a:pt x="1973" y="1795"/>
                  </a:lnTo>
                  <a:lnTo>
                    <a:pt x="1919" y="1856"/>
                  </a:lnTo>
                  <a:lnTo>
                    <a:pt x="1862" y="1913"/>
                  </a:lnTo>
                  <a:lnTo>
                    <a:pt x="1801" y="1967"/>
                  </a:lnTo>
                  <a:lnTo>
                    <a:pt x="1735" y="2014"/>
                  </a:lnTo>
                  <a:lnTo>
                    <a:pt x="1667" y="2058"/>
                  </a:lnTo>
                  <a:lnTo>
                    <a:pt x="1595" y="2097"/>
                  </a:lnTo>
                  <a:lnTo>
                    <a:pt x="1520" y="2130"/>
                  </a:lnTo>
                  <a:lnTo>
                    <a:pt x="1442" y="2158"/>
                  </a:lnTo>
                  <a:lnTo>
                    <a:pt x="1361" y="2180"/>
                  </a:lnTo>
                  <a:lnTo>
                    <a:pt x="1280" y="2196"/>
                  </a:lnTo>
                  <a:lnTo>
                    <a:pt x="1195" y="2205"/>
                  </a:lnTo>
                  <a:lnTo>
                    <a:pt x="1108" y="2209"/>
                  </a:lnTo>
                  <a:lnTo>
                    <a:pt x="1022" y="2205"/>
                  </a:lnTo>
                  <a:lnTo>
                    <a:pt x="937" y="2196"/>
                  </a:lnTo>
                  <a:lnTo>
                    <a:pt x="854" y="2180"/>
                  </a:lnTo>
                  <a:lnTo>
                    <a:pt x="774" y="2158"/>
                  </a:lnTo>
                  <a:lnTo>
                    <a:pt x="697" y="2130"/>
                  </a:lnTo>
                  <a:lnTo>
                    <a:pt x="621" y="2097"/>
                  </a:lnTo>
                  <a:lnTo>
                    <a:pt x="550" y="2058"/>
                  </a:lnTo>
                  <a:lnTo>
                    <a:pt x="481" y="2014"/>
                  </a:lnTo>
                  <a:lnTo>
                    <a:pt x="416" y="1967"/>
                  </a:lnTo>
                  <a:lnTo>
                    <a:pt x="355" y="1913"/>
                  </a:lnTo>
                  <a:lnTo>
                    <a:pt x="297" y="1856"/>
                  </a:lnTo>
                  <a:lnTo>
                    <a:pt x="244" y="1795"/>
                  </a:lnTo>
                  <a:lnTo>
                    <a:pt x="196" y="1730"/>
                  </a:lnTo>
                  <a:lnTo>
                    <a:pt x="151" y="1662"/>
                  </a:lnTo>
                  <a:lnTo>
                    <a:pt x="113" y="1590"/>
                  </a:lnTo>
                  <a:lnTo>
                    <a:pt x="80" y="1515"/>
                  </a:lnTo>
                  <a:lnTo>
                    <a:pt x="51" y="1437"/>
                  </a:lnTo>
                  <a:lnTo>
                    <a:pt x="30" y="1358"/>
                  </a:lnTo>
                  <a:lnTo>
                    <a:pt x="13" y="1276"/>
                  </a:lnTo>
                  <a:lnTo>
                    <a:pt x="4" y="1191"/>
                  </a:lnTo>
                  <a:lnTo>
                    <a:pt x="0" y="1104"/>
                  </a:lnTo>
                  <a:lnTo>
                    <a:pt x="4" y="1018"/>
                  </a:lnTo>
                  <a:lnTo>
                    <a:pt x="13" y="934"/>
                  </a:lnTo>
                  <a:lnTo>
                    <a:pt x="30" y="851"/>
                  </a:lnTo>
                  <a:lnTo>
                    <a:pt x="51" y="771"/>
                  </a:lnTo>
                  <a:lnTo>
                    <a:pt x="80" y="694"/>
                  </a:lnTo>
                  <a:lnTo>
                    <a:pt x="113" y="619"/>
                  </a:lnTo>
                  <a:lnTo>
                    <a:pt x="151" y="548"/>
                  </a:lnTo>
                  <a:lnTo>
                    <a:pt x="196" y="479"/>
                  </a:lnTo>
                  <a:lnTo>
                    <a:pt x="244" y="414"/>
                  </a:lnTo>
                  <a:lnTo>
                    <a:pt x="297" y="353"/>
                  </a:lnTo>
                  <a:lnTo>
                    <a:pt x="355" y="296"/>
                  </a:lnTo>
                  <a:lnTo>
                    <a:pt x="416" y="243"/>
                  </a:lnTo>
                  <a:lnTo>
                    <a:pt x="481" y="195"/>
                  </a:lnTo>
                  <a:lnTo>
                    <a:pt x="550" y="151"/>
                  </a:lnTo>
                  <a:lnTo>
                    <a:pt x="621" y="113"/>
                  </a:lnTo>
                  <a:lnTo>
                    <a:pt x="697" y="79"/>
                  </a:lnTo>
                  <a:lnTo>
                    <a:pt x="774" y="51"/>
                  </a:lnTo>
                  <a:lnTo>
                    <a:pt x="854" y="29"/>
                  </a:lnTo>
                  <a:lnTo>
                    <a:pt x="937" y="13"/>
                  </a:lnTo>
                  <a:lnTo>
                    <a:pt x="1022" y="3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675100758" name="CustomShape 25"/>
            <p:cNvSpPr/>
            <p:nvPr/>
          </p:nvSpPr>
          <p:spPr bwMode="auto">
            <a:xfrm flipH="1">
              <a:off x="10536840" y="2687400"/>
              <a:ext cx="396360" cy="361438"/>
            </a:xfrm>
            <a:custGeom>
              <a:avLst/>
              <a:gdLst/>
              <a:ahLst/>
              <a:cxnLst/>
              <a:rect l="l" t="t" r="r" b="b"/>
              <a:pathLst>
                <a:path w="1238" h="1234" extrusionOk="0">
                  <a:moveTo>
                    <a:pt x="619" y="0"/>
                  </a:moveTo>
                  <a:lnTo>
                    <a:pt x="682" y="3"/>
                  </a:lnTo>
                  <a:lnTo>
                    <a:pt x="744" y="13"/>
                  </a:lnTo>
                  <a:lnTo>
                    <a:pt x="803" y="28"/>
                  </a:lnTo>
                  <a:lnTo>
                    <a:pt x="860" y="49"/>
                  </a:lnTo>
                  <a:lnTo>
                    <a:pt x="914" y="75"/>
                  </a:lnTo>
                  <a:lnTo>
                    <a:pt x="965" y="106"/>
                  </a:lnTo>
                  <a:lnTo>
                    <a:pt x="1013" y="142"/>
                  </a:lnTo>
                  <a:lnTo>
                    <a:pt x="1056" y="181"/>
                  </a:lnTo>
                  <a:lnTo>
                    <a:pt x="1096" y="226"/>
                  </a:lnTo>
                  <a:lnTo>
                    <a:pt x="1132" y="273"/>
                  </a:lnTo>
                  <a:lnTo>
                    <a:pt x="1163" y="323"/>
                  </a:lnTo>
                  <a:lnTo>
                    <a:pt x="1189" y="377"/>
                  </a:lnTo>
                  <a:lnTo>
                    <a:pt x="1211" y="434"/>
                  </a:lnTo>
                  <a:lnTo>
                    <a:pt x="1226" y="494"/>
                  </a:lnTo>
                  <a:lnTo>
                    <a:pt x="1234" y="554"/>
                  </a:lnTo>
                  <a:lnTo>
                    <a:pt x="1238" y="617"/>
                  </a:lnTo>
                  <a:lnTo>
                    <a:pt x="1234" y="680"/>
                  </a:lnTo>
                  <a:lnTo>
                    <a:pt x="1226" y="742"/>
                  </a:lnTo>
                  <a:lnTo>
                    <a:pt x="1211" y="801"/>
                  </a:lnTo>
                  <a:lnTo>
                    <a:pt x="1189" y="858"/>
                  </a:lnTo>
                  <a:lnTo>
                    <a:pt x="1163" y="911"/>
                  </a:lnTo>
                  <a:lnTo>
                    <a:pt x="1132" y="962"/>
                  </a:lnTo>
                  <a:lnTo>
                    <a:pt x="1096" y="1010"/>
                  </a:lnTo>
                  <a:lnTo>
                    <a:pt x="1056" y="1053"/>
                  </a:lnTo>
                  <a:lnTo>
                    <a:pt x="1013" y="1093"/>
                  </a:lnTo>
                  <a:lnTo>
                    <a:pt x="965" y="1129"/>
                  </a:lnTo>
                  <a:lnTo>
                    <a:pt x="914" y="1160"/>
                  </a:lnTo>
                  <a:lnTo>
                    <a:pt x="860" y="1186"/>
                  </a:lnTo>
                  <a:lnTo>
                    <a:pt x="803" y="1207"/>
                  </a:lnTo>
                  <a:lnTo>
                    <a:pt x="744" y="1223"/>
                  </a:lnTo>
                  <a:lnTo>
                    <a:pt x="682" y="1231"/>
                  </a:lnTo>
                  <a:lnTo>
                    <a:pt x="619" y="1234"/>
                  </a:lnTo>
                  <a:lnTo>
                    <a:pt x="556" y="1231"/>
                  </a:lnTo>
                  <a:lnTo>
                    <a:pt x="495" y="1223"/>
                  </a:lnTo>
                  <a:lnTo>
                    <a:pt x="435" y="1207"/>
                  </a:lnTo>
                  <a:lnTo>
                    <a:pt x="378" y="1186"/>
                  </a:lnTo>
                  <a:lnTo>
                    <a:pt x="324" y="1160"/>
                  </a:lnTo>
                  <a:lnTo>
                    <a:pt x="274" y="1129"/>
                  </a:lnTo>
                  <a:lnTo>
                    <a:pt x="226" y="1093"/>
                  </a:lnTo>
                  <a:lnTo>
                    <a:pt x="181" y="1053"/>
                  </a:lnTo>
                  <a:lnTo>
                    <a:pt x="142" y="1010"/>
                  </a:lnTo>
                  <a:lnTo>
                    <a:pt x="106" y="962"/>
                  </a:lnTo>
                  <a:lnTo>
                    <a:pt x="75" y="911"/>
                  </a:lnTo>
                  <a:lnTo>
                    <a:pt x="49" y="858"/>
                  </a:lnTo>
                  <a:lnTo>
                    <a:pt x="28" y="801"/>
                  </a:lnTo>
                  <a:lnTo>
                    <a:pt x="13" y="742"/>
                  </a:lnTo>
                  <a:lnTo>
                    <a:pt x="3" y="680"/>
                  </a:lnTo>
                  <a:lnTo>
                    <a:pt x="0" y="617"/>
                  </a:lnTo>
                  <a:lnTo>
                    <a:pt x="3" y="593"/>
                  </a:lnTo>
                  <a:lnTo>
                    <a:pt x="11" y="572"/>
                  </a:lnTo>
                  <a:lnTo>
                    <a:pt x="24" y="552"/>
                  </a:lnTo>
                  <a:lnTo>
                    <a:pt x="40" y="536"/>
                  </a:lnTo>
                  <a:lnTo>
                    <a:pt x="58" y="524"/>
                  </a:lnTo>
                  <a:lnTo>
                    <a:pt x="81" y="516"/>
                  </a:lnTo>
                  <a:lnTo>
                    <a:pt x="105" y="513"/>
                  </a:lnTo>
                  <a:lnTo>
                    <a:pt x="129" y="516"/>
                  </a:lnTo>
                  <a:lnTo>
                    <a:pt x="151" y="524"/>
                  </a:lnTo>
                  <a:lnTo>
                    <a:pt x="171" y="536"/>
                  </a:lnTo>
                  <a:lnTo>
                    <a:pt x="187" y="552"/>
                  </a:lnTo>
                  <a:lnTo>
                    <a:pt x="199" y="572"/>
                  </a:lnTo>
                  <a:lnTo>
                    <a:pt x="208" y="593"/>
                  </a:lnTo>
                  <a:lnTo>
                    <a:pt x="210" y="617"/>
                  </a:lnTo>
                  <a:lnTo>
                    <a:pt x="213" y="668"/>
                  </a:lnTo>
                  <a:lnTo>
                    <a:pt x="223" y="718"/>
                  </a:lnTo>
                  <a:lnTo>
                    <a:pt x="237" y="765"/>
                  </a:lnTo>
                  <a:lnTo>
                    <a:pt x="258" y="809"/>
                  </a:lnTo>
                  <a:lnTo>
                    <a:pt x="284" y="850"/>
                  </a:lnTo>
                  <a:lnTo>
                    <a:pt x="313" y="888"/>
                  </a:lnTo>
                  <a:lnTo>
                    <a:pt x="348" y="923"/>
                  </a:lnTo>
                  <a:lnTo>
                    <a:pt x="386" y="952"/>
                  </a:lnTo>
                  <a:lnTo>
                    <a:pt x="427" y="977"/>
                  </a:lnTo>
                  <a:lnTo>
                    <a:pt x="471" y="998"/>
                  </a:lnTo>
                  <a:lnTo>
                    <a:pt x="519" y="1013"/>
                  </a:lnTo>
                  <a:lnTo>
                    <a:pt x="568" y="1023"/>
                  </a:lnTo>
                  <a:lnTo>
                    <a:pt x="619" y="1026"/>
                  </a:lnTo>
                  <a:lnTo>
                    <a:pt x="670" y="1023"/>
                  </a:lnTo>
                  <a:lnTo>
                    <a:pt x="720" y="1013"/>
                  </a:lnTo>
                  <a:lnTo>
                    <a:pt x="767" y="998"/>
                  </a:lnTo>
                  <a:lnTo>
                    <a:pt x="811" y="977"/>
                  </a:lnTo>
                  <a:lnTo>
                    <a:pt x="853" y="952"/>
                  </a:lnTo>
                  <a:lnTo>
                    <a:pt x="891" y="923"/>
                  </a:lnTo>
                  <a:lnTo>
                    <a:pt x="926" y="888"/>
                  </a:lnTo>
                  <a:lnTo>
                    <a:pt x="955" y="850"/>
                  </a:lnTo>
                  <a:lnTo>
                    <a:pt x="980" y="809"/>
                  </a:lnTo>
                  <a:lnTo>
                    <a:pt x="1001" y="765"/>
                  </a:lnTo>
                  <a:lnTo>
                    <a:pt x="1016" y="718"/>
                  </a:lnTo>
                  <a:lnTo>
                    <a:pt x="1026" y="668"/>
                  </a:lnTo>
                  <a:lnTo>
                    <a:pt x="1029" y="617"/>
                  </a:lnTo>
                  <a:lnTo>
                    <a:pt x="1026" y="566"/>
                  </a:lnTo>
                  <a:lnTo>
                    <a:pt x="1016" y="517"/>
                  </a:lnTo>
                  <a:lnTo>
                    <a:pt x="1001" y="470"/>
                  </a:lnTo>
                  <a:lnTo>
                    <a:pt x="980" y="426"/>
                  </a:lnTo>
                  <a:lnTo>
                    <a:pt x="955" y="385"/>
                  </a:lnTo>
                  <a:lnTo>
                    <a:pt x="926" y="347"/>
                  </a:lnTo>
                  <a:lnTo>
                    <a:pt x="891" y="312"/>
                  </a:lnTo>
                  <a:lnTo>
                    <a:pt x="853" y="283"/>
                  </a:lnTo>
                  <a:lnTo>
                    <a:pt x="811" y="257"/>
                  </a:lnTo>
                  <a:lnTo>
                    <a:pt x="767" y="236"/>
                  </a:lnTo>
                  <a:lnTo>
                    <a:pt x="720" y="222"/>
                  </a:lnTo>
                  <a:lnTo>
                    <a:pt x="670" y="213"/>
                  </a:lnTo>
                  <a:lnTo>
                    <a:pt x="619" y="209"/>
                  </a:lnTo>
                  <a:lnTo>
                    <a:pt x="595" y="207"/>
                  </a:lnTo>
                  <a:lnTo>
                    <a:pt x="573" y="198"/>
                  </a:lnTo>
                  <a:lnTo>
                    <a:pt x="553" y="187"/>
                  </a:lnTo>
                  <a:lnTo>
                    <a:pt x="537" y="170"/>
                  </a:lnTo>
                  <a:lnTo>
                    <a:pt x="525" y="151"/>
                  </a:lnTo>
                  <a:lnTo>
                    <a:pt x="518" y="129"/>
                  </a:lnTo>
                  <a:lnTo>
                    <a:pt x="514" y="105"/>
                  </a:lnTo>
                  <a:lnTo>
                    <a:pt x="518" y="81"/>
                  </a:lnTo>
                  <a:lnTo>
                    <a:pt x="525" y="58"/>
                  </a:lnTo>
                  <a:lnTo>
                    <a:pt x="537" y="40"/>
                  </a:lnTo>
                  <a:lnTo>
                    <a:pt x="553" y="24"/>
                  </a:lnTo>
                  <a:lnTo>
                    <a:pt x="573" y="11"/>
                  </a:lnTo>
                  <a:lnTo>
                    <a:pt x="595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754832144" name="CustomShape 26"/>
            <p:cNvSpPr/>
            <p:nvPr/>
          </p:nvSpPr>
          <p:spPr bwMode="auto">
            <a:xfrm flipH="1">
              <a:off x="10222200" y="2283120"/>
              <a:ext cx="1150560" cy="1054800"/>
            </a:xfrm>
            <a:custGeom>
              <a:avLst/>
              <a:gdLst/>
              <a:ahLst/>
              <a:cxnLst/>
              <a:rect l="l" t="t" r="r" b="b"/>
              <a:pathLst>
                <a:path w="3589" h="3579" extrusionOk="0">
                  <a:moveTo>
                    <a:pt x="474" y="251"/>
                  </a:moveTo>
                  <a:lnTo>
                    <a:pt x="251" y="473"/>
                  </a:lnTo>
                  <a:lnTo>
                    <a:pt x="423" y="644"/>
                  </a:lnTo>
                  <a:lnTo>
                    <a:pt x="623" y="622"/>
                  </a:lnTo>
                  <a:lnTo>
                    <a:pt x="646" y="422"/>
                  </a:lnTo>
                  <a:lnTo>
                    <a:pt x="474" y="251"/>
                  </a:lnTo>
                  <a:close/>
                  <a:moveTo>
                    <a:pt x="462" y="0"/>
                  </a:moveTo>
                  <a:lnTo>
                    <a:pt x="485" y="0"/>
                  </a:lnTo>
                  <a:lnTo>
                    <a:pt x="508" y="4"/>
                  </a:lnTo>
                  <a:lnTo>
                    <a:pt x="529" y="14"/>
                  </a:lnTo>
                  <a:lnTo>
                    <a:pt x="548" y="29"/>
                  </a:lnTo>
                  <a:lnTo>
                    <a:pt x="829" y="310"/>
                  </a:lnTo>
                  <a:lnTo>
                    <a:pt x="844" y="329"/>
                  </a:lnTo>
                  <a:lnTo>
                    <a:pt x="854" y="349"/>
                  </a:lnTo>
                  <a:lnTo>
                    <a:pt x="860" y="372"/>
                  </a:lnTo>
                  <a:lnTo>
                    <a:pt x="860" y="396"/>
                  </a:lnTo>
                  <a:lnTo>
                    <a:pt x="828" y="678"/>
                  </a:lnTo>
                  <a:lnTo>
                    <a:pt x="935" y="784"/>
                  </a:lnTo>
                  <a:lnTo>
                    <a:pt x="1007" y="725"/>
                  </a:lnTo>
                  <a:lnTo>
                    <a:pt x="1083" y="669"/>
                  </a:lnTo>
                  <a:lnTo>
                    <a:pt x="1162" y="618"/>
                  </a:lnTo>
                  <a:lnTo>
                    <a:pt x="1244" y="572"/>
                  </a:lnTo>
                  <a:lnTo>
                    <a:pt x="1328" y="531"/>
                  </a:lnTo>
                  <a:lnTo>
                    <a:pt x="1417" y="494"/>
                  </a:lnTo>
                  <a:lnTo>
                    <a:pt x="1507" y="462"/>
                  </a:lnTo>
                  <a:lnTo>
                    <a:pt x="1599" y="436"/>
                  </a:lnTo>
                  <a:lnTo>
                    <a:pt x="1694" y="416"/>
                  </a:lnTo>
                  <a:lnTo>
                    <a:pt x="1791" y="400"/>
                  </a:lnTo>
                  <a:lnTo>
                    <a:pt x="1889" y="392"/>
                  </a:lnTo>
                  <a:lnTo>
                    <a:pt x="1989" y="388"/>
                  </a:lnTo>
                  <a:lnTo>
                    <a:pt x="2094" y="392"/>
                  </a:lnTo>
                  <a:lnTo>
                    <a:pt x="2198" y="401"/>
                  </a:lnTo>
                  <a:lnTo>
                    <a:pt x="2299" y="418"/>
                  </a:lnTo>
                  <a:lnTo>
                    <a:pt x="2398" y="441"/>
                  </a:lnTo>
                  <a:lnTo>
                    <a:pt x="2495" y="470"/>
                  </a:lnTo>
                  <a:lnTo>
                    <a:pt x="2588" y="505"/>
                  </a:lnTo>
                  <a:lnTo>
                    <a:pt x="2680" y="545"/>
                  </a:lnTo>
                  <a:lnTo>
                    <a:pt x="2768" y="590"/>
                  </a:lnTo>
                  <a:lnTo>
                    <a:pt x="2853" y="640"/>
                  </a:lnTo>
                  <a:lnTo>
                    <a:pt x="2933" y="697"/>
                  </a:lnTo>
                  <a:lnTo>
                    <a:pt x="3011" y="757"/>
                  </a:lnTo>
                  <a:lnTo>
                    <a:pt x="3084" y="821"/>
                  </a:lnTo>
                  <a:lnTo>
                    <a:pt x="3154" y="891"/>
                  </a:lnTo>
                  <a:lnTo>
                    <a:pt x="3219" y="965"/>
                  </a:lnTo>
                  <a:lnTo>
                    <a:pt x="3280" y="1042"/>
                  </a:lnTo>
                  <a:lnTo>
                    <a:pt x="3336" y="1123"/>
                  </a:lnTo>
                  <a:lnTo>
                    <a:pt x="3387" y="1208"/>
                  </a:lnTo>
                  <a:lnTo>
                    <a:pt x="3432" y="1295"/>
                  </a:lnTo>
                  <a:lnTo>
                    <a:pt x="3473" y="1387"/>
                  </a:lnTo>
                  <a:lnTo>
                    <a:pt x="3507" y="1480"/>
                  </a:lnTo>
                  <a:lnTo>
                    <a:pt x="3536" y="1576"/>
                  </a:lnTo>
                  <a:lnTo>
                    <a:pt x="3559" y="1675"/>
                  </a:lnTo>
                  <a:lnTo>
                    <a:pt x="3576" y="1776"/>
                  </a:lnTo>
                  <a:lnTo>
                    <a:pt x="3586" y="1879"/>
                  </a:lnTo>
                  <a:lnTo>
                    <a:pt x="3589" y="1983"/>
                  </a:lnTo>
                  <a:lnTo>
                    <a:pt x="3586" y="2007"/>
                  </a:lnTo>
                  <a:lnTo>
                    <a:pt x="3578" y="2030"/>
                  </a:lnTo>
                  <a:lnTo>
                    <a:pt x="3566" y="2049"/>
                  </a:lnTo>
                  <a:lnTo>
                    <a:pt x="3550" y="2065"/>
                  </a:lnTo>
                  <a:lnTo>
                    <a:pt x="3530" y="2078"/>
                  </a:lnTo>
                  <a:lnTo>
                    <a:pt x="3508" y="2085"/>
                  </a:lnTo>
                  <a:lnTo>
                    <a:pt x="3485" y="2088"/>
                  </a:lnTo>
                  <a:lnTo>
                    <a:pt x="3461" y="2085"/>
                  </a:lnTo>
                  <a:lnTo>
                    <a:pt x="3438" y="2078"/>
                  </a:lnTo>
                  <a:lnTo>
                    <a:pt x="3418" y="2065"/>
                  </a:lnTo>
                  <a:lnTo>
                    <a:pt x="3403" y="2049"/>
                  </a:lnTo>
                  <a:lnTo>
                    <a:pt x="3390" y="2030"/>
                  </a:lnTo>
                  <a:lnTo>
                    <a:pt x="3382" y="2007"/>
                  </a:lnTo>
                  <a:lnTo>
                    <a:pt x="3379" y="1983"/>
                  </a:lnTo>
                  <a:lnTo>
                    <a:pt x="3376" y="1884"/>
                  </a:lnTo>
                  <a:lnTo>
                    <a:pt x="3366" y="1788"/>
                  </a:lnTo>
                  <a:lnTo>
                    <a:pt x="3349" y="1692"/>
                  </a:lnTo>
                  <a:lnTo>
                    <a:pt x="3326" y="1600"/>
                  </a:lnTo>
                  <a:lnTo>
                    <a:pt x="3296" y="1510"/>
                  </a:lnTo>
                  <a:lnTo>
                    <a:pt x="3260" y="1422"/>
                  </a:lnTo>
                  <a:lnTo>
                    <a:pt x="3220" y="1339"/>
                  </a:lnTo>
                  <a:lnTo>
                    <a:pt x="3173" y="1257"/>
                  </a:lnTo>
                  <a:lnTo>
                    <a:pt x="3122" y="1180"/>
                  </a:lnTo>
                  <a:lnTo>
                    <a:pt x="3066" y="1107"/>
                  </a:lnTo>
                  <a:lnTo>
                    <a:pt x="3004" y="1037"/>
                  </a:lnTo>
                  <a:lnTo>
                    <a:pt x="2938" y="971"/>
                  </a:lnTo>
                  <a:lnTo>
                    <a:pt x="2869" y="910"/>
                  </a:lnTo>
                  <a:lnTo>
                    <a:pt x="2795" y="854"/>
                  </a:lnTo>
                  <a:lnTo>
                    <a:pt x="2717" y="803"/>
                  </a:lnTo>
                  <a:lnTo>
                    <a:pt x="2636" y="756"/>
                  </a:lnTo>
                  <a:lnTo>
                    <a:pt x="2551" y="715"/>
                  </a:lnTo>
                  <a:lnTo>
                    <a:pt x="2464" y="680"/>
                  </a:lnTo>
                  <a:lnTo>
                    <a:pt x="2374" y="651"/>
                  </a:lnTo>
                  <a:lnTo>
                    <a:pt x="2280" y="628"/>
                  </a:lnTo>
                  <a:lnTo>
                    <a:pt x="2186" y="611"/>
                  </a:lnTo>
                  <a:lnTo>
                    <a:pt x="2088" y="600"/>
                  </a:lnTo>
                  <a:lnTo>
                    <a:pt x="1989" y="597"/>
                  </a:lnTo>
                  <a:lnTo>
                    <a:pt x="1895" y="600"/>
                  </a:lnTo>
                  <a:lnTo>
                    <a:pt x="1804" y="610"/>
                  </a:lnTo>
                  <a:lnTo>
                    <a:pt x="1713" y="624"/>
                  </a:lnTo>
                  <a:lnTo>
                    <a:pt x="1625" y="646"/>
                  </a:lnTo>
                  <a:lnTo>
                    <a:pt x="1539" y="672"/>
                  </a:lnTo>
                  <a:lnTo>
                    <a:pt x="1457" y="703"/>
                  </a:lnTo>
                  <a:lnTo>
                    <a:pt x="1376" y="739"/>
                  </a:lnTo>
                  <a:lnTo>
                    <a:pt x="1298" y="781"/>
                  </a:lnTo>
                  <a:lnTo>
                    <a:pt x="1223" y="827"/>
                  </a:lnTo>
                  <a:lnTo>
                    <a:pt x="1151" y="878"/>
                  </a:lnTo>
                  <a:lnTo>
                    <a:pt x="1084" y="932"/>
                  </a:lnTo>
                  <a:lnTo>
                    <a:pt x="2066" y="1913"/>
                  </a:lnTo>
                  <a:lnTo>
                    <a:pt x="2081" y="1932"/>
                  </a:lnTo>
                  <a:lnTo>
                    <a:pt x="2091" y="1953"/>
                  </a:lnTo>
                  <a:lnTo>
                    <a:pt x="2096" y="1976"/>
                  </a:lnTo>
                  <a:lnTo>
                    <a:pt x="2096" y="1998"/>
                  </a:lnTo>
                  <a:lnTo>
                    <a:pt x="2091" y="2021"/>
                  </a:lnTo>
                  <a:lnTo>
                    <a:pt x="2081" y="2042"/>
                  </a:lnTo>
                  <a:lnTo>
                    <a:pt x="2066" y="2060"/>
                  </a:lnTo>
                  <a:lnTo>
                    <a:pt x="2050" y="2074"/>
                  </a:lnTo>
                  <a:lnTo>
                    <a:pt x="2032" y="2084"/>
                  </a:lnTo>
                  <a:lnTo>
                    <a:pt x="2013" y="2090"/>
                  </a:lnTo>
                  <a:lnTo>
                    <a:pt x="1992" y="2092"/>
                  </a:lnTo>
                  <a:lnTo>
                    <a:pt x="1972" y="2090"/>
                  </a:lnTo>
                  <a:lnTo>
                    <a:pt x="1953" y="2084"/>
                  </a:lnTo>
                  <a:lnTo>
                    <a:pt x="1934" y="2074"/>
                  </a:lnTo>
                  <a:lnTo>
                    <a:pt x="1918" y="2060"/>
                  </a:lnTo>
                  <a:lnTo>
                    <a:pt x="935" y="1081"/>
                  </a:lnTo>
                  <a:lnTo>
                    <a:pt x="880" y="1148"/>
                  </a:lnTo>
                  <a:lnTo>
                    <a:pt x="829" y="1219"/>
                  </a:lnTo>
                  <a:lnTo>
                    <a:pt x="783" y="1294"/>
                  </a:lnTo>
                  <a:lnTo>
                    <a:pt x="741" y="1372"/>
                  </a:lnTo>
                  <a:lnTo>
                    <a:pt x="705" y="1453"/>
                  </a:lnTo>
                  <a:lnTo>
                    <a:pt x="673" y="1535"/>
                  </a:lnTo>
                  <a:lnTo>
                    <a:pt x="647" y="1621"/>
                  </a:lnTo>
                  <a:lnTo>
                    <a:pt x="626" y="1709"/>
                  </a:lnTo>
                  <a:lnTo>
                    <a:pt x="611" y="1799"/>
                  </a:lnTo>
                  <a:lnTo>
                    <a:pt x="602" y="1890"/>
                  </a:lnTo>
                  <a:lnTo>
                    <a:pt x="598" y="1983"/>
                  </a:lnTo>
                  <a:lnTo>
                    <a:pt x="602" y="2082"/>
                  </a:lnTo>
                  <a:lnTo>
                    <a:pt x="613" y="2180"/>
                  </a:lnTo>
                  <a:lnTo>
                    <a:pt x="630" y="2274"/>
                  </a:lnTo>
                  <a:lnTo>
                    <a:pt x="653" y="2367"/>
                  </a:lnTo>
                  <a:lnTo>
                    <a:pt x="682" y="2457"/>
                  </a:lnTo>
                  <a:lnTo>
                    <a:pt x="717" y="2544"/>
                  </a:lnTo>
                  <a:lnTo>
                    <a:pt x="758" y="2629"/>
                  </a:lnTo>
                  <a:lnTo>
                    <a:pt x="805" y="2709"/>
                  </a:lnTo>
                  <a:lnTo>
                    <a:pt x="856" y="2787"/>
                  </a:lnTo>
                  <a:lnTo>
                    <a:pt x="913" y="2861"/>
                  </a:lnTo>
                  <a:lnTo>
                    <a:pt x="974" y="2930"/>
                  </a:lnTo>
                  <a:lnTo>
                    <a:pt x="1040" y="2995"/>
                  </a:lnTo>
                  <a:lnTo>
                    <a:pt x="1110" y="3057"/>
                  </a:lnTo>
                  <a:lnTo>
                    <a:pt x="1184" y="3114"/>
                  </a:lnTo>
                  <a:lnTo>
                    <a:pt x="1261" y="3165"/>
                  </a:lnTo>
                  <a:lnTo>
                    <a:pt x="1343" y="3211"/>
                  </a:lnTo>
                  <a:lnTo>
                    <a:pt x="1426" y="3251"/>
                  </a:lnTo>
                  <a:lnTo>
                    <a:pt x="1514" y="3287"/>
                  </a:lnTo>
                  <a:lnTo>
                    <a:pt x="1605" y="3316"/>
                  </a:lnTo>
                  <a:lnTo>
                    <a:pt x="1697" y="3339"/>
                  </a:lnTo>
                  <a:lnTo>
                    <a:pt x="1793" y="3357"/>
                  </a:lnTo>
                  <a:lnTo>
                    <a:pt x="1890" y="3366"/>
                  </a:lnTo>
                  <a:lnTo>
                    <a:pt x="1989" y="3370"/>
                  </a:lnTo>
                  <a:lnTo>
                    <a:pt x="2075" y="3367"/>
                  </a:lnTo>
                  <a:lnTo>
                    <a:pt x="2161" y="3360"/>
                  </a:lnTo>
                  <a:lnTo>
                    <a:pt x="2244" y="3347"/>
                  </a:lnTo>
                  <a:lnTo>
                    <a:pt x="2327" y="3328"/>
                  </a:lnTo>
                  <a:lnTo>
                    <a:pt x="2409" y="3306"/>
                  </a:lnTo>
                  <a:lnTo>
                    <a:pt x="2488" y="3277"/>
                  </a:lnTo>
                  <a:lnTo>
                    <a:pt x="2566" y="3245"/>
                  </a:lnTo>
                  <a:lnTo>
                    <a:pt x="2643" y="3208"/>
                  </a:lnTo>
                  <a:lnTo>
                    <a:pt x="2715" y="3166"/>
                  </a:lnTo>
                  <a:lnTo>
                    <a:pt x="2786" y="3119"/>
                  </a:lnTo>
                  <a:lnTo>
                    <a:pt x="2855" y="3069"/>
                  </a:lnTo>
                  <a:lnTo>
                    <a:pt x="2919" y="3014"/>
                  </a:lnTo>
                  <a:lnTo>
                    <a:pt x="2981" y="2955"/>
                  </a:lnTo>
                  <a:lnTo>
                    <a:pt x="3040" y="2892"/>
                  </a:lnTo>
                  <a:lnTo>
                    <a:pt x="3057" y="2876"/>
                  </a:lnTo>
                  <a:lnTo>
                    <a:pt x="3078" y="2864"/>
                  </a:lnTo>
                  <a:lnTo>
                    <a:pt x="3099" y="2858"/>
                  </a:lnTo>
                  <a:lnTo>
                    <a:pt x="3123" y="2855"/>
                  </a:lnTo>
                  <a:lnTo>
                    <a:pt x="3145" y="2860"/>
                  </a:lnTo>
                  <a:lnTo>
                    <a:pt x="3168" y="2867"/>
                  </a:lnTo>
                  <a:lnTo>
                    <a:pt x="3188" y="2881"/>
                  </a:lnTo>
                  <a:lnTo>
                    <a:pt x="3204" y="2899"/>
                  </a:lnTo>
                  <a:lnTo>
                    <a:pt x="3215" y="2919"/>
                  </a:lnTo>
                  <a:lnTo>
                    <a:pt x="3222" y="2941"/>
                  </a:lnTo>
                  <a:lnTo>
                    <a:pt x="3223" y="2964"/>
                  </a:lnTo>
                  <a:lnTo>
                    <a:pt x="3220" y="2987"/>
                  </a:lnTo>
                  <a:lnTo>
                    <a:pt x="3212" y="3008"/>
                  </a:lnTo>
                  <a:lnTo>
                    <a:pt x="3198" y="3029"/>
                  </a:lnTo>
                  <a:lnTo>
                    <a:pt x="3135" y="3096"/>
                  </a:lnTo>
                  <a:lnTo>
                    <a:pt x="3069" y="3160"/>
                  </a:lnTo>
                  <a:lnTo>
                    <a:pt x="2999" y="3220"/>
                  </a:lnTo>
                  <a:lnTo>
                    <a:pt x="2928" y="3275"/>
                  </a:lnTo>
                  <a:lnTo>
                    <a:pt x="2853" y="3327"/>
                  </a:lnTo>
                  <a:lnTo>
                    <a:pt x="2774" y="3374"/>
                  </a:lnTo>
                  <a:lnTo>
                    <a:pt x="2695" y="3415"/>
                  </a:lnTo>
                  <a:lnTo>
                    <a:pt x="2612" y="3453"/>
                  </a:lnTo>
                  <a:lnTo>
                    <a:pt x="2527" y="3486"/>
                  </a:lnTo>
                  <a:lnTo>
                    <a:pt x="2441" y="3514"/>
                  </a:lnTo>
                  <a:lnTo>
                    <a:pt x="2353" y="3537"/>
                  </a:lnTo>
                  <a:lnTo>
                    <a:pt x="2264" y="3555"/>
                  </a:lnTo>
                  <a:lnTo>
                    <a:pt x="2174" y="3568"/>
                  </a:lnTo>
                  <a:lnTo>
                    <a:pt x="2081" y="3577"/>
                  </a:lnTo>
                  <a:lnTo>
                    <a:pt x="1989" y="3579"/>
                  </a:lnTo>
                  <a:lnTo>
                    <a:pt x="1884" y="3576"/>
                  </a:lnTo>
                  <a:lnTo>
                    <a:pt x="1781" y="3566"/>
                  </a:lnTo>
                  <a:lnTo>
                    <a:pt x="1680" y="3549"/>
                  </a:lnTo>
                  <a:lnTo>
                    <a:pt x="1581" y="3526"/>
                  </a:lnTo>
                  <a:lnTo>
                    <a:pt x="1484" y="3498"/>
                  </a:lnTo>
                  <a:lnTo>
                    <a:pt x="1390" y="3463"/>
                  </a:lnTo>
                  <a:lnTo>
                    <a:pt x="1299" y="3423"/>
                  </a:lnTo>
                  <a:lnTo>
                    <a:pt x="1211" y="3377"/>
                  </a:lnTo>
                  <a:lnTo>
                    <a:pt x="1126" y="3326"/>
                  </a:lnTo>
                  <a:lnTo>
                    <a:pt x="1044" y="3271"/>
                  </a:lnTo>
                  <a:lnTo>
                    <a:pt x="967" y="3210"/>
                  </a:lnTo>
                  <a:lnTo>
                    <a:pt x="893" y="3145"/>
                  </a:lnTo>
                  <a:lnTo>
                    <a:pt x="824" y="3076"/>
                  </a:lnTo>
                  <a:lnTo>
                    <a:pt x="759" y="3003"/>
                  </a:lnTo>
                  <a:lnTo>
                    <a:pt x="699" y="2925"/>
                  </a:lnTo>
                  <a:lnTo>
                    <a:pt x="642" y="2845"/>
                  </a:lnTo>
                  <a:lnTo>
                    <a:pt x="592" y="2760"/>
                  </a:lnTo>
                  <a:lnTo>
                    <a:pt x="546" y="2672"/>
                  </a:lnTo>
                  <a:lnTo>
                    <a:pt x="506" y="2581"/>
                  </a:lnTo>
                  <a:lnTo>
                    <a:pt x="471" y="2488"/>
                  </a:lnTo>
                  <a:lnTo>
                    <a:pt x="442" y="2391"/>
                  </a:lnTo>
                  <a:lnTo>
                    <a:pt x="419" y="2292"/>
                  </a:lnTo>
                  <a:lnTo>
                    <a:pt x="403" y="2191"/>
                  </a:lnTo>
                  <a:lnTo>
                    <a:pt x="393" y="2088"/>
                  </a:lnTo>
                  <a:lnTo>
                    <a:pt x="390" y="1983"/>
                  </a:lnTo>
                  <a:lnTo>
                    <a:pt x="393" y="1883"/>
                  </a:lnTo>
                  <a:lnTo>
                    <a:pt x="402" y="1786"/>
                  </a:lnTo>
                  <a:lnTo>
                    <a:pt x="417" y="1689"/>
                  </a:lnTo>
                  <a:lnTo>
                    <a:pt x="437" y="1595"/>
                  </a:lnTo>
                  <a:lnTo>
                    <a:pt x="464" y="1503"/>
                  </a:lnTo>
                  <a:lnTo>
                    <a:pt x="495" y="1413"/>
                  </a:lnTo>
                  <a:lnTo>
                    <a:pt x="532" y="1325"/>
                  </a:lnTo>
                  <a:lnTo>
                    <a:pt x="573" y="1240"/>
                  </a:lnTo>
                  <a:lnTo>
                    <a:pt x="620" y="1159"/>
                  </a:lnTo>
                  <a:lnTo>
                    <a:pt x="671" y="1080"/>
                  </a:lnTo>
                  <a:lnTo>
                    <a:pt x="727" y="1005"/>
                  </a:lnTo>
                  <a:lnTo>
                    <a:pt x="787" y="932"/>
                  </a:lnTo>
                  <a:lnTo>
                    <a:pt x="680" y="826"/>
                  </a:lnTo>
                  <a:lnTo>
                    <a:pt x="397" y="857"/>
                  </a:lnTo>
                  <a:lnTo>
                    <a:pt x="385" y="858"/>
                  </a:lnTo>
                  <a:lnTo>
                    <a:pt x="365" y="856"/>
                  </a:lnTo>
                  <a:lnTo>
                    <a:pt x="345" y="850"/>
                  </a:lnTo>
                  <a:lnTo>
                    <a:pt x="328" y="840"/>
                  </a:lnTo>
                  <a:lnTo>
                    <a:pt x="311" y="827"/>
                  </a:lnTo>
                  <a:lnTo>
                    <a:pt x="29" y="547"/>
                  </a:lnTo>
                  <a:lnTo>
                    <a:pt x="14" y="527"/>
                  </a:lnTo>
                  <a:lnTo>
                    <a:pt x="4" y="507"/>
                  </a:lnTo>
                  <a:lnTo>
                    <a:pt x="0" y="484"/>
                  </a:lnTo>
                  <a:lnTo>
                    <a:pt x="0" y="461"/>
                  </a:lnTo>
                  <a:lnTo>
                    <a:pt x="4" y="438"/>
                  </a:lnTo>
                  <a:lnTo>
                    <a:pt x="14" y="418"/>
                  </a:lnTo>
                  <a:lnTo>
                    <a:pt x="29" y="399"/>
                  </a:lnTo>
                  <a:lnTo>
                    <a:pt x="400" y="29"/>
                  </a:lnTo>
                  <a:lnTo>
                    <a:pt x="419" y="14"/>
                  </a:lnTo>
                  <a:lnTo>
                    <a:pt x="440" y="4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</p:grpSp>
      <p:grpSp>
        <p:nvGrpSpPr>
          <p:cNvPr id="462513932" name="Group 27"/>
          <p:cNvGrpSpPr/>
          <p:nvPr/>
        </p:nvGrpSpPr>
        <p:grpSpPr bwMode="auto">
          <a:xfrm>
            <a:off x="9612360" y="4032720"/>
            <a:ext cx="2002320" cy="1727280"/>
            <a:chOff x="9612360" y="4032720"/>
            <a:chExt cx="2002320" cy="1727280"/>
          </a:xfrm>
        </p:grpSpPr>
        <p:sp>
          <p:nvSpPr>
            <p:cNvPr id="356476342" name="CustomShape 28"/>
            <p:cNvSpPr/>
            <p:nvPr/>
          </p:nvSpPr>
          <p:spPr bwMode="auto">
            <a:xfrm>
              <a:off x="10216800" y="5724720"/>
              <a:ext cx="1392120" cy="35280"/>
            </a:xfrm>
            <a:custGeom>
              <a:avLst/>
              <a:gdLst/>
              <a:ahLst/>
              <a:cxnLst/>
              <a:rect l="l" t="t" r="r" b="b"/>
              <a:pathLst>
                <a:path w="2425" h="60" extrusionOk="0">
                  <a:moveTo>
                    <a:pt x="0" y="0"/>
                  </a:moveTo>
                  <a:lnTo>
                    <a:pt x="2425" y="0"/>
                  </a:lnTo>
                  <a:lnTo>
                    <a:pt x="2408" y="60"/>
                  </a:lnTo>
                  <a:lnTo>
                    <a:pt x="22" y="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792515734" name="CustomShape 29"/>
            <p:cNvSpPr/>
            <p:nvPr/>
          </p:nvSpPr>
          <p:spPr bwMode="auto">
            <a:xfrm>
              <a:off x="9612360" y="4032720"/>
              <a:ext cx="1363320" cy="1457640"/>
            </a:xfrm>
            <a:custGeom>
              <a:avLst/>
              <a:gdLst/>
              <a:ahLst/>
              <a:cxnLst/>
              <a:rect l="l" t="t" r="r" b="b"/>
              <a:pathLst>
                <a:path w="2373" h="2378" extrusionOk="0">
                  <a:moveTo>
                    <a:pt x="729" y="284"/>
                  </a:moveTo>
                  <a:lnTo>
                    <a:pt x="727" y="285"/>
                  </a:lnTo>
                  <a:lnTo>
                    <a:pt x="719" y="288"/>
                  </a:lnTo>
                  <a:lnTo>
                    <a:pt x="708" y="294"/>
                  </a:lnTo>
                  <a:lnTo>
                    <a:pt x="693" y="300"/>
                  </a:lnTo>
                  <a:lnTo>
                    <a:pt x="674" y="311"/>
                  </a:lnTo>
                  <a:lnTo>
                    <a:pt x="652" y="322"/>
                  </a:lnTo>
                  <a:lnTo>
                    <a:pt x="626" y="338"/>
                  </a:lnTo>
                  <a:lnTo>
                    <a:pt x="599" y="356"/>
                  </a:lnTo>
                  <a:lnTo>
                    <a:pt x="568" y="378"/>
                  </a:lnTo>
                  <a:lnTo>
                    <a:pt x="537" y="402"/>
                  </a:lnTo>
                  <a:lnTo>
                    <a:pt x="504" y="432"/>
                  </a:lnTo>
                  <a:lnTo>
                    <a:pt x="469" y="465"/>
                  </a:lnTo>
                  <a:lnTo>
                    <a:pt x="434" y="501"/>
                  </a:lnTo>
                  <a:lnTo>
                    <a:pt x="399" y="542"/>
                  </a:lnTo>
                  <a:lnTo>
                    <a:pt x="363" y="587"/>
                  </a:lnTo>
                  <a:lnTo>
                    <a:pt x="328" y="637"/>
                  </a:lnTo>
                  <a:lnTo>
                    <a:pt x="293" y="692"/>
                  </a:lnTo>
                  <a:lnTo>
                    <a:pt x="259" y="752"/>
                  </a:lnTo>
                  <a:lnTo>
                    <a:pt x="227" y="817"/>
                  </a:lnTo>
                  <a:lnTo>
                    <a:pt x="196" y="888"/>
                  </a:lnTo>
                  <a:lnTo>
                    <a:pt x="197" y="903"/>
                  </a:lnTo>
                  <a:lnTo>
                    <a:pt x="200" y="920"/>
                  </a:lnTo>
                  <a:lnTo>
                    <a:pt x="204" y="938"/>
                  </a:lnTo>
                  <a:lnTo>
                    <a:pt x="206" y="957"/>
                  </a:lnTo>
                  <a:lnTo>
                    <a:pt x="208" y="973"/>
                  </a:lnTo>
                  <a:lnTo>
                    <a:pt x="207" y="989"/>
                  </a:lnTo>
                  <a:lnTo>
                    <a:pt x="202" y="1007"/>
                  </a:lnTo>
                  <a:lnTo>
                    <a:pt x="199" y="1024"/>
                  </a:lnTo>
                  <a:lnTo>
                    <a:pt x="199" y="1040"/>
                  </a:lnTo>
                  <a:lnTo>
                    <a:pt x="201" y="1058"/>
                  </a:lnTo>
                  <a:lnTo>
                    <a:pt x="204" y="1068"/>
                  </a:lnTo>
                  <a:lnTo>
                    <a:pt x="209" y="1079"/>
                  </a:lnTo>
                  <a:lnTo>
                    <a:pt x="214" y="1091"/>
                  </a:lnTo>
                  <a:lnTo>
                    <a:pt x="221" y="1103"/>
                  </a:lnTo>
                  <a:lnTo>
                    <a:pt x="228" y="1114"/>
                  </a:lnTo>
                  <a:lnTo>
                    <a:pt x="234" y="1123"/>
                  </a:lnTo>
                  <a:lnTo>
                    <a:pt x="238" y="1132"/>
                  </a:lnTo>
                  <a:lnTo>
                    <a:pt x="243" y="1137"/>
                  </a:lnTo>
                  <a:lnTo>
                    <a:pt x="244" y="1138"/>
                  </a:lnTo>
                  <a:lnTo>
                    <a:pt x="292" y="1192"/>
                  </a:lnTo>
                  <a:lnTo>
                    <a:pt x="292" y="1195"/>
                  </a:lnTo>
                  <a:lnTo>
                    <a:pt x="293" y="1202"/>
                  </a:lnTo>
                  <a:lnTo>
                    <a:pt x="294" y="1215"/>
                  </a:lnTo>
                  <a:lnTo>
                    <a:pt x="297" y="1230"/>
                  </a:lnTo>
                  <a:lnTo>
                    <a:pt x="302" y="1246"/>
                  </a:lnTo>
                  <a:lnTo>
                    <a:pt x="307" y="1262"/>
                  </a:lnTo>
                  <a:lnTo>
                    <a:pt x="314" y="1276"/>
                  </a:lnTo>
                  <a:lnTo>
                    <a:pt x="324" y="1288"/>
                  </a:lnTo>
                  <a:lnTo>
                    <a:pt x="330" y="1299"/>
                  </a:lnTo>
                  <a:lnTo>
                    <a:pt x="332" y="1308"/>
                  </a:lnTo>
                  <a:lnTo>
                    <a:pt x="330" y="1319"/>
                  </a:lnTo>
                  <a:lnTo>
                    <a:pt x="326" y="1327"/>
                  </a:lnTo>
                  <a:lnTo>
                    <a:pt x="320" y="1335"/>
                  </a:lnTo>
                  <a:lnTo>
                    <a:pt x="314" y="1342"/>
                  </a:lnTo>
                  <a:lnTo>
                    <a:pt x="309" y="1345"/>
                  </a:lnTo>
                  <a:lnTo>
                    <a:pt x="308" y="1347"/>
                  </a:lnTo>
                  <a:lnTo>
                    <a:pt x="307" y="1349"/>
                  </a:lnTo>
                  <a:lnTo>
                    <a:pt x="306" y="1357"/>
                  </a:lnTo>
                  <a:lnTo>
                    <a:pt x="304" y="1368"/>
                  </a:lnTo>
                  <a:lnTo>
                    <a:pt x="301" y="1383"/>
                  </a:lnTo>
                  <a:lnTo>
                    <a:pt x="297" y="1400"/>
                  </a:lnTo>
                  <a:lnTo>
                    <a:pt x="295" y="1417"/>
                  </a:lnTo>
                  <a:lnTo>
                    <a:pt x="293" y="1435"/>
                  </a:lnTo>
                  <a:lnTo>
                    <a:pt x="291" y="1452"/>
                  </a:lnTo>
                  <a:lnTo>
                    <a:pt x="291" y="1467"/>
                  </a:lnTo>
                  <a:lnTo>
                    <a:pt x="292" y="1480"/>
                  </a:lnTo>
                  <a:lnTo>
                    <a:pt x="294" y="1496"/>
                  </a:lnTo>
                  <a:lnTo>
                    <a:pt x="297" y="1516"/>
                  </a:lnTo>
                  <a:lnTo>
                    <a:pt x="302" y="1538"/>
                  </a:lnTo>
                  <a:lnTo>
                    <a:pt x="306" y="1560"/>
                  </a:lnTo>
                  <a:lnTo>
                    <a:pt x="311" y="1582"/>
                  </a:lnTo>
                  <a:lnTo>
                    <a:pt x="317" y="1603"/>
                  </a:lnTo>
                  <a:lnTo>
                    <a:pt x="323" y="1618"/>
                  </a:lnTo>
                  <a:lnTo>
                    <a:pt x="329" y="1630"/>
                  </a:lnTo>
                  <a:lnTo>
                    <a:pt x="335" y="1636"/>
                  </a:lnTo>
                  <a:lnTo>
                    <a:pt x="346" y="1644"/>
                  </a:lnTo>
                  <a:lnTo>
                    <a:pt x="359" y="1651"/>
                  </a:lnTo>
                  <a:lnTo>
                    <a:pt x="373" y="1660"/>
                  </a:lnTo>
                  <a:lnTo>
                    <a:pt x="388" y="1668"/>
                  </a:lnTo>
                  <a:lnTo>
                    <a:pt x="404" y="1675"/>
                  </a:lnTo>
                  <a:lnTo>
                    <a:pt x="419" y="1683"/>
                  </a:lnTo>
                  <a:lnTo>
                    <a:pt x="432" y="1689"/>
                  </a:lnTo>
                  <a:lnTo>
                    <a:pt x="443" y="1694"/>
                  </a:lnTo>
                  <a:lnTo>
                    <a:pt x="449" y="1698"/>
                  </a:lnTo>
                  <a:lnTo>
                    <a:pt x="451" y="1699"/>
                  </a:lnTo>
                  <a:lnTo>
                    <a:pt x="453" y="1700"/>
                  </a:lnTo>
                  <a:lnTo>
                    <a:pt x="459" y="1704"/>
                  </a:lnTo>
                  <a:lnTo>
                    <a:pt x="467" y="1709"/>
                  </a:lnTo>
                  <a:lnTo>
                    <a:pt x="477" y="1717"/>
                  </a:lnTo>
                  <a:lnTo>
                    <a:pt x="486" y="1725"/>
                  </a:lnTo>
                  <a:lnTo>
                    <a:pt x="496" y="1734"/>
                  </a:lnTo>
                  <a:lnTo>
                    <a:pt x="503" y="1744"/>
                  </a:lnTo>
                  <a:lnTo>
                    <a:pt x="508" y="1753"/>
                  </a:lnTo>
                  <a:lnTo>
                    <a:pt x="510" y="1763"/>
                  </a:lnTo>
                  <a:lnTo>
                    <a:pt x="513" y="1780"/>
                  </a:lnTo>
                  <a:lnTo>
                    <a:pt x="519" y="1799"/>
                  </a:lnTo>
                  <a:lnTo>
                    <a:pt x="527" y="1818"/>
                  </a:lnTo>
                  <a:lnTo>
                    <a:pt x="538" y="1837"/>
                  </a:lnTo>
                  <a:lnTo>
                    <a:pt x="547" y="1854"/>
                  </a:lnTo>
                  <a:lnTo>
                    <a:pt x="555" y="1863"/>
                  </a:lnTo>
                  <a:lnTo>
                    <a:pt x="564" y="1874"/>
                  </a:lnTo>
                  <a:lnTo>
                    <a:pt x="574" y="1884"/>
                  </a:lnTo>
                  <a:lnTo>
                    <a:pt x="584" y="1896"/>
                  </a:lnTo>
                  <a:lnTo>
                    <a:pt x="594" y="1908"/>
                  </a:lnTo>
                  <a:lnTo>
                    <a:pt x="600" y="1921"/>
                  </a:lnTo>
                  <a:lnTo>
                    <a:pt x="604" y="1937"/>
                  </a:lnTo>
                  <a:lnTo>
                    <a:pt x="604" y="1954"/>
                  </a:lnTo>
                  <a:lnTo>
                    <a:pt x="604" y="1973"/>
                  </a:lnTo>
                  <a:lnTo>
                    <a:pt x="606" y="1990"/>
                  </a:lnTo>
                  <a:lnTo>
                    <a:pt x="610" y="2005"/>
                  </a:lnTo>
                  <a:lnTo>
                    <a:pt x="616" y="2019"/>
                  </a:lnTo>
                  <a:lnTo>
                    <a:pt x="622" y="2034"/>
                  </a:lnTo>
                  <a:lnTo>
                    <a:pt x="630" y="2050"/>
                  </a:lnTo>
                  <a:lnTo>
                    <a:pt x="637" y="2067"/>
                  </a:lnTo>
                  <a:lnTo>
                    <a:pt x="644" y="2086"/>
                  </a:lnTo>
                  <a:lnTo>
                    <a:pt x="653" y="2105"/>
                  </a:lnTo>
                  <a:lnTo>
                    <a:pt x="663" y="2124"/>
                  </a:lnTo>
                  <a:lnTo>
                    <a:pt x="676" y="2141"/>
                  </a:lnTo>
                  <a:lnTo>
                    <a:pt x="690" y="2156"/>
                  </a:lnTo>
                  <a:lnTo>
                    <a:pt x="707" y="2166"/>
                  </a:lnTo>
                  <a:lnTo>
                    <a:pt x="724" y="2173"/>
                  </a:lnTo>
                  <a:lnTo>
                    <a:pt x="726" y="2170"/>
                  </a:lnTo>
                  <a:lnTo>
                    <a:pt x="730" y="2163"/>
                  </a:lnTo>
                  <a:lnTo>
                    <a:pt x="734" y="2151"/>
                  </a:lnTo>
                  <a:lnTo>
                    <a:pt x="740" y="2137"/>
                  </a:lnTo>
                  <a:lnTo>
                    <a:pt x="748" y="2119"/>
                  </a:lnTo>
                  <a:lnTo>
                    <a:pt x="755" y="2100"/>
                  </a:lnTo>
                  <a:lnTo>
                    <a:pt x="762" y="2080"/>
                  </a:lnTo>
                  <a:lnTo>
                    <a:pt x="770" y="2061"/>
                  </a:lnTo>
                  <a:lnTo>
                    <a:pt x="776" y="2041"/>
                  </a:lnTo>
                  <a:lnTo>
                    <a:pt x="780" y="2024"/>
                  </a:lnTo>
                  <a:lnTo>
                    <a:pt x="784" y="2008"/>
                  </a:lnTo>
                  <a:lnTo>
                    <a:pt x="784" y="1996"/>
                  </a:lnTo>
                  <a:lnTo>
                    <a:pt x="781" y="1988"/>
                  </a:lnTo>
                  <a:lnTo>
                    <a:pt x="776" y="1975"/>
                  </a:lnTo>
                  <a:lnTo>
                    <a:pt x="771" y="1960"/>
                  </a:lnTo>
                  <a:lnTo>
                    <a:pt x="767" y="1943"/>
                  </a:lnTo>
                  <a:lnTo>
                    <a:pt x="762" y="1927"/>
                  </a:lnTo>
                  <a:lnTo>
                    <a:pt x="759" y="1911"/>
                  </a:lnTo>
                  <a:lnTo>
                    <a:pt x="757" y="1898"/>
                  </a:lnTo>
                  <a:lnTo>
                    <a:pt x="756" y="1889"/>
                  </a:lnTo>
                  <a:lnTo>
                    <a:pt x="755" y="1885"/>
                  </a:lnTo>
                  <a:lnTo>
                    <a:pt x="760" y="1795"/>
                  </a:lnTo>
                  <a:lnTo>
                    <a:pt x="761" y="1793"/>
                  </a:lnTo>
                  <a:lnTo>
                    <a:pt x="765" y="1787"/>
                  </a:lnTo>
                  <a:lnTo>
                    <a:pt x="769" y="1779"/>
                  </a:lnTo>
                  <a:lnTo>
                    <a:pt x="775" y="1768"/>
                  </a:lnTo>
                  <a:lnTo>
                    <a:pt x="784" y="1757"/>
                  </a:lnTo>
                  <a:lnTo>
                    <a:pt x="793" y="1746"/>
                  </a:lnTo>
                  <a:lnTo>
                    <a:pt x="804" y="1736"/>
                  </a:lnTo>
                  <a:lnTo>
                    <a:pt x="815" y="1726"/>
                  </a:lnTo>
                  <a:lnTo>
                    <a:pt x="826" y="1715"/>
                  </a:lnTo>
                  <a:lnTo>
                    <a:pt x="835" y="1704"/>
                  </a:lnTo>
                  <a:lnTo>
                    <a:pt x="844" y="1691"/>
                  </a:lnTo>
                  <a:lnTo>
                    <a:pt x="852" y="1675"/>
                  </a:lnTo>
                  <a:lnTo>
                    <a:pt x="863" y="1656"/>
                  </a:lnTo>
                  <a:lnTo>
                    <a:pt x="872" y="1636"/>
                  </a:lnTo>
                  <a:lnTo>
                    <a:pt x="883" y="1615"/>
                  </a:lnTo>
                  <a:lnTo>
                    <a:pt x="892" y="1594"/>
                  </a:lnTo>
                  <a:lnTo>
                    <a:pt x="903" y="1573"/>
                  </a:lnTo>
                  <a:lnTo>
                    <a:pt x="911" y="1553"/>
                  </a:lnTo>
                  <a:lnTo>
                    <a:pt x="917" y="1536"/>
                  </a:lnTo>
                  <a:lnTo>
                    <a:pt x="921" y="1522"/>
                  </a:lnTo>
                  <a:lnTo>
                    <a:pt x="924" y="1514"/>
                  </a:lnTo>
                  <a:lnTo>
                    <a:pt x="929" y="1503"/>
                  </a:lnTo>
                  <a:lnTo>
                    <a:pt x="936" y="1491"/>
                  </a:lnTo>
                  <a:lnTo>
                    <a:pt x="945" y="1477"/>
                  </a:lnTo>
                  <a:lnTo>
                    <a:pt x="953" y="1462"/>
                  </a:lnTo>
                  <a:lnTo>
                    <a:pt x="961" y="1446"/>
                  </a:lnTo>
                  <a:lnTo>
                    <a:pt x="967" y="1430"/>
                  </a:lnTo>
                  <a:lnTo>
                    <a:pt x="970" y="1415"/>
                  </a:lnTo>
                  <a:lnTo>
                    <a:pt x="971" y="1400"/>
                  </a:lnTo>
                  <a:lnTo>
                    <a:pt x="967" y="1386"/>
                  </a:lnTo>
                  <a:lnTo>
                    <a:pt x="958" y="1373"/>
                  </a:lnTo>
                  <a:lnTo>
                    <a:pt x="941" y="1359"/>
                  </a:lnTo>
                  <a:lnTo>
                    <a:pt x="922" y="1347"/>
                  </a:lnTo>
                  <a:lnTo>
                    <a:pt x="901" y="1339"/>
                  </a:lnTo>
                  <a:lnTo>
                    <a:pt x="878" y="1332"/>
                  </a:lnTo>
                  <a:lnTo>
                    <a:pt x="857" y="1327"/>
                  </a:lnTo>
                  <a:lnTo>
                    <a:pt x="837" y="1322"/>
                  </a:lnTo>
                  <a:lnTo>
                    <a:pt x="819" y="1319"/>
                  </a:lnTo>
                  <a:lnTo>
                    <a:pt x="804" y="1314"/>
                  </a:lnTo>
                  <a:lnTo>
                    <a:pt x="791" y="1311"/>
                  </a:lnTo>
                  <a:lnTo>
                    <a:pt x="775" y="1307"/>
                  </a:lnTo>
                  <a:lnTo>
                    <a:pt x="757" y="1303"/>
                  </a:lnTo>
                  <a:lnTo>
                    <a:pt x="738" y="1297"/>
                  </a:lnTo>
                  <a:lnTo>
                    <a:pt x="719" y="1292"/>
                  </a:lnTo>
                  <a:lnTo>
                    <a:pt x="700" y="1285"/>
                  </a:lnTo>
                  <a:lnTo>
                    <a:pt x="684" y="1277"/>
                  </a:lnTo>
                  <a:lnTo>
                    <a:pt x="671" y="1268"/>
                  </a:lnTo>
                  <a:lnTo>
                    <a:pt x="660" y="1257"/>
                  </a:lnTo>
                  <a:lnTo>
                    <a:pt x="654" y="1246"/>
                  </a:lnTo>
                  <a:lnTo>
                    <a:pt x="649" y="1234"/>
                  </a:lnTo>
                  <a:lnTo>
                    <a:pt x="639" y="1227"/>
                  </a:lnTo>
                  <a:lnTo>
                    <a:pt x="626" y="1221"/>
                  </a:lnTo>
                  <a:lnTo>
                    <a:pt x="612" y="1218"/>
                  </a:lnTo>
                  <a:lnTo>
                    <a:pt x="596" y="1218"/>
                  </a:lnTo>
                  <a:lnTo>
                    <a:pt x="579" y="1219"/>
                  </a:lnTo>
                  <a:lnTo>
                    <a:pt x="562" y="1221"/>
                  </a:lnTo>
                  <a:lnTo>
                    <a:pt x="546" y="1226"/>
                  </a:lnTo>
                  <a:lnTo>
                    <a:pt x="533" y="1230"/>
                  </a:lnTo>
                  <a:lnTo>
                    <a:pt x="521" y="1234"/>
                  </a:lnTo>
                  <a:lnTo>
                    <a:pt x="510" y="1239"/>
                  </a:lnTo>
                  <a:lnTo>
                    <a:pt x="498" y="1245"/>
                  </a:lnTo>
                  <a:lnTo>
                    <a:pt x="483" y="1250"/>
                  </a:lnTo>
                  <a:lnTo>
                    <a:pt x="466" y="1254"/>
                  </a:lnTo>
                  <a:lnTo>
                    <a:pt x="449" y="1258"/>
                  </a:lnTo>
                  <a:lnTo>
                    <a:pt x="432" y="1262"/>
                  </a:lnTo>
                  <a:lnTo>
                    <a:pt x="417" y="1263"/>
                  </a:lnTo>
                  <a:lnTo>
                    <a:pt x="403" y="1262"/>
                  </a:lnTo>
                  <a:lnTo>
                    <a:pt x="390" y="1259"/>
                  </a:lnTo>
                  <a:lnTo>
                    <a:pt x="382" y="1254"/>
                  </a:lnTo>
                  <a:lnTo>
                    <a:pt x="376" y="1246"/>
                  </a:lnTo>
                  <a:lnTo>
                    <a:pt x="369" y="1228"/>
                  </a:lnTo>
                  <a:lnTo>
                    <a:pt x="357" y="1211"/>
                  </a:lnTo>
                  <a:lnTo>
                    <a:pt x="346" y="1196"/>
                  </a:lnTo>
                  <a:lnTo>
                    <a:pt x="333" y="1181"/>
                  </a:lnTo>
                  <a:lnTo>
                    <a:pt x="324" y="1168"/>
                  </a:lnTo>
                  <a:lnTo>
                    <a:pt x="318" y="1154"/>
                  </a:lnTo>
                  <a:lnTo>
                    <a:pt x="318" y="1148"/>
                  </a:lnTo>
                  <a:lnTo>
                    <a:pt x="321" y="1143"/>
                  </a:lnTo>
                  <a:lnTo>
                    <a:pt x="326" y="1141"/>
                  </a:lnTo>
                  <a:lnTo>
                    <a:pt x="332" y="1140"/>
                  </a:lnTo>
                  <a:lnTo>
                    <a:pt x="341" y="1138"/>
                  </a:lnTo>
                  <a:lnTo>
                    <a:pt x="348" y="1136"/>
                  </a:lnTo>
                  <a:lnTo>
                    <a:pt x="355" y="1132"/>
                  </a:lnTo>
                  <a:lnTo>
                    <a:pt x="362" y="1123"/>
                  </a:lnTo>
                  <a:lnTo>
                    <a:pt x="366" y="1112"/>
                  </a:lnTo>
                  <a:lnTo>
                    <a:pt x="368" y="1097"/>
                  </a:lnTo>
                  <a:lnTo>
                    <a:pt x="366" y="1085"/>
                  </a:lnTo>
                  <a:lnTo>
                    <a:pt x="361" y="1076"/>
                  </a:lnTo>
                  <a:lnTo>
                    <a:pt x="351" y="1069"/>
                  </a:lnTo>
                  <a:lnTo>
                    <a:pt x="341" y="1065"/>
                  </a:lnTo>
                  <a:lnTo>
                    <a:pt x="327" y="1065"/>
                  </a:lnTo>
                  <a:lnTo>
                    <a:pt x="312" y="1068"/>
                  </a:lnTo>
                  <a:lnTo>
                    <a:pt x="297" y="1074"/>
                  </a:lnTo>
                  <a:lnTo>
                    <a:pt x="284" y="1079"/>
                  </a:lnTo>
                  <a:lnTo>
                    <a:pt x="273" y="1080"/>
                  </a:lnTo>
                  <a:lnTo>
                    <a:pt x="266" y="1078"/>
                  </a:lnTo>
                  <a:lnTo>
                    <a:pt x="259" y="1073"/>
                  </a:lnTo>
                  <a:lnTo>
                    <a:pt x="256" y="1066"/>
                  </a:lnTo>
                  <a:lnTo>
                    <a:pt x="256" y="1059"/>
                  </a:lnTo>
                  <a:lnTo>
                    <a:pt x="258" y="1050"/>
                  </a:lnTo>
                  <a:lnTo>
                    <a:pt x="263" y="1043"/>
                  </a:lnTo>
                  <a:lnTo>
                    <a:pt x="270" y="1037"/>
                  </a:lnTo>
                  <a:lnTo>
                    <a:pt x="278" y="1031"/>
                  </a:lnTo>
                  <a:lnTo>
                    <a:pt x="289" y="1024"/>
                  </a:lnTo>
                  <a:lnTo>
                    <a:pt x="301" y="1016"/>
                  </a:lnTo>
                  <a:lnTo>
                    <a:pt x="314" y="1006"/>
                  </a:lnTo>
                  <a:lnTo>
                    <a:pt x="328" y="996"/>
                  </a:lnTo>
                  <a:lnTo>
                    <a:pt x="343" y="986"/>
                  </a:lnTo>
                  <a:lnTo>
                    <a:pt x="357" y="978"/>
                  </a:lnTo>
                  <a:lnTo>
                    <a:pt x="370" y="970"/>
                  </a:lnTo>
                  <a:lnTo>
                    <a:pt x="382" y="965"/>
                  </a:lnTo>
                  <a:lnTo>
                    <a:pt x="392" y="963"/>
                  </a:lnTo>
                  <a:lnTo>
                    <a:pt x="400" y="963"/>
                  </a:lnTo>
                  <a:lnTo>
                    <a:pt x="404" y="968"/>
                  </a:lnTo>
                  <a:lnTo>
                    <a:pt x="411" y="980"/>
                  </a:lnTo>
                  <a:lnTo>
                    <a:pt x="422" y="990"/>
                  </a:lnTo>
                  <a:lnTo>
                    <a:pt x="434" y="998"/>
                  </a:lnTo>
                  <a:lnTo>
                    <a:pt x="449" y="1003"/>
                  </a:lnTo>
                  <a:lnTo>
                    <a:pt x="462" y="1004"/>
                  </a:lnTo>
                  <a:lnTo>
                    <a:pt x="475" y="1003"/>
                  </a:lnTo>
                  <a:lnTo>
                    <a:pt x="481" y="1001"/>
                  </a:lnTo>
                  <a:lnTo>
                    <a:pt x="489" y="998"/>
                  </a:lnTo>
                  <a:lnTo>
                    <a:pt x="499" y="992"/>
                  </a:lnTo>
                  <a:lnTo>
                    <a:pt x="509" y="988"/>
                  </a:lnTo>
                  <a:lnTo>
                    <a:pt x="520" y="984"/>
                  </a:lnTo>
                  <a:lnTo>
                    <a:pt x="530" y="981"/>
                  </a:lnTo>
                  <a:lnTo>
                    <a:pt x="541" y="980"/>
                  </a:lnTo>
                  <a:lnTo>
                    <a:pt x="550" y="981"/>
                  </a:lnTo>
                  <a:lnTo>
                    <a:pt x="559" y="985"/>
                  </a:lnTo>
                  <a:lnTo>
                    <a:pt x="565" y="992"/>
                  </a:lnTo>
                  <a:lnTo>
                    <a:pt x="569" y="1005"/>
                  </a:lnTo>
                  <a:lnTo>
                    <a:pt x="573" y="1020"/>
                  </a:lnTo>
                  <a:lnTo>
                    <a:pt x="579" y="1034"/>
                  </a:lnTo>
                  <a:lnTo>
                    <a:pt x="587" y="1048"/>
                  </a:lnTo>
                  <a:lnTo>
                    <a:pt x="596" y="1061"/>
                  </a:lnTo>
                  <a:lnTo>
                    <a:pt x="605" y="1073"/>
                  </a:lnTo>
                  <a:lnTo>
                    <a:pt x="615" y="1083"/>
                  </a:lnTo>
                  <a:lnTo>
                    <a:pt x="624" y="1092"/>
                  </a:lnTo>
                  <a:lnTo>
                    <a:pt x="632" y="1097"/>
                  </a:lnTo>
                  <a:lnTo>
                    <a:pt x="638" y="1100"/>
                  </a:lnTo>
                  <a:lnTo>
                    <a:pt x="642" y="1100"/>
                  </a:lnTo>
                  <a:lnTo>
                    <a:pt x="643" y="1096"/>
                  </a:lnTo>
                  <a:lnTo>
                    <a:pt x="644" y="1085"/>
                  </a:lnTo>
                  <a:lnTo>
                    <a:pt x="646" y="1072"/>
                  </a:lnTo>
                  <a:lnTo>
                    <a:pt x="650" y="1055"/>
                  </a:lnTo>
                  <a:lnTo>
                    <a:pt x="653" y="1036"/>
                  </a:lnTo>
                  <a:lnTo>
                    <a:pt x="655" y="1017"/>
                  </a:lnTo>
                  <a:lnTo>
                    <a:pt x="655" y="998"/>
                  </a:lnTo>
                  <a:lnTo>
                    <a:pt x="654" y="982"/>
                  </a:lnTo>
                  <a:lnTo>
                    <a:pt x="649" y="968"/>
                  </a:lnTo>
                  <a:lnTo>
                    <a:pt x="646" y="963"/>
                  </a:lnTo>
                  <a:lnTo>
                    <a:pt x="645" y="959"/>
                  </a:lnTo>
                  <a:lnTo>
                    <a:pt x="644" y="954"/>
                  </a:lnTo>
                  <a:lnTo>
                    <a:pt x="644" y="952"/>
                  </a:lnTo>
                  <a:lnTo>
                    <a:pt x="644" y="950"/>
                  </a:lnTo>
                  <a:lnTo>
                    <a:pt x="645" y="949"/>
                  </a:lnTo>
                  <a:lnTo>
                    <a:pt x="646" y="948"/>
                  </a:lnTo>
                  <a:lnTo>
                    <a:pt x="647" y="948"/>
                  </a:lnTo>
                  <a:lnTo>
                    <a:pt x="650" y="948"/>
                  </a:lnTo>
                  <a:lnTo>
                    <a:pt x="652" y="948"/>
                  </a:lnTo>
                  <a:lnTo>
                    <a:pt x="653" y="949"/>
                  </a:lnTo>
                  <a:lnTo>
                    <a:pt x="655" y="949"/>
                  </a:lnTo>
                  <a:lnTo>
                    <a:pt x="657" y="950"/>
                  </a:lnTo>
                  <a:lnTo>
                    <a:pt x="658" y="951"/>
                  </a:lnTo>
                  <a:lnTo>
                    <a:pt x="659" y="951"/>
                  </a:lnTo>
                  <a:lnTo>
                    <a:pt x="660" y="952"/>
                  </a:lnTo>
                  <a:lnTo>
                    <a:pt x="660" y="952"/>
                  </a:lnTo>
                  <a:lnTo>
                    <a:pt x="662" y="950"/>
                  </a:lnTo>
                  <a:lnTo>
                    <a:pt x="668" y="946"/>
                  </a:lnTo>
                  <a:lnTo>
                    <a:pt x="676" y="939"/>
                  </a:lnTo>
                  <a:lnTo>
                    <a:pt x="687" y="929"/>
                  </a:lnTo>
                  <a:lnTo>
                    <a:pt x="699" y="916"/>
                  </a:lnTo>
                  <a:lnTo>
                    <a:pt x="711" y="903"/>
                  </a:lnTo>
                  <a:lnTo>
                    <a:pt x="723" y="887"/>
                  </a:lnTo>
                  <a:lnTo>
                    <a:pt x="735" y="869"/>
                  </a:lnTo>
                  <a:lnTo>
                    <a:pt x="745" y="850"/>
                  </a:lnTo>
                  <a:lnTo>
                    <a:pt x="754" y="831"/>
                  </a:lnTo>
                  <a:lnTo>
                    <a:pt x="760" y="816"/>
                  </a:lnTo>
                  <a:lnTo>
                    <a:pt x="766" y="805"/>
                  </a:lnTo>
                  <a:lnTo>
                    <a:pt x="769" y="796"/>
                  </a:lnTo>
                  <a:lnTo>
                    <a:pt x="772" y="790"/>
                  </a:lnTo>
                  <a:lnTo>
                    <a:pt x="773" y="782"/>
                  </a:lnTo>
                  <a:lnTo>
                    <a:pt x="775" y="776"/>
                  </a:lnTo>
                  <a:lnTo>
                    <a:pt x="777" y="767"/>
                  </a:lnTo>
                  <a:lnTo>
                    <a:pt x="777" y="753"/>
                  </a:lnTo>
                  <a:lnTo>
                    <a:pt x="772" y="740"/>
                  </a:lnTo>
                  <a:lnTo>
                    <a:pt x="763" y="727"/>
                  </a:lnTo>
                  <a:lnTo>
                    <a:pt x="752" y="718"/>
                  </a:lnTo>
                  <a:lnTo>
                    <a:pt x="739" y="712"/>
                  </a:lnTo>
                  <a:lnTo>
                    <a:pt x="726" y="712"/>
                  </a:lnTo>
                  <a:lnTo>
                    <a:pt x="720" y="711"/>
                  </a:lnTo>
                  <a:lnTo>
                    <a:pt x="717" y="706"/>
                  </a:lnTo>
                  <a:lnTo>
                    <a:pt x="717" y="698"/>
                  </a:lnTo>
                  <a:lnTo>
                    <a:pt x="718" y="688"/>
                  </a:lnTo>
                  <a:lnTo>
                    <a:pt x="721" y="677"/>
                  </a:lnTo>
                  <a:lnTo>
                    <a:pt x="727" y="664"/>
                  </a:lnTo>
                  <a:lnTo>
                    <a:pt x="734" y="651"/>
                  </a:lnTo>
                  <a:lnTo>
                    <a:pt x="741" y="641"/>
                  </a:lnTo>
                  <a:lnTo>
                    <a:pt x="752" y="631"/>
                  </a:lnTo>
                  <a:lnTo>
                    <a:pt x="762" y="624"/>
                  </a:lnTo>
                  <a:lnTo>
                    <a:pt x="775" y="620"/>
                  </a:lnTo>
                  <a:lnTo>
                    <a:pt x="788" y="621"/>
                  </a:lnTo>
                  <a:lnTo>
                    <a:pt x="803" y="625"/>
                  </a:lnTo>
                  <a:lnTo>
                    <a:pt x="812" y="631"/>
                  </a:lnTo>
                  <a:lnTo>
                    <a:pt x="817" y="638"/>
                  </a:lnTo>
                  <a:lnTo>
                    <a:pt x="818" y="645"/>
                  </a:lnTo>
                  <a:lnTo>
                    <a:pt x="817" y="653"/>
                  </a:lnTo>
                  <a:lnTo>
                    <a:pt x="815" y="659"/>
                  </a:lnTo>
                  <a:lnTo>
                    <a:pt x="812" y="664"/>
                  </a:lnTo>
                  <a:lnTo>
                    <a:pt x="810" y="667"/>
                  </a:lnTo>
                  <a:lnTo>
                    <a:pt x="809" y="668"/>
                  </a:lnTo>
                  <a:lnTo>
                    <a:pt x="810" y="670"/>
                  </a:lnTo>
                  <a:lnTo>
                    <a:pt x="812" y="677"/>
                  </a:lnTo>
                  <a:lnTo>
                    <a:pt x="815" y="685"/>
                  </a:lnTo>
                  <a:lnTo>
                    <a:pt x="819" y="696"/>
                  </a:lnTo>
                  <a:lnTo>
                    <a:pt x="825" y="706"/>
                  </a:lnTo>
                  <a:lnTo>
                    <a:pt x="831" y="717"/>
                  </a:lnTo>
                  <a:lnTo>
                    <a:pt x="837" y="725"/>
                  </a:lnTo>
                  <a:lnTo>
                    <a:pt x="844" y="731"/>
                  </a:lnTo>
                  <a:lnTo>
                    <a:pt x="850" y="733"/>
                  </a:lnTo>
                  <a:lnTo>
                    <a:pt x="856" y="731"/>
                  </a:lnTo>
                  <a:lnTo>
                    <a:pt x="863" y="722"/>
                  </a:lnTo>
                  <a:lnTo>
                    <a:pt x="869" y="711"/>
                  </a:lnTo>
                  <a:lnTo>
                    <a:pt x="878" y="698"/>
                  </a:lnTo>
                  <a:lnTo>
                    <a:pt x="889" y="685"/>
                  </a:lnTo>
                  <a:lnTo>
                    <a:pt x="901" y="672"/>
                  </a:lnTo>
                  <a:lnTo>
                    <a:pt x="911" y="658"/>
                  </a:lnTo>
                  <a:lnTo>
                    <a:pt x="923" y="645"/>
                  </a:lnTo>
                  <a:lnTo>
                    <a:pt x="931" y="631"/>
                  </a:lnTo>
                  <a:lnTo>
                    <a:pt x="939" y="620"/>
                  </a:lnTo>
                  <a:lnTo>
                    <a:pt x="942" y="608"/>
                  </a:lnTo>
                  <a:lnTo>
                    <a:pt x="942" y="598"/>
                  </a:lnTo>
                  <a:lnTo>
                    <a:pt x="936" y="590"/>
                  </a:lnTo>
                  <a:lnTo>
                    <a:pt x="926" y="583"/>
                  </a:lnTo>
                  <a:lnTo>
                    <a:pt x="916" y="578"/>
                  </a:lnTo>
                  <a:lnTo>
                    <a:pt x="909" y="570"/>
                  </a:lnTo>
                  <a:lnTo>
                    <a:pt x="904" y="562"/>
                  </a:lnTo>
                  <a:lnTo>
                    <a:pt x="898" y="551"/>
                  </a:lnTo>
                  <a:lnTo>
                    <a:pt x="895" y="541"/>
                  </a:lnTo>
                  <a:lnTo>
                    <a:pt x="892" y="529"/>
                  </a:lnTo>
                  <a:lnTo>
                    <a:pt x="888" y="517"/>
                  </a:lnTo>
                  <a:lnTo>
                    <a:pt x="883" y="507"/>
                  </a:lnTo>
                  <a:lnTo>
                    <a:pt x="875" y="495"/>
                  </a:lnTo>
                  <a:lnTo>
                    <a:pt x="866" y="486"/>
                  </a:lnTo>
                  <a:lnTo>
                    <a:pt x="853" y="477"/>
                  </a:lnTo>
                  <a:lnTo>
                    <a:pt x="837" y="470"/>
                  </a:lnTo>
                  <a:lnTo>
                    <a:pt x="817" y="464"/>
                  </a:lnTo>
                  <a:lnTo>
                    <a:pt x="793" y="460"/>
                  </a:lnTo>
                  <a:lnTo>
                    <a:pt x="757" y="458"/>
                  </a:lnTo>
                  <a:lnTo>
                    <a:pt x="726" y="458"/>
                  </a:lnTo>
                  <a:lnTo>
                    <a:pt x="698" y="459"/>
                  </a:lnTo>
                  <a:lnTo>
                    <a:pt x="676" y="461"/>
                  </a:lnTo>
                  <a:lnTo>
                    <a:pt x="657" y="465"/>
                  </a:lnTo>
                  <a:lnTo>
                    <a:pt x="642" y="468"/>
                  </a:lnTo>
                  <a:lnTo>
                    <a:pt x="631" y="471"/>
                  </a:lnTo>
                  <a:lnTo>
                    <a:pt x="623" y="474"/>
                  </a:lnTo>
                  <a:lnTo>
                    <a:pt x="618" y="476"/>
                  </a:lnTo>
                  <a:lnTo>
                    <a:pt x="617" y="476"/>
                  </a:lnTo>
                  <a:lnTo>
                    <a:pt x="627" y="514"/>
                  </a:lnTo>
                  <a:lnTo>
                    <a:pt x="630" y="516"/>
                  </a:lnTo>
                  <a:lnTo>
                    <a:pt x="633" y="522"/>
                  </a:lnTo>
                  <a:lnTo>
                    <a:pt x="637" y="532"/>
                  </a:lnTo>
                  <a:lnTo>
                    <a:pt x="638" y="546"/>
                  </a:lnTo>
                  <a:lnTo>
                    <a:pt x="636" y="552"/>
                  </a:lnTo>
                  <a:lnTo>
                    <a:pt x="629" y="556"/>
                  </a:lnTo>
                  <a:lnTo>
                    <a:pt x="619" y="560"/>
                  </a:lnTo>
                  <a:lnTo>
                    <a:pt x="607" y="562"/>
                  </a:lnTo>
                  <a:lnTo>
                    <a:pt x="595" y="562"/>
                  </a:lnTo>
                  <a:lnTo>
                    <a:pt x="583" y="563"/>
                  </a:lnTo>
                  <a:lnTo>
                    <a:pt x="573" y="563"/>
                  </a:lnTo>
                  <a:lnTo>
                    <a:pt x="566" y="562"/>
                  </a:lnTo>
                  <a:lnTo>
                    <a:pt x="563" y="562"/>
                  </a:lnTo>
                  <a:lnTo>
                    <a:pt x="562" y="560"/>
                  </a:lnTo>
                  <a:lnTo>
                    <a:pt x="560" y="553"/>
                  </a:lnTo>
                  <a:lnTo>
                    <a:pt x="556" y="544"/>
                  </a:lnTo>
                  <a:lnTo>
                    <a:pt x="554" y="532"/>
                  </a:lnTo>
                  <a:lnTo>
                    <a:pt x="552" y="520"/>
                  </a:lnTo>
                  <a:lnTo>
                    <a:pt x="553" y="509"/>
                  </a:lnTo>
                  <a:lnTo>
                    <a:pt x="556" y="498"/>
                  </a:lnTo>
                  <a:lnTo>
                    <a:pt x="560" y="488"/>
                  </a:lnTo>
                  <a:lnTo>
                    <a:pt x="563" y="476"/>
                  </a:lnTo>
                  <a:lnTo>
                    <a:pt x="567" y="467"/>
                  </a:lnTo>
                  <a:lnTo>
                    <a:pt x="572" y="458"/>
                  </a:lnTo>
                  <a:lnTo>
                    <a:pt x="574" y="452"/>
                  </a:lnTo>
                  <a:lnTo>
                    <a:pt x="575" y="450"/>
                  </a:lnTo>
                  <a:lnTo>
                    <a:pt x="617" y="392"/>
                  </a:lnTo>
                  <a:lnTo>
                    <a:pt x="619" y="392"/>
                  </a:lnTo>
                  <a:lnTo>
                    <a:pt x="624" y="392"/>
                  </a:lnTo>
                  <a:lnTo>
                    <a:pt x="634" y="394"/>
                  </a:lnTo>
                  <a:lnTo>
                    <a:pt x="647" y="397"/>
                  </a:lnTo>
                  <a:lnTo>
                    <a:pt x="665" y="402"/>
                  </a:lnTo>
                  <a:lnTo>
                    <a:pt x="678" y="404"/>
                  </a:lnTo>
                  <a:lnTo>
                    <a:pt x="693" y="406"/>
                  </a:lnTo>
                  <a:lnTo>
                    <a:pt x="708" y="406"/>
                  </a:lnTo>
                  <a:lnTo>
                    <a:pt x="722" y="403"/>
                  </a:lnTo>
                  <a:lnTo>
                    <a:pt x="735" y="401"/>
                  </a:lnTo>
                  <a:lnTo>
                    <a:pt x="746" y="399"/>
                  </a:lnTo>
                  <a:lnTo>
                    <a:pt x="753" y="397"/>
                  </a:lnTo>
                  <a:lnTo>
                    <a:pt x="756" y="397"/>
                  </a:lnTo>
                  <a:lnTo>
                    <a:pt x="729" y="284"/>
                  </a:lnTo>
                  <a:close/>
                  <a:moveTo>
                    <a:pt x="1702" y="278"/>
                  </a:moveTo>
                  <a:lnTo>
                    <a:pt x="1695" y="279"/>
                  </a:lnTo>
                  <a:lnTo>
                    <a:pt x="1694" y="294"/>
                  </a:lnTo>
                  <a:lnTo>
                    <a:pt x="1695" y="311"/>
                  </a:lnTo>
                  <a:lnTo>
                    <a:pt x="1698" y="328"/>
                  </a:lnTo>
                  <a:lnTo>
                    <a:pt x="1702" y="346"/>
                  </a:lnTo>
                  <a:lnTo>
                    <a:pt x="1707" y="364"/>
                  </a:lnTo>
                  <a:lnTo>
                    <a:pt x="1712" y="381"/>
                  </a:lnTo>
                  <a:lnTo>
                    <a:pt x="1717" y="395"/>
                  </a:lnTo>
                  <a:lnTo>
                    <a:pt x="1720" y="407"/>
                  </a:lnTo>
                  <a:lnTo>
                    <a:pt x="1723" y="414"/>
                  </a:lnTo>
                  <a:lnTo>
                    <a:pt x="1724" y="416"/>
                  </a:lnTo>
                  <a:lnTo>
                    <a:pt x="1639" y="473"/>
                  </a:lnTo>
                  <a:lnTo>
                    <a:pt x="1638" y="490"/>
                  </a:lnTo>
                  <a:lnTo>
                    <a:pt x="1641" y="505"/>
                  </a:lnTo>
                  <a:lnTo>
                    <a:pt x="1647" y="516"/>
                  </a:lnTo>
                  <a:lnTo>
                    <a:pt x="1656" y="525"/>
                  </a:lnTo>
                  <a:lnTo>
                    <a:pt x="1665" y="532"/>
                  </a:lnTo>
                  <a:lnTo>
                    <a:pt x="1676" y="537"/>
                  </a:lnTo>
                  <a:lnTo>
                    <a:pt x="1686" y="541"/>
                  </a:lnTo>
                  <a:lnTo>
                    <a:pt x="1696" y="543"/>
                  </a:lnTo>
                  <a:lnTo>
                    <a:pt x="1703" y="544"/>
                  </a:lnTo>
                  <a:lnTo>
                    <a:pt x="1708" y="544"/>
                  </a:lnTo>
                  <a:lnTo>
                    <a:pt x="1710" y="544"/>
                  </a:lnTo>
                  <a:lnTo>
                    <a:pt x="1712" y="545"/>
                  </a:lnTo>
                  <a:lnTo>
                    <a:pt x="1717" y="545"/>
                  </a:lnTo>
                  <a:lnTo>
                    <a:pt x="1724" y="545"/>
                  </a:lnTo>
                  <a:lnTo>
                    <a:pt x="1734" y="544"/>
                  </a:lnTo>
                  <a:lnTo>
                    <a:pt x="1745" y="543"/>
                  </a:lnTo>
                  <a:lnTo>
                    <a:pt x="1758" y="539"/>
                  </a:lnTo>
                  <a:lnTo>
                    <a:pt x="1772" y="532"/>
                  </a:lnTo>
                  <a:lnTo>
                    <a:pt x="1786" y="524"/>
                  </a:lnTo>
                  <a:lnTo>
                    <a:pt x="1802" y="512"/>
                  </a:lnTo>
                  <a:lnTo>
                    <a:pt x="1817" y="496"/>
                  </a:lnTo>
                  <a:lnTo>
                    <a:pt x="1832" y="476"/>
                  </a:lnTo>
                  <a:lnTo>
                    <a:pt x="1845" y="452"/>
                  </a:lnTo>
                  <a:lnTo>
                    <a:pt x="1859" y="422"/>
                  </a:lnTo>
                  <a:lnTo>
                    <a:pt x="1870" y="388"/>
                  </a:lnTo>
                  <a:lnTo>
                    <a:pt x="1849" y="366"/>
                  </a:lnTo>
                  <a:lnTo>
                    <a:pt x="1826" y="346"/>
                  </a:lnTo>
                  <a:lnTo>
                    <a:pt x="1804" y="330"/>
                  </a:lnTo>
                  <a:lnTo>
                    <a:pt x="1783" y="315"/>
                  </a:lnTo>
                  <a:lnTo>
                    <a:pt x="1763" y="302"/>
                  </a:lnTo>
                  <a:lnTo>
                    <a:pt x="1744" y="292"/>
                  </a:lnTo>
                  <a:lnTo>
                    <a:pt x="1728" y="284"/>
                  </a:lnTo>
                  <a:lnTo>
                    <a:pt x="1714" y="279"/>
                  </a:lnTo>
                  <a:lnTo>
                    <a:pt x="1702" y="278"/>
                  </a:lnTo>
                  <a:close/>
                  <a:moveTo>
                    <a:pt x="1161" y="165"/>
                  </a:moveTo>
                  <a:lnTo>
                    <a:pt x="1132" y="166"/>
                  </a:lnTo>
                  <a:lnTo>
                    <a:pt x="1100" y="169"/>
                  </a:lnTo>
                  <a:lnTo>
                    <a:pt x="1067" y="176"/>
                  </a:lnTo>
                  <a:lnTo>
                    <a:pt x="1035" y="187"/>
                  </a:lnTo>
                  <a:lnTo>
                    <a:pt x="1002" y="201"/>
                  </a:lnTo>
                  <a:lnTo>
                    <a:pt x="970" y="220"/>
                  </a:lnTo>
                  <a:lnTo>
                    <a:pt x="941" y="244"/>
                  </a:lnTo>
                  <a:lnTo>
                    <a:pt x="937" y="250"/>
                  </a:lnTo>
                  <a:lnTo>
                    <a:pt x="928" y="257"/>
                  </a:lnTo>
                  <a:lnTo>
                    <a:pt x="915" y="263"/>
                  </a:lnTo>
                  <a:lnTo>
                    <a:pt x="902" y="269"/>
                  </a:lnTo>
                  <a:lnTo>
                    <a:pt x="887" y="276"/>
                  </a:lnTo>
                  <a:lnTo>
                    <a:pt x="875" y="281"/>
                  </a:lnTo>
                  <a:lnTo>
                    <a:pt x="866" y="285"/>
                  </a:lnTo>
                  <a:lnTo>
                    <a:pt x="863" y="289"/>
                  </a:lnTo>
                  <a:lnTo>
                    <a:pt x="864" y="306"/>
                  </a:lnTo>
                  <a:lnTo>
                    <a:pt x="870" y="322"/>
                  </a:lnTo>
                  <a:lnTo>
                    <a:pt x="881" y="338"/>
                  </a:lnTo>
                  <a:lnTo>
                    <a:pt x="895" y="353"/>
                  </a:lnTo>
                  <a:lnTo>
                    <a:pt x="913" y="369"/>
                  </a:lnTo>
                  <a:lnTo>
                    <a:pt x="934" y="385"/>
                  </a:lnTo>
                  <a:lnTo>
                    <a:pt x="958" y="404"/>
                  </a:lnTo>
                  <a:lnTo>
                    <a:pt x="981" y="426"/>
                  </a:lnTo>
                  <a:lnTo>
                    <a:pt x="1006" y="451"/>
                  </a:lnTo>
                  <a:lnTo>
                    <a:pt x="1022" y="467"/>
                  </a:lnTo>
                  <a:lnTo>
                    <a:pt x="1036" y="476"/>
                  </a:lnTo>
                  <a:lnTo>
                    <a:pt x="1048" y="482"/>
                  </a:lnTo>
                  <a:lnTo>
                    <a:pt x="1058" y="483"/>
                  </a:lnTo>
                  <a:lnTo>
                    <a:pt x="1066" y="480"/>
                  </a:lnTo>
                  <a:lnTo>
                    <a:pt x="1072" y="476"/>
                  </a:lnTo>
                  <a:lnTo>
                    <a:pt x="1078" y="469"/>
                  </a:lnTo>
                  <a:lnTo>
                    <a:pt x="1081" y="460"/>
                  </a:lnTo>
                  <a:lnTo>
                    <a:pt x="1083" y="451"/>
                  </a:lnTo>
                  <a:lnTo>
                    <a:pt x="1084" y="441"/>
                  </a:lnTo>
                  <a:lnTo>
                    <a:pt x="1084" y="432"/>
                  </a:lnTo>
                  <a:lnTo>
                    <a:pt x="1083" y="425"/>
                  </a:lnTo>
                  <a:lnTo>
                    <a:pt x="1081" y="418"/>
                  </a:lnTo>
                  <a:lnTo>
                    <a:pt x="1080" y="411"/>
                  </a:lnTo>
                  <a:lnTo>
                    <a:pt x="1083" y="402"/>
                  </a:lnTo>
                  <a:lnTo>
                    <a:pt x="1089" y="391"/>
                  </a:lnTo>
                  <a:lnTo>
                    <a:pt x="1099" y="379"/>
                  </a:lnTo>
                  <a:lnTo>
                    <a:pt x="1109" y="365"/>
                  </a:lnTo>
                  <a:lnTo>
                    <a:pt x="1120" y="351"/>
                  </a:lnTo>
                  <a:lnTo>
                    <a:pt x="1132" y="336"/>
                  </a:lnTo>
                  <a:lnTo>
                    <a:pt x="1142" y="320"/>
                  </a:lnTo>
                  <a:lnTo>
                    <a:pt x="1151" y="304"/>
                  </a:lnTo>
                  <a:lnTo>
                    <a:pt x="1157" y="288"/>
                  </a:lnTo>
                  <a:lnTo>
                    <a:pt x="1161" y="274"/>
                  </a:lnTo>
                  <a:lnTo>
                    <a:pt x="1163" y="260"/>
                  </a:lnTo>
                  <a:lnTo>
                    <a:pt x="1168" y="249"/>
                  </a:lnTo>
                  <a:lnTo>
                    <a:pt x="1176" y="241"/>
                  </a:lnTo>
                  <a:lnTo>
                    <a:pt x="1184" y="235"/>
                  </a:lnTo>
                  <a:lnTo>
                    <a:pt x="1195" y="229"/>
                  </a:lnTo>
                  <a:lnTo>
                    <a:pt x="1205" y="224"/>
                  </a:lnTo>
                  <a:lnTo>
                    <a:pt x="1216" y="218"/>
                  </a:lnTo>
                  <a:lnTo>
                    <a:pt x="1227" y="209"/>
                  </a:lnTo>
                  <a:lnTo>
                    <a:pt x="1238" y="199"/>
                  </a:lnTo>
                  <a:lnTo>
                    <a:pt x="1248" y="185"/>
                  </a:lnTo>
                  <a:lnTo>
                    <a:pt x="1241" y="179"/>
                  </a:lnTo>
                  <a:lnTo>
                    <a:pt x="1229" y="173"/>
                  </a:lnTo>
                  <a:lnTo>
                    <a:pt x="1210" y="169"/>
                  </a:lnTo>
                  <a:lnTo>
                    <a:pt x="1187" y="166"/>
                  </a:lnTo>
                  <a:lnTo>
                    <a:pt x="1161" y="165"/>
                  </a:lnTo>
                  <a:close/>
                  <a:moveTo>
                    <a:pt x="1191" y="0"/>
                  </a:moveTo>
                  <a:lnTo>
                    <a:pt x="1280" y="3"/>
                  </a:lnTo>
                  <a:lnTo>
                    <a:pt x="1367" y="12"/>
                  </a:lnTo>
                  <a:lnTo>
                    <a:pt x="1451" y="27"/>
                  </a:lnTo>
                  <a:lnTo>
                    <a:pt x="1532" y="48"/>
                  </a:lnTo>
                  <a:lnTo>
                    <a:pt x="1611" y="74"/>
                  </a:lnTo>
                  <a:lnTo>
                    <a:pt x="1687" y="105"/>
                  </a:lnTo>
                  <a:lnTo>
                    <a:pt x="1761" y="141"/>
                  </a:lnTo>
                  <a:lnTo>
                    <a:pt x="1831" y="182"/>
                  </a:lnTo>
                  <a:lnTo>
                    <a:pt x="1898" y="227"/>
                  </a:lnTo>
                  <a:lnTo>
                    <a:pt x="1961" y="277"/>
                  </a:lnTo>
                  <a:lnTo>
                    <a:pt x="2021" y="332"/>
                  </a:lnTo>
                  <a:lnTo>
                    <a:pt x="2076" y="389"/>
                  </a:lnTo>
                  <a:lnTo>
                    <a:pt x="2128" y="451"/>
                  </a:lnTo>
                  <a:lnTo>
                    <a:pt x="2176" y="515"/>
                  </a:lnTo>
                  <a:lnTo>
                    <a:pt x="2218" y="584"/>
                  </a:lnTo>
                  <a:lnTo>
                    <a:pt x="2257" y="656"/>
                  </a:lnTo>
                  <a:lnTo>
                    <a:pt x="2290" y="730"/>
                  </a:lnTo>
                  <a:lnTo>
                    <a:pt x="2319" y="807"/>
                  </a:lnTo>
                  <a:lnTo>
                    <a:pt x="2342" y="886"/>
                  </a:lnTo>
                  <a:lnTo>
                    <a:pt x="2360" y="968"/>
                  </a:lnTo>
                  <a:lnTo>
                    <a:pt x="2373" y="1052"/>
                  </a:lnTo>
                  <a:lnTo>
                    <a:pt x="2229" y="1052"/>
                  </a:lnTo>
                  <a:lnTo>
                    <a:pt x="2223" y="1011"/>
                  </a:lnTo>
                  <a:lnTo>
                    <a:pt x="2213" y="969"/>
                  </a:lnTo>
                  <a:lnTo>
                    <a:pt x="2201" y="923"/>
                  </a:lnTo>
                  <a:lnTo>
                    <a:pt x="2187" y="876"/>
                  </a:lnTo>
                  <a:lnTo>
                    <a:pt x="2171" y="829"/>
                  </a:lnTo>
                  <a:lnTo>
                    <a:pt x="2155" y="783"/>
                  </a:lnTo>
                  <a:lnTo>
                    <a:pt x="2138" y="739"/>
                  </a:lnTo>
                  <a:lnTo>
                    <a:pt x="2121" y="699"/>
                  </a:lnTo>
                  <a:lnTo>
                    <a:pt x="2104" y="662"/>
                  </a:lnTo>
                  <a:lnTo>
                    <a:pt x="2087" y="631"/>
                  </a:lnTo>
                  <a:lnTo>
                    <a:pt x="2086" y="627"/>
                  </a:lnTo>
                  <a:lnTo>
                    <a:pt x="2085" y="627"/>
                  </a:lnTo>
                  <a:lnTo>
                    <a:pt x="2086" y="632"/>
                  </a:lnTo>
                  <a:lnTo>
                    <a:pt x="2086" y="642"/>
                  </a:lnTo>
                  <a:lnTo>
                    <a:pt x="2088" y="654"/>
                  </a:lnTo>
                  <a:lnTo>
                    <a:pt x="2089" y="667"/>
                  </a:lnTo>
                  <a:lnTo>
                    <a:pt x="2091" y="681"/>
                  </a:lnTo>
                  <a:lnTo>
                    <a:pt x="2093" y="695"/>
                  </a:lnTo>
                  <a:lnTo>
                    <a:pt x="2094" y="707"/>
                  </a:lnTo>
                  <a:lnTo>
                    <a:pt x="2095" y="718"/>
                  </a:lnTo>
                  <a:lnTo>
                    <a:pt x="2096" y="724"/>
                  </a:lnTo>
                  <a:lnTo>
                    <a:pt x="2097" y="727"/>
                  </a:lnTo>
                  <a:lnTo>
                    <a:pt x="1984" y="714"/>
                  </a:lnTo>
                  <a:lnTo>
                    <a:pt x="1983" y="711"/>
                  </a:lnTo>
                  <a:lnTo>
                    <a:pt x="1978" y="704"/>
                  </a:lnTo>
                  <a:lnTo>
                    <a:pt x="1973" y="696"/>
                  </a:lnTo>
                  <a:lnTo>
                    <a:pt x="1965" y="685"/>
                  </a:lnTo>
                  <a:lnTo>
                    <a:pt x="1955" y="674"/>
                  </a:lnTo>
                  <a:lnTo>
                    <a:pt x="1944" y="664"/>
                  </a:lnTo>
                  <a:lnTo>
                    <a:pt x="1931" y="656"/>
                  </a:lnTo>
                  <a:lnTo>
                    <a:pt x="1916" y="651"/>
                  </a:lnTo>
                  <a:lnTo>
                    <a:pt x="1900" y="651"/>
                  </a:lnTo>
                  <a:lnTo>
                    <a:pt x="1884" y="657"/>
                  </a:lnTo>
                  <a:lnTo>
                    <a:pt x="1870" y="664"/>
                  </a:lnTo>
                  <a:lnTo>
                    <a:pt x="1860" y="672"/>
                  </a:lnTo>
                  <a:lnTo>
                    <a:pt x="1854" y="678"/>
                  </a:lnTo>
                  <a:lnTo>
                    <a:pt x="1849" y="684"/>
                  </a:lnTo>
                  <a:lnTo>
                    <a:pt x="1844" y="689"/>
                  </a:lnTo>
                  <a:lnTo>
                    <a:pt x="1840" y="695"/>
                  </a:lnTo>
                  <a:lnTo>
                    <a:pt x="1833" y="700"/>
                  </a:lnTo>
                  <a:lnTo>
                    <a:pt x="1822" y="704"/>
                  </a:lnTo>
                  <a:lnTo>
                    <a:pt x="1806" y="708"/>
                  </a:lnTo>
                  <a:lnTo>
                    <a:pt x="1784" y="714"/>
                  </a:lnTo>
                  <a:lnTo>
                    <a:pt x="1764" y="714"/>
                  </a:lnTo>
                  <a:lnTo>
                    <a:pt x="1745" y="710"/>
                  </a:lnTo>
                  <a:lnTo>
                    <a:pt x="1728" y="702"/>
                  </a:lnTo>
                  <a:lnTo>
                    <a:pt x="1713" y="692"/>
                  </a:lnTo>
                  <a:lnTo>
                    <a:pt x="1697" y="680"/>
                  </a:lnTo>
                  <a:lnTo>
                    <a:pt x="1683" y="667"/>
                  </a:lnTo>
                  <a:lnTo>
                    <a:pt x="1669" y="656"/>
                  </a:lnTo>
                  <a:lnTo>
                    <a:pt x="1657" y="646"/>
                  </a:lnTo>
                  <a:lnTo>
                    <a:pt x="1643" y="639"/>
                  </a:lnTo>
                  <a:lnTo>
                    <a:pt x="1630" y="635"/>
                  </a:lnTo>
                  <a:lnTo>
                    <a:pt x="1618" y="637"/>
                  </a:lnTo>
                  <a:lnTo>
                    <a:pt x="1603" y="644"/>
                  </a:lnTo>
                  <a:lnTo>
                    <a:pt x="1587" y="654"/>
                  </a:lnTo>
                  <a:lnTo>
                    <a:pt x="1573" y="660"/>
                  </a:lnTo>
                  <a:lnTo>
                    <a:pt x="1560" y="662"/>
                  </a:lnTo>
                  <a:lnTo>
                    <a:pt x="1549" y="663"/>
                  </a:lnTo>
                  <a:lnTo>
                    <a:pt x="1540" y="663"/>
                  </a:lnTo>
                  <a:lnTo>
                    <a:pt x="1531" y="664"/>
                  </a:lnTo>
                  <a:lnTo>
                    <a:pt x="1524" y="666"/>
                  </a:lnTo>
                  <a:lnTo>
                    <a:pt x="1517" y="670"/>
                  </a:lnTo>
                  <a:lnTo>
                    <a:pt x="1512" y="680"/>
                  </a:lnTo>
                  <a:lnTo>
                    <a:pt x="1507" y="694"/>
                  </a:lnTo>
                  <a:lnTo>
                    <a:pt x="1504" y="716"/>
                  </a:lnTo>
                  <a:lnTo>
                    <a:pt x="1502" y="738"/>
                  </a:lnTo>
                  <a:lnTo>
                    <a:pt x="1502" y="759"/>
                  </a:lnTo>
                  <a:lnTo>
                    <a:pt x="1503" y="780"/>
                  </a:lnTo>
                  <a:lnTo>
                    <a:pt x="1505" y="797"/>
                  </a:lnTo>
                  <a:lnTo>
                    <a:pt x="1507" y="811"/>
                  </a:lnTo>
                  <a:lnTo>
                    <a:pt x="1509" y="820"/>
                  </a:lnTo>
                  <a:lnTo>
                    <a:pt x="1509" y="824"/>
                  </a:lnTo>
                  <a:lnTo>
                    <a:pt x="1448" y="864"/>
                  </a:lnTo>
                  <a:lnTo>
                    <a:pt x="1426" y="877"/>
                  </a:lnTo>
                  <a:lnTo>
                    <a:pt x="1408" y="892"/>
                  </a:lnTo>
                  <a:lnTo>
                    <a:pt x="1393" y="909"/>
                  </a:lnTo>
                  <a:lnTo>
                    <a:pt x="1383" y="925"/>
                  </a:lnTo>
                  <a:lnTo>
                    <a:pt x="1374" y="940"/>
                  </a:lnTo>
                  <a:lnTo>
                    <a:pt x="1369" y="952"/>
                  </a:lnTo>
                  <a:lnTo>
                    <a:pt x="1366" y="963"/>
                  </a:lnTo>
                  <a:lnTo>
                    <a:pt x="1365" y="970"/>
                  </a:lnTo>
                  <a:lnTo>
                    <a:pt x="1364" y="972"/>
                  </a:lnTo>
                  <a:lnTo>
                    <a:pt x="1367" y="973"/>
                  </a:lnTo>
                  <a:lnTo>
                    <a:pt x="1375" y="977"/>
                  </a:lnTo>
                  <a:lnTo>
                    <a:pt x="1387" y="980"/>
                  </a:lnTo>
                  <a:lnTo>
                    <a:pt x="1404" y="984"/>
                  </a:lnTo>
                  <a:lnTo>
                    <a:pt x="1423" y="988"/>
                  </a:lnTo>
                  <a:lnTo>
                    <a:pt x="1444" y="991"/>
                  </a:lnTo>
                  <a:lnTo>
                    <a:pt x="1467" y="992"/>
                  </a:lnTo>
                  <a:lnTo>
                    <a:pt x="1490" y="992"/>
                  </a:lnTo>
                  <a:lnTo>
                    <a:pt x="1512" y="990"/>
                  </a:lnTo>
                  <a:lnTo>
                    <a:pt x="1534" y="984"/>
                  </a:lnTo>
                  <a:lnTo>
                    <a:pt x="1555" y="974"/>
                  </a:lnTo>
                  <a:lnTo>
                    <a:pt x="1581" y="962"/>
                  </a:lnTo>
                  <a:lnTo>
                    <a:pt x="1603" y="953"/>
                  </a:lnTo>
                  <a:lnTo>
                    <a:pt x="1623" y="948"/>
                  </a:lnTo>
                  <a:lnTo>
                    <a:pt x="1640" y="947"/>
                  </a:lnTo>
                  <a:lnTo>
                    <a:pt x="1652" y="947"/>
                  </a:lnTo>
                  <a:lnTo>
                    <a:pt x="1663" y="949"/>
                  </a:lnTo>
                  <a:lnTo>
                    <a:pt x="1668" y="950"/>
                  </a:lnTo>
                  <a:lnTo>
                    <a:pt x="1670" y="951"/>
                  </a:lnTo>
                  <a:lnTo>
                    <a:pt x="1802" y="1018"/>
                  </a:lnTo>
                  <a:lnTo>
                    <a:pt x="1815" y="1022"/>
                  </a:lnTo>
                  <a:lnTo>
                    <a:pt x="1825" y="1021"/>
                  </a:lnTo>
                  <a:lnTo>
                    <a:pt x="1836" y="1015"/>
                  </a:lnTo>
                  <a:lnTo>
                    <a:pt x="1844" y="1006"/>
                  </a:lnTo>
                  <a:lnTo>
                    <a:pt x="1851" y="996"/>
                  </a:lnTo>
                  <a:lnTo>
                    <a:pt x="1857" y="983"/>
                  </a:lnTo>
                  <a:lnTo>
                    <a:pt x="1862" y="970"/>
                  </a:lnTo>
                  <a:lnTo>
                    <a:pt x="1865" y="960"/>
                  </a:lnTo>
                  <a:lnTo>
                    <a:pt x="1868" y="950"/>
                  </a:lnTo>
                  <a:lnTo>
                    <a:pt x="1870" y="943"/>
                  </a:lnTo>
                  <a:lnTo>
                    <a:pt x="1870" y="941"/>
                  </a:lnTo>
                  <a:lnTo>
                    <a:pt x="1853" y="911"/>
                  </a:lnTo>
                  <a:lnTo>
                    <a:pt x="1841" y="884"/>
                  </a:lnTo>
                  <a:lnTo>
                    <a:pt x="1835" y="857"/>
                  </a:lnTo>
                  <a:lnTo>
                    <a:pt x="1831" y="835"/>
                  </a:lnTo>
                  <a:lnTo>
                    <a:pt x="1830" y="815"/>
                  </a:lnTo>
                  <a:lnTo>
                    <a:pt x="1830" y="798"/>
                  </a:lnTo>
                  <a:lnTo>
                    <a:pt x="1832" y="787"/>
                  </a:lnTo>
                  <a:lnTo>
                    <a:pt x="1833" y="779"/>
                  </a:lnTo>
                  <a:lnTo>
                    <a:pt x="1834" y="776"/>
                  </a:lnTo>
                  <a:lnTo>
                    <a:pt x="2061" y="870"/>
                  </a:lnTo>
                  <a:lnTo>
                    <a:pt x="2083" y="969"/>
                  </a:lnTo>
                  <a:lnTo>
                    <a:pt x="2069" y="1041"/>
                  </a:lnTo>
                  <a:lnTo>
                    <a:pt x="2066" y="1052"/>
                  </a:lnTo>
                  <a:lnTo>
                    <a:pt x="1099" y="1052"/>
                  </a:lnTo>
                  <a:lnTo>
                    <a:pt x="1099" y="2378"/>
                  </a:lnTo>
                  <a:lnTo>
                    <a:pt x="1047" y="2375"/>
                  </a:lnTo>
                  <a:lnTo>
                    <a:pt x="964" y="2361"/>
                  </a:lnTo>
                  <a:lnTo>
                    <a:pt x="883" y="2344"/>
                  </a:lnTo>
                  <a:lnTo>
                    <a:pt x="804" y="2320"/>
                  </a:lnTo>
                  <a:lnTo>
                    <a:pt x="727" y="2292"/>
                  </a:lnTo>
                  <a:lnTo>
                    <a:pt x="653" y="2258"/>
                  </a:lnTo>
                  <a:lnTo>
                    <a:pt x="582" y="2220"/>
                  </a:lnTo>
                  <a:lnTo>
                    <a:pt x="514" y="2178"/>
                  </a:lnTo>
                  <a:lnTo>
                    <a:pt x="449" y="2130"/>
                  </a:lnTo>
                  <a:lnTo>
                    <a:pt x="387" y="2080"/>
                  </a:lnTo>
                  <a:lnTo>
                    <a:pt x="330" y="2024"/>
                  </a:lnTo>
                  <a:lnTo>
                    <a:pt x="276" y="1965"/>
                  </a:lnTo>
                  <a:lnTo>
                    <a:pt x="227" y="1902"/>
                  </a:lnTo>
                  <a:lnTo>
                    <a:pt x="181" y="1836"/>
                  </a:lnTo>
                  <a:lnTo>
                    <a:pt x="140" y="1765"/>
                  </a:lnTo>
                  <a:lnTo>
                    <a:pt x="104" y="1692"/>
                  </a:lnTo>
                  <a:lnTo>
                    <a:pt x="74" y="1615"/>
                  </a:lnTo>
                  <a:lnTo>
                    <a:pt x="47" y="1536"/>
                  </a:lnTo>
                  <a:lnTo>
                    <a:pt x="27" y="1454"/>
                  </a:lnTo>
                  <a:lnTo>
                    <a:pt x="13" y="1369"/>
                  </a:lnTo>
                  <a:lnTo>
                    <a:pt x="3" y="1282"/>
                  </a:lnTo>
                  <a:lnTo>
                    <a:pt x="0" y="1192"/>
                  </a:lnTo>
                  <a:lnTo>
                    <a:pt x="0" y="1192"/>
                  </a:lnTo>
                  <a:lnTo>
                    <a:pt x="3" y="1104"/>
                  </a:lnTo>
                  <a:lnTo>
                    <a:pt x="12" y="1019"/>
                  </a:lnTo>
                  <a:lnTo>
                    <a:pt x="25" y="935"/>
                  </a:lnTo>
                  <a:lnTo>
                    <a:pt x="45" y="854"/>
                  </a:lnTo>
                  <a:lnTo>
                    <a:pt x="70" y="776"/>
                  </a:lnTo>
                  <a:lnTo>
                    <a:pt x="99" y="701"/>
                  </a:lnTo>
                  <a:lnTo>
                    <a:pt x="134" y="628"/>
                  </a:lnTo>
                  <a:lnTo>
                    <a:pt x="173" y="559"/>
                  </a:lnTo>
                  <a:lnTo>
                    <a:pt x="216" y="492"/>
                  </a:lnTo>
                  <a:lnTo>
                    <a:pt x="265" y="429"/>
                  </a:lnTo>
                  <a:lnTo>
                    <a:pt x="316" y="370"/>
                  </a:lnTo>
                  <a:lnTo>
                    <a:pt x="372" y="314"/>
                  </a:lnTo>
                  <a:lnTo>
                    <a:pt x="431" y="262"/>
                  </a:lnTo>
                  <a:lnTo>
                    <a:pt x="495" y="214"/>
                  </a:lnTo>
                  <a:lnTo>
                    <a:pt x="561" y="171"/>
                  </a:lnTo>
                  <a:lnTo>
                    <a:pt x="631" y="133"/>
                  </a:lnTo>
                  <a:lnTo>
                    <a:pt x="703" y="98"/>
                  </a:lnTo>
                  <a:lnTo>
                    <a:pt x="778" y="69"/>
                  </a:lnTo>
                  <a:lnTo>
                    <a:pt x="856" y="45"/>
                  </a:lnTo>
                  <a:lnTo>
                    <a:pt x="936" y="26"/>
                  </a:lnTo>
                  <a:lnTo>
                    <a:pt x="1020" y="12"/>
                  </a:lnTo>
                  <a:lnTo>
                    <a:pt x="1104" y="2"/>
                  </a:lnTo>
                  <a:lnTo>
                    <a:pt x="1191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808587549" name="CustomShape 30"/>
            <p:cNvSpPr/>
            <p:nvPr/>
          </p:nvSpPr>
          <p:spPr bwMode="auto">
            <a:xfrm>
              <a:off x="10297440" y="4737600"/>
              <a:ext cx="1230840" cy="703800"/>
            </a:xfrm>
            <a:custGeom>
              <a:avLst/>
              <a:gdLst/>
              <a:ahLst/>
              <a:cxnLst/>
              <a:rect l="l" t="t" r="r" b="b"/>
              <a:pathLst>
                <a:path w="2139" h="1158" extrusionOk="0">
                  <a:moveTo>
                    <a:pt x="0" y="0"/>
                  </a:moveTo>
                  <a:lnTo>
                    <a:pt x="1247" y="0"/>
                  </a:lnTo>
                  <a:lnTo>
                    <a:pt x="1247" y="120"/>
                  </a:lnTo>
                  <a:lnTo>
                    <a:pt x="130" y="120"/>
                  </a:lnTo>
                  <a:lnTo>
                    <a:pt x="130" y="554"/>
                  </a:lnTo>
                  <a:lnTo>
                    <a:pt x="130" y="554"/>
                  </a:lnTo>
                  <a:lnTo>
                    <a:pt x="130" y="1039"/>
                  </a:lnTo>
                  <a:lnTo>
                    <a:pt x="2008" y="1039"/>
                  </a:lnTo>
                  <a:lnTo>
                    <a:pt x="2008" y="120"/>
                  </a:lnTo>
                  <a:lnTo>
                    <a:pt x="1813" y="120"/>
                  </a:lnTo>
                  <a:lnTo>
                    <a:pt x="1813" y="0"/>
                  </a:lnTo>
                  <a:lnTo>
                    <a:pt x="2139" y="0"/>
                  </a:lnTo>
                  <a:lnTo>
                    <a:pt x="2139" y="1158"/>
                  </a:lnTo>
                  <a:lnTo>
                    <a:pt x="0" y="1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497369160" name="CustomShape 31"/>
            <p:cNvSpPr/>
            <p:nvPr/>
          </p:nvSpPr>
          <p:spPr bwMode="auto">
            <a:xfrm>
              <a:off x="10211040" y="5479560"/>
              <a:ext cx="1403640" cy="219240"/>
            </a:xfrm>
            <a:custGeom>
              <a:avLst/>
              <a:gdLst/>
              <a:ahLst/>
              <a:cxnLst/>
              <a:rect l="l" t="t" r="r" b="b"/>
              <a:pathLst>
                <a:path w="2434" h="362" extrusionOk="0">
                  <a:moveTo>
                    <a:pt x="1138" y="246"/>
                  </a:moveTo>
                  <a:lnTo>
                    <a:pt x="1111" y="343"/>
                  </a:lnTo>
                  <a:lnTo>
                    <a:pt x="1321" y="343"/>
                  </a:lnTo>
                  <a:lnTo>
                    <a:pt x="1296" y="246"/>
                  </a:lnTo>
                  <a:lnTo>
                    <a:pt x="1138" y="246"/>
                  </a:lnTo>
                  <a:close/>
                  <a:moveTo>
                    <a:pt x="214" y="49"/>
                  </a:moveTo>
                  <a:lnTo>
                    <a:pt x="143" y="225"/>
                  </a:lnTo>
                  <a:lnTo>
                    <a:pt x="2290" y="225"/>
                  </a:lnTo>
                  <a:lnTo>
                    <a:pt x="2219" y="49"/>
                  </a:lnTo>
                  <a:lnTo>
                    <a:pt x="214" y="49"/>
                  </a:lnTo>
                  <a:close/>
                  <a:moveTo>
                    <a:pt x="142" y="0"/>
                  </a:moveTo>
                  <a:lnTo>
                    <a:pt x="2291" y="0"/>
                  </a:lnTo>
                  <a:lnTo>
                    <a:pt x="2434" y="362"/>
                  </a:lnTo>
                  <a:lnTo>
                    <a:pt x="0" y="36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pic>
          <p:nvPicPr>
            <p:cNvPr id="664257390" name="Picture 2" descr="В связи с перебоями в работе Единой информационной системы в сфере закупок ( ЕИС) объявление закупок госпредприятия временно происходит на официальном  сайте ГП НО «НОФ» - ГП НО &quot;Нижегородская областная фармация&quot;"/>
            <p:cNvPicPr/>
            <p:nvPr/>
          </p:nvPicPr>
          <p:blipFill>
            <a:blip r:embed="rId5"/>
            <a:srcRect t="15273" b="14858"/>
            <a:stretch/>
          </p:blipFill>
          <p:spPr bwMode="auto">
            <a:xfrm>
              <a:off x="10379880" y="4806360"/>
              <a:ext cx="1074240" cy="5547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817095396" name="CustomShape 32"/>
            <p:cNvSpPr/>
            <p:nvPr/>
          </p:nvSpPr>
          <p:spPr bwMode="auto">
            <a:xfrm>
              <a:off x="10927800" y="4258080"/>
              <a:ext cx="493920" cy="623878"/>
            </a:xfrm>
            <a:custGeom>
              <a:avLst/>
              <a:gdLst/>
              <a:ahLst/>
              <a:cxnLst/>
              <a:rect l="l" t="t" r="r" b="b"/>
              <a:pathLst>
                <a:path w="856" h="1022" extrusionOk="0">
                  <a:moveTo>
                    <a:pt x="282" y="0"/>
                  </a:moveTo>
                  <a:lnTo>
                    <a:pt x="572" y="0"/>
                  </a:lnTo>
                  <a:lnTo>
                    <a:pt x="572" y="594"/>
                  </a:lnTo>
                  <a:lnTo>
                    <a:pt x="856" y="594"/>
                  </a:lnTo>
                  <a:lnTo>
                    <a:pt x="428" y="1022"/>
                  </a:lnTo>
                  <a:lnTo>
                    <a:pt x="0" y="594"/>
                  </a:lnTo>
                  <a:lnTo>
                    <a:pt x="282" y="59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</p:grpSp>
      <p:graphicFrame>
        <p:nvGraphicFramePr>
          <p:cNvPr id="1339138996" name="Таблица 8"/>
          <p:cNvGraphicFramePr>
            <a:graphicFrameLocks/>
          </p:cNvGraphicFramePr>
          <p:nvPr/>
        </p:nvGraphicFramePr>
        <p:xfrm>
          <a:off x="91405" y="1175427"/>
          <a:ext cx="4532433" cy="5590625"/>
        </p:xfrm>
        <a:graphic>
          <a:graphicData uri="http://schemas.openxmlformats.org/drawingml/2006/table">
            <a:tbl>
              <a:tblPr firstRow="1" firstCol="1" bandRow="1"/>
              <a:tblGrid>
                <a:gridCol w="22883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8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5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19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Times New Roman"/>
                          <a:cs typeface="Segoe UI"/>
                        </a:rPr>
                        <a:t>ОМСУ</a:t>
                      </a:r>
                      <a:endParaRPr lang="ru-RU" sz="1000" b="1" i="0" u="none" strike="noStrike" cap="none" spc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2021 год</a:t>
                      </a:r>
                      <a:endParaRPr/>
                    </a:p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ea typeface="Times New Roman"/>
                          <a:cs typeface="Segoe UI"/>
                        </a:rPr>
                        <a:t>(</a:t>
                      </a:r>
                      <a:r>
                        <a:rPr lang="en-US" sz="1000" b="1">
                          <a:latin typeface="Segoe UI"/>
                          <a:ea typeface="Times New Roman"/>
                          <a:cs typeface="Segoe UI"/>
                        </a:rPr>
                        <a:t>IMON)</a:t>
                      </a:r>
                      <a:endParaRPr/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2022 год</a:t>
                      </a:r>
                      <a:endParaRPr/>
                    </a:p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(ЕИС)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Город Новосибирск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3,3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3,4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Поселок Кольцово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3,0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3,1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Город Бердск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3,5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3,1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Куйбышевский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3,4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3,0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Мошковский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2,2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3,0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9899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Новосибирский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3,7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2,7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Черепановский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3,1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2,6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Сузунский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2,8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2,6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3739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Болотнинский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2,9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2,5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Тогучинский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3,5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2,5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Чулымский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2,9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2,4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Колыванский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1,8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2,4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Искитимский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2,4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2,3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8698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Венгеровский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2,3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2,1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Краснозерский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2,5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2,0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Карасукский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2,1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2,0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Ордынский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2,4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1,9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Здвинский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1,1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1,9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Северный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1,9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1,9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Доволенский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2,6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1,9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27428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Коченевский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1,9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1,9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Маслянинский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3,1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1,8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Татарский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1,8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1,8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Кочковский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2,6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1,8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Город Искитим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3,0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1,8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92162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Город Обь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2,9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1,8</a:t>
                      </a:r>
                      <a:endParaRPr/>
                    </a:p>
                  </a:txBody>
                  <a:tcPr marL="68580" marR="68580" marT="0" marB="0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  <p:graphicFrame>
        <p:nvGraphicFramePr>
          <p:cNvPr id="638030454" name="Таблица 8"/>
          <p:cNvGraphicFramePr>
            <a:graphicFrameLocks/>
          </p:cNvGraphicFramePr>
          <p:nvPr/>
        </p:nvGraphicFramePr>
        <p:xfrm>
          <a:off x="4623845" y="1175418"/>
          <a:ext cx="4507596" cy="2403947"/>
        </p:xfrm>
        <a:graphic>
          <a:graphicData uri="http://schemas.openxmlformats.org/drawingml/2006/table">
            <a:tbl>
              <a:tblPr firstRow="1" firstCol="1" bandRow="1"/>
              <a:tblGrid>
                <a:gridCol w="2275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23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94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53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Times New Roman"/>
                          <a:cs typeface="Segoe UI"/>
                        </a:rPr>
                        <a:t>ОМСУ</a:t>
                      </a:r>
                      <a:endParaRPr lang="ru-RU" sz="1000" b="1">
                        <a:latin typeface="Segoe UI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Segoe UI"/>
                          <a:cs typeface="Segoe UI"/>
                        </a:rPr>
                        <a:t>2021 год</a:t>
                      </a:r>
                      <a:endParaRPr sz="1000"/>
                    </a:p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Times New Roman"/>
                          <a:cs typeface="Segoe UI"/>
                        </a:rPr>
                        <a:t>(</a:t>
                      </a:r>
                      <a:r>
                        <a:rPr lang="en-US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Times New Roman"/>
                          <a:cs typeface="Segoe UI"/>
                        </a:rPr>
                        <a:t>IMON)</a:t>
                      </a:r>
                      <a:endParaRPr sz="1000"/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Segoe UI"/>
                          <a:cs typeface="Segoe UI"/>
                        </a:rPr>
                        <a:t>2022 год</a:t>
                      </a:r>
                      <a:endParaRPr sz="1000"/>
                    </a:p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Segoe UI"/>
                          <a:cs typeface="Segoe UI"/>
                        </a:rPr>
                        <a:t>(ЕИС)</a:t>
                      </a:r>
                      <a:endParaRPr lang="ru-RU" sz="1000">
                        <a:latin typeface="Segoe UI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001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Чановский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2,1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1,7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001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Чистоозерный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1,5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1,7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001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Барабинский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1,6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9001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Каргатский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1,4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1,6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9001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Купинский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3,0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1,5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001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Баганский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2,2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1,5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001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Убинский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1,8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1,4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6550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Кыштовский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1,6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1,2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9001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Усть-Таркский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1,6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1,2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21383206" name="Рисунок 33"/>
          <p:cNvPicPr/>
          <p:nvPr/>
        </p:nvPicPr>
        <p:blipFill>
          <a:blip r:embed="rId2">
            <a:lum bright="70000" contrast="-70000"/>
          </a:blip>
          <a:stretch/>
        </p:blipFill>
        <p:spPr bwMode="auto">
          <a:xfrm rot="5399978">
            <a:off x="2775960" y="-2683080"/>
            <a:ext cx="6829920" cy="12196079"/>
          </a:xfrm>
          <a:prstGeom prst="rect">
            <a:avLst/>
          </a:prstGeom>
          <a:ln>
            <a:noFill/>
          </a:ln>
        </p:spPr>
      </p:pic>
      <p:pic>
        <p:nvPicPr>
          <p:cNvPr id="2130214374" name="Рисунок 3"/>
          <p:cNvPicPr/>
          <p:nvPr/>
        </p:nvPicPr>
        <p:blipFill>
          <a:blip r:embed="rId3"/>
          <a:stretch/>
        </p:blipFill>
        <p:spPr bwMode="auto">
          <a:xfrm rot="10799990" flipH="1">
            <a:off x="0" y="0"/>
            <a:ext cx="12190680" cy="6856560"/>
          </a:xfrm>
          <a:prstGeom prst="rect">
            <a:avLst/>
          </a:prstGeom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</p:pic>
      <p:sp>
        <p:nvSpPr>
          <p:cNvPr id="1959992651" name="CustomShape 1"/>
          <p:cNvSpPr/>
          <p:nvPr/>
        </p:nvSpPr>
        <p:spPr bwMode="auto">
          <a:xfrm>
            <a:off x="1296720" y="108720"/>
            <a:ext cx="10794600" cy="106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3200" b="1" strike="noStrike" spc="0">
                <a:solidFill>
                  <a:srgbClr val="FFFFFF"/>
                </a:solidFill>
                <a:latin typeface="Segoe UI"/>
                <a:ea typeface="Segoe UI"/>
              </a:rPr>
              <a:t>Рейтинг ОМСУ НСО по достижению доли закупок у СМП по 223-ФЗ, %</a:t>
            </a:r>
            <a:endParaRPr lang="ru-RU" sz="3200" b="0" strike="noStrike" spc="0">
              <a:latin typeface="Arial"/>
            </a:endParaRPr>
          </a:p>
        </p:txBody>
      </p:sp>
      <p:sp>
        <p:nvSpPr>
          <p:cNvPr id="175384405" name="CustomShape 2"/>
          <p:cNvSpPr/>
          <p:nvPr/>
        </p:nvSpPr>
        <p:spPr bwMode="auto">
          <a:xfrm>
            <a:off x="91440" y="1175400"/>
            <a:ext cx="12007800" cy="5561279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110712039" name="Table 3"/>
          <p:cNvGraphicFramePr>
            <a:graphicFrameLocks/>
          </p:cNvGraphicFramePr>
          <p:nvPr/>
        </p:nvGraphicFramePr>
        <p:xfrm>
          <a:off x="4761360" y="3110040"/>
          <a:ext cx="4032000" cy="3108960"/>
        </p:xfrm>
        <a:graphic>
          <a:graphicData uri="http://schemas.openxmlformats.org/drawingml/2006/table">
            <a:tbl>
              <a:tblPr/>
              <a:tblGrid>
                <a:gridCol w="4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4428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r>
                        <a:rPr lang="ru-RU" sz="1400" b="0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*</a:t>
                      </a:r>
                      <a:r>
                        <a:rPr lang="ru-RU" sz="1400" b="0" strike="noStrike" spc="0">
                          <a:solidFill>
                            <a:srgbClr val="0B3568"/>
                          </a:solidFill>
                          <a:latin typeface="Calibri"/>
                          <a:ea typeface="Arial"/>
                        </a:rPr>
                        <a:t> Указано среднее достигнутое значение минимальной доли закупок с субъектами малого и среднего предпринимательства , </a:t>
                      </a:r>
                      <a:r>
                        <a:rPr lang="ru-RU" sz="1400" b="0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%</a:t>
                      </a: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91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400" b="0" strike="noStrike" spc="0">
                          <a:solidFill>
                            <a:srgbClr val="0B3568"/>
                          </a:solidFill>
                          <a:latin typeface="Calibri"/>
                          <a:ea typeface="Arial"/>
                        </a:rPr>
                        <a:t>** По итогам отчетного периода целевые значения</a:t>
                      </a:r>
                      <a:r>
                        <a:rPr lang="ru-RU" sz="1400" b="0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:</a:t>
                      </a: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Times New Roman"/>
                        </a:rPr>
                        <a:t>Шкала оценки: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Зеленая зона 90 % – 100 %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Желтая зона 40 %  – 89 %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Красная зона 0 % – 39 %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719428963" name="CustomShape 4"/>
          <p:cNvSpPr/>
          <p:nvPr/>
        </p:nvSpPr>
        <p:spPr bwMode="auto">
          <a:xfrm>
            <a:off x="9642600" y="1175400"/>
            <a:ext cx="2257920" cy="118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strike="noStrike" spc="0">
                <a:solidFill>
                  <a:srgbClr val="A40000"/>
                </a:solidFill>
                <a:latin typeface="Segoe UI"/>
                <a:ea typeface="Arial"/>
              </a:rPr>
              <a:t>223-ФЗ</a:t>
            </a:r>
            <a:endParaRPr lang="ru-RU" sz="2400" b="0" strike="noStrike" spc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0">
                <a:solidFill>
                  <a:srgbClr val="A40000"/>
                </a:solidFill>
                <a:latin typeface="Segoe UI"/>
                <a:ea typeface="Arial"/>
              </a:rPr>
              <a:t>ОМСУ НСО</a:t>
            </a:r>
            <a:endParaRPr lang="ru-RU" sz="2400" b="0" strike="noStrike" spc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0">
                <a:solidFill>
                  <a:srgbClr val="A40000"/>
                </a:solidFill>
                <a:latin typeface="Segoe UI"/>
                <a:ea typeface="Arial"/>
              </a:rPr>
              <a:t>40 %</a:t>
            </a:r>
            <a:endParaRPr lang="ru-RU" sz="2400" b="0" strike="noStrike" spc="0">
              <a:latin typeface="Arial"/>
            </a:endParaRPr>
          </a:p>
        </p:txBody>
      </p:sp>
      <p:sp>
        <p:nvSpPr>
          <p:cNvPr id="1968808798" name="CustomShape 5"/>
          <p:cNvSpPr/>
          <p:nvPr/>
        </p:nvSpPr>
        <p:spPr bwMode="auto">
          <a:xfrm>
            <a:off x="11480760" y="6341760"/>
            <a:ext cx="609840" cy="3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000" b="1" strike="noStrike" spc="0">
                <a:solidFill>
                  <a:srgbClr val="044174"/>
                </a:solidFill>
                <a:latin typeface="Segoe UI"/>
                <a:ea typeface="Calibri"/>
              </a:rPr>
              <a:t>7</a:t>
            </a:r>
            <a:endParaRPr lang="ru-RU" sz="2000" b="0" strike="noStrike" spc="0">
              <a:latin typeface="Arial"/>
            </a:endParaRPr>
          </a:p>
        </p:txBody>
      </p:sp>
      <p:pic>
        <p:nvPicPr>
          <p:cNvPr id="1160150985" name="Рисунок 9"/>
          <p:cNvPicPr/>
          <p:nvPr/>
        </p:nvPicPr>
        <p:blipFill>
          <a:blip r:embed="rId4"/>
          <a:stretch/>
        </p:blipFill>
        <p:spPr bwMode="auto">
          <a:xfrm>
            <a:off x="128520" y="108720"/>
            <a:ext cx="733320" cy="906480"/>
          </a:xfrm>
          <a:prstGeom prst="rect">
            <a:avLst/>
          </a:prstGeom>
          <a:ln>
            <a:noFill/>
          </a:ln>
        </p:spPr>
      </p:pic>
      <p:grpSp>
        <p:nvGrpSpPr>
          <p:cNvPr id="2033351973" name="Group 6"/>
          <p:cNvGrpSpPr/>
          <p:nvPr/>
        </p:nvGrpSpPr>
        <p:grpSpPr bwMode="auto">
          <a:xfrm>
            <a:off x="10222200" y="2283120"/>
            <a:ext cx="1150560" cy="1054800"/>
            <a:chOff x="10222200" y="2283120"/>
            <a:chExt cx="1150560" cy="1054800"/>
          </a:xfrm>
        </p:grpSpPr>
        <p:sp>
          <p:nvSpPr>
            <p:cNvPr id="373661501" name="CustomShape 7"/>
            <p:cNvSpPr/>
            <p:nvPr/>
          </p:nvSpPr>
          <p:spPr bwMode="auto">
            <a:xfrm flipH="1">
              <a:off x="10379520" y="2542680"/>
              <a:ext cx="711000" cy="650520"/>
            </a:xfrm>
            <a:custGeom>
              <a:avLst/>
              <a:gdLst/>
              <a:ahLst/>
              <a:cxnLst/>
              <a:rect l="l" t="t" r="r" b="b"/>
              <a:pathLst>
                <a:path w="2215" h="2209" extrusionOk="0">
                  <a:moveTo>
                    <a:pt x="1108" y="209"/>
                  </a:moveTo>
                  <a:lnTo>
                    <a:pt x="1030" y="212"/>
                  </a:lnTo>
                  <a:lnTo>
                    <a:pt x="955" y="222"/>
                  </a:lnTo>
                  <a:lnTo>
                    <a:pt x="881" y="237"/>
                  </a:lnTo>
                  <a:lnTo>
                    <a:pt x="811" y="259"/>
                  </a:lnTo>
                  <a:lnTo>
                    <a:pt x="742" y="286"/>
                  </a:lnTo>
                  <a:lnTo>
                    <a:pt x="676" y="320"/>
                  </a:lnTo>
                  <a:lnTo>
                    <a:pt x="614" y="357"/>
                  </a:lnTo>
                  <a:lnTo>
                    <a:pt x="555" y="399"/>
                  </a:lnTo>
                  <a:lnTo>
                    <a:pt x="500" y="447"/>
                  </a:lnTo>
                  <a:lnTo>
                    <a:pt x="448" y="498"/>
                  </a:lnTo>
                  <a:lnTo>
                    <a:pt x="401" y="553"/>
                  </a:lnTo>
                  <a:lnTo>
                    <a:pt x="358" y="612"/>
                  </a:lnTo>
                  <a:lnTo>
                    <a:pt x="321" y="674"/>
                  </a:lnTo>
                  <a:lnTo>
                    <a:pt x="287" y="740"/>
                  </a:lnTo>
                  <a:lnTo>
                    <a:pt x="260" y="808"/>
                  </a:lnTo>
                  <a:lnTo>
                    <a:pt x="239" y="879"/>
                  </a:lnTo>
                  <a:lnTo>
                    <a:pt x="223" y="952"/>
                  </a:lnTo>
                  <a:lnTo>
                    <a:pt x="213" y="1027"/>
                  </a:lnTo>
                  <a:lnTo>
                    <a:pt x="210" y="1104"/>
                  </a:lnTo>
                  <a:lnTo>
                    <a:pt x="213" y="1181"/>
                  </a:lnTo>
                  <a:lnTo>
                    <a:pt x="223" y="1257"/>
                  </a:lnTo>
                  <a:lnTo>
                    <a:pt x="239" y="1330"/>
                  </a:lnTo>
                  <a:lnTo>
                    <a:pt x="260" y="1401"/>
                  </a:lnTo>
                  <a:lnTo>
                    <a:pt x="287" y="1470"/>
                  </a:lnTo>
                  <a:lnTo>
                    <a:pt x="321" y="1535"/>
                  </a:lnTo>
                  <a:lnTo>
                    <a:pt x="358" y="1598"/>
                  </a:lnTo>
                  <a:lnTo>
                    <a:pt x="401" y="1656"/>
                  </a:lnTo>
                  <a:lnTo>
                    <a:pt x="448" y="1712"/>
                  </a:lnTo>
                  <a:lnTo>
                    <a:pt x="500" y="1763"/>
                  </a:lnTo>
                  <a:lnTo>
                    <a:pt x="555" y="1809"/>
                  </a:lnTo>
                  <a:lnTo>
                    <a:pt x="614" y="1852"/>
                  </a:lnTo>
                  <a:lnTo>
                    <a:pt x="676" y="1890"/>
                  </a:lnTo>
                  <a:lnTo>
                    <a:pt x="742" y="1922"/>
                  </a:lnTo>
                  <a:lnTo>
                    <a:pt x="811" y="1949"/>
                  </a:lnTo>
                  <a:lnTo>
                    <a:pt x="881" y="1971"/>
                  </a:lnTo>
                  <a:lnTo>
                    <a:pt x="955" y="1987"/>
                  </a:lnTo>
                  <a:lnTo>
                    <a:pt x="1030" y="1997"/>
                  </a:lnTo>
                  <a:lnTo>
                    <a:pt x="1108" y="2000"/>
                  </a:lnTo>
                  <a:lnTo>
                    <a:pt x="1185" y="1997"/>
                  </a:lnTo>
                  <a:lnTo>
                    <a:pt x="1261" y="1987"/>
                  </a:lnTo>
                  <a:lnTo>
                    <a:pt x="1334" y="1971"/>
                  </a:lnTo>
                  <a:lnTo>
                    <a:pt x="1406" y="1949"/>
                  </a:lnTo>
                  <a:lnTo>
                    <a:pt x="1474" y="1922"/>
                  </a:lnTo>
                  <a:lnTo>
                    <a:pt x="1540" y="1890"/>
                  </a:lnTo>
                  <a:lnTo>
                    <a:pt x="1603" y="1852"/>
                  </a:lnTo>
                  <a:lnTo>
                    <a:pt x="1661" y="1809"/>
                  </a:lnTo>
                  <a:lnTo>
                    <a:pt x="1717" y="1763"/>
                  </a:lnTo>
                  <a:lnTo>
                    <a:pt x="1768" y="1712"/>
                  </a:lnTo>
                  <a:lnTo>
                    <a:pt x="1815" y="1656"/>
                  </a:lnTo>
                  <a:lnTo>
                    <a:pt x="1857" y="1598"/>
                  </a:lnTo>
                  <a:lnTo>
                    <a:pt x="1895" y="1535"/>
                  </a:lnTo>
                  <a:lnTo>
                    <a:pt x="1928" y="1470"/>
                  </a:lnTo>
                  <a:lnTo>
                    <a:pt x="1955" y="1401"/>
                  </a:lnTo>
                  <a:lnTo>
                    <a:pt x="1977" y="1330"/>
                  </a:lnTo>
                  <a:lnTo>
                    <a:pt x="1993" y="1257"/>
                  </a:lnTo>
                  <a:lnTo>
                    <a:pt x="2003" y="1181"/>
                  </a:lnTo>
                  <a:lnTo>
                    <a:pt x="2006" y="1104"/>
                  </a:lnTo>
                  <a:lnTo>
                    <a:pt x="2003" y="1027"/>
                  </a:lnTo>
                  <a:lnTo>
                    <a:pt x="1993" y="952"/>
                  </a:lnTo>
                  <a:lnTo>
                    <a:pt x="1977" y="879"/>
                  </a:lnTo>
                  <a:lnTo>
                    <a:pt x="1955" y="808"/>
                  </a:lnTo>
                  <a:lnTo>
                    <a:pt x="1928" y="740"/>
                  </a:lnTo>
                  <a:lnTo>
                    <a:pt x="1895" y="674"/>
                  </a:lnTo>
                  <a:lnTo>
                    <a:pt x="1857" y="612"/>
                  </a:lnTo>
                  <a:lnTo>
                    <a:pt x="1815" y="553"/>
                  </a:lnTo>
                  <a:lnTo>
                    <a:pt x="1768" y="498"/>
                  </a:lnTo>
                  <a:lnTo>
                    <a:pt x="1717" y="447"/>
                  </a:lnTo>
                  <a:lnTo>
                    <a:pt x="1661" y="399"/>
                  </a:lnTo>
                  <a:lnTo>
                    <a:pt x="1603" y="357"/>
                  </a:lnTo>
                  <a:lnTo>
                    <a:pt x="1540" y="320"/>
                  </a:lnTo>
                  <a:lnTo>
                    <a:pt x="1474" y="286"/>
                  </a:lnTo>
                  <a:lnTo>
                    <a:pt x="1406" y="259"/>
                  </a:lnTo>
                  <a:lnTo>
                    <a:pt x="1334" y="237"/>
                  </a:lnTo>
                  <a:lnTo>
                    <a:pt x="1261" y="222"/>
                  </a:lnTo>
                  <a:lnTo>
                    <a:pt x="1185" y="212"/>
                  </a:lnTo>
                  <a:lnTo>
                    <a:pt x="1108" y="209"/>
                  </a:lnTo>
                  <a:close/>
                  <a:moveTo>
                    <a:pt x="1108" y="0"/>
                  </a:moveTo>
                  <a:lnTo>
                    <a:pt x="1195" y="3"/>
                  </a:lnTo>
                  <a:lnTo>
                    <a:pt x="1280" y="13"/>
                  </a:lnTo>
                  <a:lnTo>
                    <a:pt x="1361" y="29"/>
                  </a:lnTo>
                  <a:lnTo>
                    <a:pt x="1442" y="51"/>
                  </a:lnTo>
                  <a:lnTo>
                    <a:pt x="1520" y="79"/>
                  </a:lnTo>
                  <a:lnTo>
                    <a:pt x="1595" y="113"/>
                  </a:lnTo>
                  <a:lnTo>
                    <a:pt x="1667" y="151"/>
                  </a:lnTo>
                  <a:lnTo>
                    <a:pt x="1735" y="195"/>
                  </a:lnTo>
                  <a:lnTo>
                    <a:pt x="1801" y="243"/>
                  </a:lnTo>
                  <a:lnTo>
                    <a:pt x="1862" y="296"/>
                  </a:lnTo>
                  <a:lnTo>
                    <a:pt x="1919" y="353"/>
                  </a:lnTo>
                  <a:lnTo>
                    <a:pt x="1973" y="414"/>
                  </a:lnTo>
                  <a:lnTo>
                    <a:pt x="2020" y="479"/>
                  </a:lnTo>
                  <a:lnTo>
                    <a:pt x="2064" y="548"/>
                  </a:lnTo>
                  <a:lnTo>
                    <a:pt x="2103" y="619"/>
                  </a:lnTo>
                  <a:lnTo>
                    <a:pt x="2137" y="694"/>
                  </a:lnTo>
                  <a:lnTo>
                    <a:pt x="2164" y="771"/>
                  </a:lnTo>
                  <a:lnTo>
                    <a:pt x="2187" y="851"/>
                  </a:lnTo>
                  <a:lnTo>
                    <a:pt x="2202" y="934"/>
                  </a:lnTo>
                  <a:lnTo>
                    <a:pt x="2212" y="1018"/>
                  </a:lnTo>
                  <a:lnTo>
                    <a:pt x="2215" y="1104"/>
                  </a:lnTo>
                  <a:lnTo>
                    <a:pt x="2212" y="1191"/>
                  </a:lnTo>
                  <a:lnTo>
                    <a:pt x="2202" y="1276"/>
                  </a:lnTo>
                  <a:lnTo>
                    <a:pt x="2187" y="1358"/>
                  </a:lnTo>
                  <a:lnTo>
                    <a:pt x="2164" y="1437"/>
                  </a:lnTo>
                  <a:lnTo>
                    <a:pt x="2137" y="1515"/>
                  </a:lnTo>
                  <a:lnTo>
                    <a:pt x="2103" y="1590"/>
                  </a:lnTo>
                  <a:lnTo>
                    <a:pt x="2064" y="1662"/>
                  </a:lnTo>
                  <a:lnTo>
                    <a:pt x="2020" y="1730"/>
                  </a:lnTo>
                  <a:lnTo>
                    <a:pt x="1973" y="1795"/>
                  </a:lnTo>
                  <a:lnTo>
                    <a:pt x="1919" y="1856"/>
                  </a:lnTo>
                  <a:lnTo>
                    <a:pt x="1862" y="1913"/>
                  </a:lnTo>
                  <a:lnTo>
                    <a:pt x="1801" y="1967"/>
                  </a:lnTo>
                  <a:lnTo>
                    <a:pt x="1735" y="2014"/>
                  </a:lnTo>
                  <a:lnTo>
                    <a:pt x="1667" y="2058"/>
                  </a:lnTo>
                  <a:lnTo>
                    <a:pt x="1595" y="2097"/>
                  </a:lnTo>
                  <a:lnTo>
                    <a:pt x="1520" y="2130"/>
                  </a:lnTo>
                  <a:lnTo>
                    <a:pt x="1442" y="2158"/>
                  </a:lnTo>
                  <a:lnTo>
                    <a:pt x="1361" y="2180"/>
                  </a:lnTo>
                  <a:lnTo>
                    <a:pt x="1280" y="2196"/>
                  </a:lnTo>
                  <a:lnTo>
                    <a:pt x="1195" y="2205"/>
                  </a:lnTo>
                  <a:lnTo>
                    <a:pt x="1108" y="2209"/>
                  </a:lnTo>
                  <a:lnTo>
                    <a:pt x="1022" y="2205"/>
                  </a:lnTo>
                  <a:lnTo>
                    <a:pt x="937" y="2196"/>
                  </a:lnTo>
                  <a:lnTo>
                    <a:pt x="854" y="2180"/>
                  </a:lnTo>
                  <a:lnTo>
                    <a:pt x="774" y="2158"/>
                  </a:lnTo>
                  <a:lnTo>
                    <a:pt x="697" y="2130"/>
                  </a:lnTo>
                  <a:lnTo>
                    <a:pt x="621" y="2097"/>
                  </a:lnTo>
                  <a:lnTo>
                    <a:pt x="550" y="2058"/>
                  </a:lnTo>
                  <a:lnTo>
                    <a:pt x="481" y="2014"/>
                  </a:lnTo>
                  <a:lnTo>
                    <a:pt x="416" y="1967"/>
                  </a:lnTo>
                  <a:lnTo>
                    <a:pt x="355" y="1913"/>
                  </a:lnTo>
                  <a:lnTo>
                    <a:pt x="297" y="1856"/>
                  </a:lnTo>
                  <a:lnTo>
                    <a:pt x="244" y="1795"/>
                  </a:lnTo>
                  <a:lnTo>
                    <a:pt x="196" y="1730"/>
                  </a:lnTo>
                  <a:lnTo>
                    <a:pt x="151" y="1662"/>
                  </a:lnTo>
                  <a:lnTo>
                    <a:pt x="113" y="1590"/>
                  </a:lnTo>
                  <a:lnTo>
                    <a:pt x="80" y="1515"/>
                  </a:lnTo>
                  <a:lnTo>
                    <a:pt x="51" y="1437"/>
                  </a:lnTo>
                  <a:lnTo>
                    <a:pt x="30" y="1358"/>
                  </a:lnTo>
                  <a:lnTo>
                    <a:pt x="13" y="1276"/>
                  </a:lnTo>
                  <a:lnTo>
                    <a:pt x="4" y="1191"/>
                  </a:lnTo>
                  <a:lnTo>
                    <a:pt x="0" y="1104"/>
                  </a:lnTo>
                  <a:lnTo>
                    <a:pt x="4" y="1018"/>
                  </a:lnTo>
                  <a:lnTo>
                    <a:pt x="13" y="934"/>
                  </a:lnTo>
                  <a:lnTo>
                    <a:pt x="30" y="851"/>
                  </a:lnTo>
                  <a:lnTo>
                    <a:pt x="51" y="771"/>
                  </a:lnTo>
                  <a:lnTo>
                    <a:pt x="80" y="694"/>
                  </a:lnTo>
                  <a:lnTo>
                    <a:pt x="113" y="619"/>
                  </a:lnTo>
                  <a:lnTo>
                    <a:pt x="151" y="548"/>
                  </a:lnTo>
                  <a:lnTo>
                    <a:pt x="196" y="479"/>
                  </a:lnTo>
                  <a:lnTo>
                    <a:pt x="244" y="414"/>
                  </a:lnTo>
                  <a:lnTo>
                    <a:pt x="297" y="353"/>
                  </a:lnTo>
                  <a:lnTo>
                    <a:pt x="355" y="296"/>
                  </a:lnTo>
                  <a:lnTo>
                    <a:pt x="416" y="243"/>
                  </a:lnTo>
                  <a:lnTo>
                    <a:pt x="481" y="195"/>
                  </a:lnTo>
                  <a:lnTo>
                    <a:pt x="550" y="151"/>
                  </a:lnTo>
                  <a:lnTo>
                    <a:pt x="621" y="113"/>
                  </a:lnTo>
                  <a:lnTo>
                    <a:pt x="697" y="79"/>
                  </a:lnTo>
                  <a:lnTo>
                    <a:pt x="774" y="51"/>
                  </a:lnTo>
                  <a:lnTo>
                    <a:pt x="854" y="29"/>
                  </a:lnTo>
                  <a:lnTo>
                    <a:pt x="937" y="13"/>
                  </a:lnTo>
                  <a:lnTo>
                    <a:pt x="1022" y="3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66897142" name="CustomShape 8"/>
            <p:cNvSpPr/>
            <p:nvPr/>
          </p:nvSpPr>
          <p:spPr bwMode="auto">
            <a:xfrm flipH="1">
              <a:off x="10536840" y="2687400"/>
              <a:ext cx="396360" cy="361439"/>
            </a:xfrm>
            <a:custGeom>
              <a:avLst/>
              <a:gdLst/>
              <a:ahLst/>
              <a:cxnLst/>
              <a:rect l="l" t="t" r="r" b="b"/>
              <a:pathLst>
                <a:path w="1238" h="1234" extrusionOk="0">
                  <a:moveTo>
                    <a:pt x="619" y="0"/>
                  </a:moveTo>
                  <a:lnTo>
                    <a:pt x="682" y="3"/>
                  </a:lnTo>
                  <a:lnTo>
                    <a:pt x="744" y="13"/>
                  </a:lnTo>
                  <a:lnTo>
                    <a:pt x="803" y="28"/>
                  </a:lnTo>
                  <a:lnTo>
                    <a:pt x="860" y="49"/>
                  </a:lnTo>
                  <a:lnTo>
                    <a:pt x="914" y="75"/>
                  </a:lnTo>
                  <a:lnTo>
                    <a:pt x="965" y="106"/>
                  </a:lnTo>
                  <a:lnTo>
                    <a:pt x="1013" y="142"/>
                  </a:lnTo>
                  <a:lnTo>
                    <a:pt x="1056" y="181"/>
                  </a:lnTo>
                  <a:lnTo>
                    <a:pt x="1096" y="226"/>
                  </a:lnTo>
                  <a:lnTo>
                    <a:pt x="1132" y="273"/>
                  </a:lnTo>
                  <a:lnTo>
                    <a:pt x="1163" y="323"/>
                  </a:lnTo>
                  <a:lnTo>
                    <a:pt x="1189" y="377"/>
                  </a:lnTo>
                  <a:lnTo>
                    <a:pt x="1211" y="434"/>
                  </a:lnTo>
                  <a:lnTo>
                    <a:pt x="1226" y="494"/>
                  </a:lnTo>
                  <a:lnTo>
                    <a:pt x="1234" y="554"/>
                  </a:lnTo>
                  <a:lnTo>
                    <a:pt x="1238" y="617"/>
                  </a:lnTo>
                  <a:lnTo>
                    <a:pt x="1234" y="680"/>
                  </a:lnTo>
                  <a:lnTo>
                    <a:pt x="1226" y="742"/>
                  </a:lnTo>
                  <a:lnTo>
                    <a:pt x="1211" y="801"/>
                  </a:lnTo>
                  <a:lnTo>
                    <a:pt x="1189" y="858"/>
                  </a:lnTo>
                  <a:lnTo>
                    <a:pt x="1163" y="911"/>
                  </a:lnTo>
                  <a:lnTo>
                    <a:pt x="1132" y="962"/>
                  </a:lnTo>
                  <a:lnTo>
                    <a:pt x="1096" y="1010"/>
                  </a:lnTo>
                  <a:lnTo>
                    <a:pt x="1056" y="1053"/>
                  </a:lnTo>
                  <a:lnTo>
                    <a:pt x="1013" y="1093"/>
                  </a:lnTo>
                  <a:lnTo>
                    <a:pt x="965" y="1129"/>
                  </a:lnTo>
                  <a:lnTo>
                    <a:pt x="914" y="1160"/>
                  </a:lnTo>
                  <a:lnTo>
                    <a:pt x="860" y="1186"/>
                  </a:lnTo>
                  <a:lnTo>
                    <a:pt x="803" y="1207"/>
                  </a:lnTo>
                  <a:lnTo>
                    <a:pt x="744" y="1223"/>
                  </a:lnTo>
                  <a:lnTo>
                    <a:pt x="682" y="1231"/>
                  </a:lnTo>
                  <a:lnTo>
                    <a:pt x="619" y="1234"/>
                  </a:lnTo>
                  <a:lnTo>
                    <a:pt x="556" y="1231"/>
                  </a:lnTo>
                  <a:lnTo>
                    <a:pt x="495" y="1223"/>
                  </a:lnTo>
                  <a:lnTo>
                    <a:pt x="435" y="1207"/>
                  </a:lnTo>
                  <a:lnTo>
                    <a:pt x="378" y="1186"/>
                  </a:lnTo>
                  <a:lnTo>
                    <a:pt x="324" y="1160"/>
                  </a:lnTo>
                  <a:lnTo>
                    <a:pt x="274" y="1129"/>
                  </a:lnTo>
                  <a:lnTo>
                    <a:pt x="226" y="1093"/>
                  </a:lnTo>
                  <a:lnTo>
                    <a:pt x="181" y="1053"/>
                  </a:lnTo>
                  <a:lnTo>
                    <a:pt x="142" y="1010"/>
                  </a:lnTo>
                  <a:lnTo>
                    <a:pt x="106" y="962"/>
                  </a:lnTo>
                  <a:lnTo>
                    <a:pt x="75" y="911"/>
                  </a:lnTo>
                  <a:lnTo>
                    <a:pt x="49" y="858"/>
                  </a:lnTo>
                  <a:lnTo>
                    <a:pt x="28" y="801"/>
                  </a:lnTo>
                  <a:lnTo>
                    <a:pt x="13" y="742"/>
                  </a:lnTo>
                  <a:lnTo>
                    <a:pt x="3" y="680"/>
                  </a:lnTo>
                  <a:lnTo>
                    <a:pt x="0" y="617"/>
                  </a:lnTo>
                  <a:lnTo>
                    <a:pt x="3" y="593"/>
                  </a:lnTo>
                  <a:lnTo>
                    <a:pt x="11" y="572"/>
                  </a:lnTo>
                  <a:lnTo>
                    <a:pt x="24" y="552"/>
                  </a:lnTo>
                  <a:lnTo>
                    <a:pt x="40" y="536"/>
                  </a:lnTo>
                  <a:lnTo>
                    <a:pt x="58" y="524"/>
                  </a:lnTo>
                  <a:lnTo>
                    <a:pt x="81" y="516"/>
                  </a:lnTo>
                  <a:lnTo>
                    <a:pt x="105" y="513"/>
                  </a:lnTo>
                  <a:lnTo>
                    <a:pt x="129" y="516"/>
                  </a:lnTo>
                  <a:lnTo>
                    <a:pt x="151" y="524"/>
                  </a:lnTo>
                  <a:lnTo>
                    <a:pt x="171" y="536"/>
                  </a:lnTo>
                  <a:lnTo>
                    <a:pt x="187" y="552"/>
                  </a:lnTo>
                  <a:lnTo>
                    <a:pt x="199" y="572"/>
                  </a:lnTo>
                  <a:lnTo>
                    <a:pt x="208" y="593"/>
                  </a:lnTo>
                  <a:lnTo>
                    <a:pt x="210" y="617"/>
                  </a:lnTo>
                  <a:lnTo>
                    <a:pt x="213" y="668"/>
                  </a:lnTo>
                  <a:lnTo>
                    <a:pt x="223" y="718"/>
                  </a:lnTo>
                  <a:lnTo>
                    <a:pt x="237" y="765"/>
                  </a:lnTo>
                  <a:lnTo>
                    <a:pt x="258" y="809"/>
                  </a:lnTo>
                  <a:lnTo>
                    <a:pt x="284" y="850"/>
                  </a:lnTo>
                  <a:lnTo>
                    <a:pt x="313" y="888"/>
                  </a:lnTo>
                  <a:lnTo>
                    <a:pt x="348" y="923"/>
                  </a:lnTo>
                  <a:lnTo>
                    <a:pt x="386" y="952"/>
                  </a:lnTo>
                  <a:lnTo>
                    <a:pt x="427" y="977"/>
                  </a:lnTo>
                  <a:lnTo>
                    <a:pt x="471" y="998"/>
                  </a:lnTo>
                  <a:lnTo>
                    <a:pt x="519" y="1013"/>
                  </a:lnTo>
                  <a:lnTo>
                    <a:pt x="568" y="1023"/>
                  </a:lnTo>
                  <a:lnTo>
                    <a:pt x="619" y="1026"/>
                  </a:lnTo>
                  <a:lnTo>
                    <a:pt x="670" y="1023"/>
                  </a:lnTo>
                  <a:lnTo>
                    <a:pt x="720" y="1013"/>
                  </a:lnTo>
                  <a:lnTo>
                    <a:pt x="767" y="998"/>
                  </a:lnTo>
                  <a:lnTo>
                    <a:pt x="811" y="977"/>
                  </a:lnTo>
                  <a:lnTo>
                    <a:pt x="853" y="952"/>
                  </a:lnTo>
                  <a:lnTo>
                    <a:pt x="891" y="923"/>
                  </a:lnTo>
                  <a:lnTo>
                    <a:pt x="926" y="888"/>
                  </a:lnTo>
                  <a:lnTo>
                    <a:pt x="955" y="850"/>
                  </a:lnTo>
                  <a:lnTo>
                    <a:pt x="980" y="809"/>
                  </a:lnTo>
                  <a:lnTo>
                    <a:pt x="1001" y="765"/>
                  </a:lnTo>
                  <a:lnTo>
                    <a:pt x="1016" y="718"/>
                  </a:lnTo>
                  <a:lnTo>
                    <a:pt x="1026" y="668"/>
                  </a:lnTo>
                  <a:lnTo>
                    <a:pt x="1029" y="617"/>
                  </a:lnTo>
                  <a:lnTo>
                    <a:pt x="1026" y="566"/>
                  </a:lnTo>
                  <a:lnTo>
                    <a:pt x="1016" y="517"/>
                  </a:lnTo>
                  <a:lnTo>
                    <a:pt x="1001" y="470"/>
                  </a:lnTo>
                  <a:lnTo>
                    <a:pt x="980" y="426"/>
                  </a:lnTo>
                  <a:lnTo>
                    <a:pt x="955" y="385"/>
                  </a:lnTo>
                  <a:lnTo>
                    <a:pt x="926" y="347"/>
                  </a:lnTo>
                  <a:lnTo>
                    <a:pt x="891" y="312"/>
                  </a:lnTo>
                  <a:lnTo>
                    <a:pt x="853" y="283"/>
                  </a:lnTo>
                  <a:lnTo>
                    <a:pt x="811" y="257"/>
                  </a:lnTo>
                  <a:lnTo>
                    <a:pt x="767" y="236"/>
                  </a:lnTo>
                  <a:lnTo>
                    <a:pt x="720" y="222"/>
                  </a:lnTo>
                  <a:lnTo>
                    <a:pt x="670" y="213"/>
                  </a:lnTo>
                  <a:lnTo>
                    <a:pt x="619" y="209"/>
                  </a:lnTo>
                  <a:lnTo>
                    <a:pt x="595" y="207"/>
                  </a:lnTo>
                  <a:lnTo>
                    <a:pt x="573" y="198"/>
                  </a:lnTo>
                  <a:lnTo>
                    <a:pt x="553" y="187"/>
                  </a:lnTo>
                  <a:lnTo>
                    <a:pt x="537" y="170"/>
                  </a:lnTo>
                  <a:lnTo>
                    <a:pt x="525" y="151"/>
                  </a:lnTo>
                  <a:lnTo>
                    <a:pt x="518" y="129"/>
                  </a:lnTo>
                  <a:lnTo>
                    <a:pt x="514" y="105"/>
                  </a:lnTo>
                  <a:lnTo>
                    <a:pt x="518" y="81"/>
                  </a:lnTo>
                  <a:lnTo>
                    <a:pt x="525" y="58"/>
                  </a:lnTo>
                  <a:lnTo>
                    <a:pt x="537" y="40"/>
                  </a:lnTo>
                  <a:lnTo>
                    <a:pt x="553" y="24"/>
                  </a:lnTo>
                  <a:lnTo>
                    <a:pt x="573" y="11"/>
                  </a:lnTo>
                  <a:lnTo>
                    <a:pt x="595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93625959" name="CustomShape 9"/>
            <p:cNvSpPr/>
            <p:nvPr/>
          </p:nvSpPr>
          <p:spPr bwMode="auto">
            <a:xfrm flipH="1">
              <a:off x="10222200" y="2283120"/>
              <a:ext cx="1150560" cy="1054800"/>
            </a:xfrm>
            <a:custGeom>
              <a:avLst/>
              <a:gdLst/>
              <a:ahLst/>
              <a:cxnLst/>
              <a:rect l="l" t="t" r="r" b="b"/>
              <a:pathLst>
                <a:path w="3589" h="3579" extrusionOk="0">
                  <a:moveTo>
                    <a:pt x="474" y="251"/>
                  </a:moveTo>
                  <a:lnTo>
                    <a:pt x="251" y="473"/>
                  </a:lnTo>
                  <a:lnTo>
                    <a:pt x="423" y="644"/>
                  </a:lnTo>
                  <a:lnTo>
                    <a:pt x="623" y="622"/>
                  </a:lnTo>
                  <a:lnTo>
                    <a:pt x="646" y="422"/>
                  </a:lnTo>
                  <a:lnTo>
                    <a:pt x="474" y="251"/>
                  </a:lnTo>
                  <a:close/>
                  <a:moveTo>
                    <a:pt x="462" y="0"/>
                  </a:moveTo>
                  <a:lnTo>
                    <a:pt x="485" y="0"/>
                  </a:lnTo>
                  <a:lnTo>
                    <a:pt x="508" y="4"/>
                  </a:lnTo>
                  <a:lnTo>
                    <a:pt x="529" y="14"/>
                  </a:lnTo>
                  <a:lnTo>
                    <a:pt x="548" y="29"/>
                  </a:lnTo>
                  <a:lnTo>
                    <a:pt x="829" y="310"/>
                  </a:lnTo>
                  <a:lnTo>
                    <a:pt x="844" y="329"/>
                  </a:lnTo>
                  <a:lnTo>
                    <a:pt x="854" y="349"/>
                  </a:lnTo>
                  <a:lnTo>
                    <a:pt x="860" y="372"/>
                  </a:lnTo>
                  <a:lnTo>
                    <a:pt x="860" y="396"/>
                  </a:lnTo>
                  <a:lnTo>
                    <a:pt x="828" y="678"/>
                  </a:lnTo>
                  <a:lnTo>
                    <a:pt x="935" y="784"/>
                  </a:lnTo>
                  <a:lnTo>
                    <a:pt x="1007" y="725"/>
                  </a:lnTo>
                  <a:lnTo>
                    <a:pt x="1083" y="669"/>
                  </a:lnTo>
                  <a:lnTo>
                    <a:pt x="1162" y="618"/>
                  </a:lnTo>
                  <a:lnTo>
                    <a:pt x="1244" y="572"/>
                  </a:lnTo>
                  <a:lnTo>
                    <a:pt x="1328" y="531"/>
                  </a:lnTo>
                  <a:lnTo>
                    <a:pt x="1417" y="494"/>
                  </a:lnTo>
                  <a:lnTo>
                    <a:pt x="1507" y="462"/>
                  </a:lnTo>
                  <a:lnTo>
                    <a:pt x="1599" y="436"/>
                  </a:lnTo>
                  <a:lnTo>
                    <a:pt x="1694" y="416"/>
                  </a:lnTo>
                  <a:lnTo>
                    <a:pt x="1791" y="400"/>
                  </a:lnTo>
                  <a:lnTo>
                    <a:pt x="1889" y="392"/>
                  </a:lnTo>
                  <a:lnTo>
                    <a:pt x="1989" y="388"/>
                  </a:lnTo>
                  <a:lnTo>
                    <a:pt x="2094" y="392"/>
                  </a:lnTo>
                  <a:lnTo>
                    <a:pt x="2198" y="401"/>
                  </a:lnTo>
                  <a:lnTo>
                    <a:pt x="2299" y="418"/>
                  </a:lnTo>
                  <a:lnTo>
                    <a:pt x="2398" y="441"/>
                  </a:lnTo>
                  <a:lnTo>
                    <a:pt x="2495" y="470"/>
                  </a:lnTo>
                  <a:lnTo>
                    <a:pt x="2588" y="505"/>
                  </a:lnTo>
                  <a:lnTo>
                    <a:pt x="2680" y="545"/>
                  </a:lnTo>
                  <a:lnTo>
                    <a:pt x="2768" y="590"/>
                  </a:lnTo>
                  <a:lnTo>
                    <a:pt x="2853" y="640"/>
                  </a:lnTo>
                  <a:lnTo>
                    <a:pt x="2933" y="697"/>
                  </a:lnTo>
                  <a:lnTo>
                    <a:pt x="3011" y="757"/>
                  </a:lnTo>
                  <a:lnTo>
                    <a:pt x="3084" y="821"/>
                  </a:lnTo>
                  <a:lnTo>
                    <a:pt x="3154" y="891"/>
                  </a:lnTo>
                  <a:lnTo>
                    <a:pt x="3219" y="965"/>
                  </a:lnTo>
                  <a:lnTo>
                    <a:pt x="3280" y="1042"/>
                  </a:lnTo>
                  <a:lnTo>
                    <a:pt x="3336" y="1123"/>
                  </a:lnTo>
                  <a:lnTo>
                    <a:pt x="3387" y="1208"/>
                  </a:lnTo>
                  <a:lnTo>
                    <a:pt x="3432" y="1295"/>
                  </a:lnTo>
                  <a:lnTo>
                    <a:pt x="3473" y="1387"/>
                  </a:lnTo>
                  <a:lnTo>
                    <a:pt x="3507" y="1480"/>
                  </a:lnTo>
                  <a:lnTo>
                    <a:pt x="3536" y="1576"/>
                  </a:lnTo>
                  <a:lnTo>
                    <a:pt x="3559" y="1675"/>
                  </a:lnTo>
                  <a:lnTo>
                    <a:pt x="3576" y="1776"/>
                  </a:lnTo>
                  <a:lnTo>
                    <a:pt x="3586" y="1879"/>
                  </a:lnTo>
                  <a:lnTo>
                    <a:pt x="3589" y="1983"/>
                  </a:lnTo>
                  <a:lnTo>
                    <a:pt x="3586" y="2007"/>
                  </a:lnTo>
                  <a:lnTo>
                    <a:pt x="3578" y="2030"/>
                  </a:lnTo>
                  <a:lnTo>
                    <a:pt x="3566" y="2049"/>
                  </a:lnTo>
                  <a:lnTo>
                    <a:pt x="3550" y="2065"/>
                  </a:lnTo>
                  <a:lnTo>
                    <a:pt x="3530" y="2078"/>
                  </a:lnTo>
                  <a:lnTo>
                    <a:pt x="3508" y="2085"/>
                  </a:lnTo>
                  <a:lnTo>
                    <a:pt x="3485" y="2088"/>
                  </a:lnTo>
                  <a:lnTo>
                    <a:pt x="3461" y="2085"/>
                  </a:lnTo>
                  <a:lnTo>
                    <a:pt x="3438" y="2078"/>
                  </a:lnTo>
                  <a:lnTo>
                    <a:pt x="3418" y="2065"/>
                  </a:lnTo>
                  <a:lnTo>
                    <a:pt x="3403" y="2049"/>
                  </a:lnTo>
                  <a:lnTo>
                    <a:pt x="3390" y="2030"/>
                  </a:lnTo>
                  <a:lnTo>
                    <a:pt x="3382" y="2007"/>
                  </a:lnTo>
                  <a:lnTo>
                    <a:pt x="3379" y="1983"/>
                  </a:lnTo>
                  <a:lnTo>
                    <a:pt x="3376" y="1884"/>
                  </a:lnTo>
                  <a:lnTo>
                    <a:pt x="3366" y="1788"/>
                  </a:lnTo>
                  <a:lnTo>
                    <a:pt x="3349" y="1692"/>
                  </a:lnTo>
                  <a:lnTo>
                    <a:pt x="3326" y="1600"/>
                  </a:lnTo>
                  <a:lnTo>
                    <a:pt x="3296" y="1510"/>
                  </a:lnTo>
                  <a:lnTo>
                    <a:pt x="3260" y="1422"/>
                  </a:lnTo>
                  <a:lnTo>
                    <a:pt x="3220" y="1339"/>
                  </a:lnTo>
                  <a:lnTo>
                    <a:pt x="3173" y="1257"/>
                  </a:lnTo>
                  <a:lnTo>
                    <a:pt x="3122" y="1180"/>
                  </a:lnTo>
                  <a:lnTo>
                    <a:pt x="3066" y="1107"/>
                  </a:lnTo>
                  <a:lnTo>
                    <a:pt x="3004" y="1037"/>
                  </a:lnTo>
                  <a:lnTo>
                    <a:pt x="2938" y="971"/>
                  </a:lnTo>
                  <a:lnTo>
                    <a:pt x="2869" y="910"/>
                  </a:lnTo>
                  <a:lnTo>
                    <a:pt x="2795" y="854"/>
                  </a:lnTo>
                  <a:lnTo>
                    <a:pt x="2717" y="803"/>
                  </a:lnTo>
                  <a:lnTo>
                    <a:pt x="2636" y="756"/>
                  </a:lnTo>
                  <a:lnTo>
                    <a:pt x="2551" y="715"/>
                  </a:lnTo>
                  <a:lnTo>
                    <a:pt x="2464" y="680"/>
                  </a:lnTo>
                  <a:lnTo>
                    <a:pt x="2374" y="651"/>
                  </a:lnTo>
                  <a:lnTo>
                    <a:pt x="2280" y="628"/>
                  </a:lnTo>
                  <a:lnTo>
                    <a:pt x="2186" y="611"/>
                  </a:lnTo>
                  <a:lnTo>
                    <a:pt x="2088" y="600"/>
                  </a:lnTo>
                  <a:lnTo>
                    <a:pt x="1989" y="597"/>
                  </a:lnTo>
                  <a:lnTo>
                    <a:pt x="1895" y="600"/>
                  </a:lnTo>
                  <a:lnTo>
                    <a:pt x="1804" y="610"/>
                  </a:lnTo>
                  <a:lnTo>
                    <a:pt x="1713" y="624"/>
                  </a:lnTo>
                  <a:lnTo>
                    <a:pt x="1625" y="646"/>
                  </a:lnTo>
                  <a:lnTo>
                    <a:pt x="1539" y="672"/>
                  </a:lnTo>
                  <a:lnTo>
                    <a:pt x="1457" y="703"/>
                  </a:lnTo>
                  <a:lnTo>
                    <a:pt x="1376" y="739"/>
                  </a:lnTo>
                  <a:lnTo>
                    <a:pt x="1298" y="781"/>
                  </a:lnTo>
                  <a:lnTo>
                    <a:pt x="1223" y="827"/>
                  </a:lnTo>
                  <a:lnTo>
                    <a:pt x="1151" y="878"/>
                  </a:lnTo>
                  <a:lnTo>
                    <a:pt x="1084" y="932"/>
                  </a:lnTo>
                  <a:lnTo>
                    <a:pt x="2066" y="1913"/>
                  </a:lnTo>
                  <a:lnTo>
                    <a:pt x="2081" y="1932"/>
                  </a:lnTo>
                  <a:lnTo>
                    <a:pt x="2091" y="1953"/>
                  </a:lnTo>
                  <a:lnTo>
                    <a:pt x="2096" y="1976"/>
                  </a:lnTo>
                  <a:lnTo>
                    <a:pt x="2096" y="1998"/>
                  </a:lnTo>
                  <a:lnTo>
                    <a:pt x="2091" y="2021"/>
                  </a:lnTo>
                  <a:lnTo>
                    <a:pt x="2081" y="2042"/>
                  </a:lnTo>
                  <a:lnTo>
                    <a:pt x="2066" y="2060"/>
                  </a:lnTo>
                  <a:lnTo>
                    <a:pt x="2050" y="2074"/>
                  </a:lnTo>
                  <a:lnTo>
                    <a:pt x="2032" y="2084"/>
                  </a:lnTo>
                  <a:lnTo>
                    <a:pt x="2013" y="2090"/>
                  </a:lnTo>
                  <a:lnTo>
                    <a:pt x="1992" y="2092"/>
                  </a:lnTo>
                  <a:lnTo>
                    <a:pt x="1972" y="2090"/>
                  </a:lnTo>
                  <a:lnTo>
                    <a:pt x="1953" y="2084"/>
                  </a:lnTo>
                  <a:lnTo>
                    <a:pt x="1934" y="2074"/>
                  </a:lnTo>
                  <a:lnTo>
                    <a:pt x="1918" y="2060"/>
                  </a:lnTo>
                  <a:lnTo>
                    <a:pt x="935" y="1081"/>
                  </a:lnTo>
                  <a:lnTo>
                    <a:pt x="880" y="1148"/>
                  </a:lnTo>
                  <a:lnTo>
                    <a:pt x="829" y="1219"/>
                  </a:lnTo>
                  <a:lnTo>
                    <a:pt x="783" y="1294"/>
                  </a:lnTo>
                  <a:lnTo>
                    <a:pt x="741" y="1372"/>
                  </a:lnTo>
                  <a:lnTo>
                    <a:pt x="705" y="1453"/>
                  </a:lnTo>
                  <a:lnTo>
                    <a:pt x="673" y="1535"/>
                  </a:lnTo>
                  <a:lnTo>
                    <a:pt x="647" y="1621"/>
                  </a:lnTo>
                  <a:lnTo>
                    <a:pt x="626" y="1709"/>
                  </a:lnTo>
                  <a:lnTo>
                    <a:pt x="611" y="1799"/>
                  </a:lnTo>
                  <a:lnTo>
                    <a:pt x="602" y="1890"/>
                  </a:lnTo>
                  <a:lnTo>
                    <a:pt x="598" y="1983"/>
                  </a:lnTo>
                  <a:lnTo>
                    <a:pt x="602" y="2082"/>
                  </a:lnTo>
                  <a:lnTo>
                    <a:pt x="613" y="2180"/>
                  </a:lnTo>
                  <a:lnTo>
                    <a:pt x="630" y="2274"/>
                  </a:lnTo>
                  <a:lnTo>
                    <a:pt x="653" y="2367"/>
                  </a:lnTo>
                  <a:lnTo>
                    <a:pt x="682" y="2457"/>
                  </a:lnTo>
                  <a:lnTo>
                    <a:pt x="717" y="2544"/>
                  </a:lnTo>
                  <a:lnTo>
                    <a:pt x="758" y="2629"/>
                  </a:lnTo>
                  <a:lnTo>
                    <a:pt x="805" y="2709"/>
                  </a:lnTo>
                  <a:lnTo>
                    <a:pt x="856" y="2787"/>
                  </a:lnTo>
                  <a:lnTo>
                    <a:pt x="913" y="2861"/>
                  </a:lnTo>
                  <a:lnTo>
                    <a:pt x="974" y="2930"/>
                  </a:lnTo>
                  <a:lnTo>
                    <a:pt x="1040" y="2995"/>
                  </a:lnTo>
                  <a:lnTo>
                    <a:pt x="1110" y="3057"/>
                  </a:lnTo>
                  <a:lnTo>
                    <a:pt x="1184" y="3114"/>
                  </a:lnTo>
                  <a:lnTo>
                    <a:pt x="1261" y="3165"/>
                  </a:lnTo>
                  <a:lnTo>
                    <a:pt x="1343" y="3211"/>
                  </a:lnTo>
                  <a:lnTo>
                    <a:pt x="1426" y="3251"/>
                  </a:lnTo>
                  <a:lnTo>
                    <a:pt x="1514" y="3287"/>
                  </a:lnTo>
                  <a:lnTo>
                    <a:pt x="1605" y="3316"/>
                  </a:lnTo>
                  <a:lnTo>
                    <a:pt x="1697" y="3339"/>
                  </a:lnTo>
                  <a:lnTo>
                    <a:pt x="1793" y="3357"/>
                  </a:lnTo>
                  <a:lnTo>
                    <a:pt x="1890" y="3366"/>
                  </a:lnTo>
                  <a:lnTo>
                    <a:pt x="1989" y="3370"/>
                  </a:lnTo>
                  <a:lnTo>
                    <a:pt x="2075" y="3367"/>
                  </a:lnTo>
                  <a:lnTo>
                    <a:pt x="2161" y="3360"/>
                  </a:lnTo>
                  <a:lnTo>
                    <a:pt x="2244" y="3347"/>
                  </a:lnTo>
                  <a:lnTo>
                    <a:pt x="2327" y="3328"/>
                  </a:lnTo>
                  <a:lnTo>
                    <a:pt x="2409" y="3306"/>
                  </a:lnTo>
                  <a:lnTo>
                    <a:pt x="2488" y="3277"/>
                  </a:lnTo>
                  <a:lnTo>
                    <a:pt x="2566" y="3245"/>
                  </a:lnTo>
                  <a:lnTo>
                    <a:pt x="2643" y="3208"/>
                  </a:lnTo>
                  <a:lnTo>
                    <a:pt x="2715" y="3166"/>
                  </a:lnTo>
                  <a:lnTo>
                    <a:pt x="2786" y="3119"/>
                  </a:lnTo>
                  <a:lnTo>
                    <a:pt x="2855" y="3069"/>
                  </a:lnTo>
                  <a:lnTo>
                    <a:pt x="2919" y="3014"/>
                  </a:lnTo>
                  <a:lnTo>
                    <a:pt x="2981" y="2955"/>
                  </a:lnTo>
                  <a:lnTo>
                    <a:pt x="3040" y="2892"/>
                  </a:lnTo>
                  <a:lnTo>
                    <a:pt x="3057" y="2876"/>
                  </a:lnTo>
                  <a:lnTo>
                    <a:pt x="3078" y="2864"/>
                  </a:lnTo>
                  <a:lnTo>
                    <a:pt x="3099" y="2858"/>
                  </a:lnTo>
                  <a:lnTo>
                    <a:pt x="3123" y="2855"/>
                  </a:lnTo>
                  <a:lnTo>
                    <a:pt x="3145" y="2860"/>
                  </a:lnTo>
                  <a:lnTo>
                    <a:pt x="3168" y="2867"/>
                  </a:lnTo>
                  <a:lnTo>
                    <a:pt x="3188" y="2881"/>
                  </a:lnTo>
                  <a:lnTo>
                    <a:pt x="3204" y="2899"/>
                  </a:lnTo>
                  <a:lnTo>
                    <a:pt x="3215" y="2919"/>
                  </a:lnTo>
                  <a:lnTo>
                    <a:pt x="3222" y="2941"/>
                  </a:lnTo>
                  <a:lnTo>
                    <a:pt x="3223" y="2964"/>
                  </a:lnTo>
                  <a:lnTo>
                    <a:pt x="3220" y="2987"/>
                  </a:lnTo>
                  <a:lnTo>
                    <a:pt x="3212" y="3008"/>
                  </a:lnTo>
                  <a:lnTo>
                    <a:pt x="3198" y="3029"/>
                  </a:lnTo>
                  <a:lnTo>
                    <a:pt x="3135" y="3096"/>
                  </a:lnTo>
                  <a:lnTo>
                    <a:pt x="3069" y="3160"/>
                  </a:lnTo>
                  <a:lnTo>
                    <a:pt x="2999" y="3220"/>
                  </a:lnTo>
                  <a:lnTo>
                    <a:pt x="2928" y="3275"/>
                  </a:lnTo>
                  <a:lnTo>
                    <a:pt x="2853" y="3327"/>
                  </a:lnTo>
                  <a:lnTo>
                    <a:pt x="2774" y="3374"/>
                  </a:lnTo>
                  <a:lnTo>
                    <a:pt x="2695" y="3415"/>
                  </a:lnTo>
                  <a:lnTo>
                    <a:pt x="2612" y="3453"/>
                  </a:lnTo>
                  <a:lnTo>
                    <a:pt x="2527" y="3486"/>
                  </a:lnTo>
                  <a:lnTo>
                    <a:pt x="2441" y="3514"/>
                  </a:lnTo>
                  <a:lnTo>
                    <a:pt x="2353" y="3537"/>
                  </a:lnTo>
                  <a:lnTo>
                    <a:pt x="2264" y="3555"/>
                  </a:lnTo>
                  <a:lnTo>
                    <a:pt x="2174" y="3568"/>
                  </a:lnTo>
                  <a:lnTo>
                    <a:pt x="2081" y="3577"/>
                  </a:lnTo>
                  <a:lnTo>
                    <a:pt x="1989" y="3579"/>
                  </a:lnTo>
                  <a:lnTo>
                    <a:pt x="1884" y="3576"/>
                  </a:lnTo>
                  <a:lnTo>
                    <a:pt x="1781" y="3566"/>
                  </a:lnTo>
                  <a:lnTo>
                    <a:pt x="1680" y="3549"/>
                  </a:lnTo>
                  <a:lnTo>
                    <a:pt x="1581" y="3526"/>
                  </a:lnTo>
                  <a:lnTo>
                    <a:pt x="1484" y="3498"/>
                  </a:lnTo>
                  <a:lnTo>
                    <a:pt x="1390" y="3463"/>
                  </a:lnTo>
                  <a:lnTo>
                    <a:pt x="1299" y="3423"/>
                  </a:lnTo>
                  <a:lnTo>
                    <a:pt x="1211" y="3377"/>
                  </a:lnTo>
                  <a:lnTo>
                    <a:pt x="1126" y="3326"/>
                  </a:lnTo>
                  <a:lnTo>
                    <a:pt x="1044" y="3271"/>
                  </a:lnTo>
                  <a:lnTo>
                    <a:pt x="967" y="3210"/>
                  </a:lnTo>
                  <a:lnTo>
                    <a:pt x="893" y="3145"/>
                  </a:lnTo>
                  <a:lnTo>
                    <a:pt x="824" y="3076"/>
                  </a:lnTo>
                  <a:lnTo>
                    <a:pt x="759" y="3003"/>
                  </a:lnTo>
                  <a:lnTo>
                    <a:pt x="699" y="2925"/>
                  </a:lnTo>
                  <a:lnTo>
                    <a:pt x="642" y="2845"/>
                  </a:lnTo>
                  <a:lnTo>
                    <a:pt x="592" y="2760"/>
                  </a:lnTo>
                  <a:lnTo>
                    <a:pt x="546" y="2672"/>
                  </a:lnTo>
                  <a:lnTo>
                    <a:pt x="506" y="2581"/>
                  </a:lnTo>
                  <a:lnTo>
                    <a:pt x="471" y="2488"/>
                  </a:lnTo>
                  <a:lnTo>
                    <a:pt x="442" y="2391"/>
                  </a:lnTo>
                  <a:lnTo>
                    <a:pt x="419" y="2292"/>
                  </a:lnTo>
                  <a:lnTo>
                    <a:pt x="403" y="2191"/>
                  </a:lnTo>
                  <a:lnTo>
                    <a:pt x="393" y="2088"/>
                  </a:lnTo>
                  <a:lnTo>
                    <a:pt x="390" y="1983"/>
                  </a:lnTo>
                  <a:lnTo>
                    <a:pt x="393" y="1883"/>
                  </a:lnTo>
                  <a:lnTo>
                    <a:pt x="402" y="1786"/>
                  </a:lnTo>
                  <a:lnTo>
                    <a:pt x="417" y="1689"/>
                  </a:lnTo>
                  <a:lnTo>
                    <a:pt x="437" y="1595"/>
                  </a:lnTo>
                  <a:lnTo>
                    <a:pt x="464" y="1503"/>
                  </a:lnTo>
                  <a:lnTo>
                    <a:pt x="495" y="1413"/>
                  </a:lnTo>
                  <a:lnTo>
                    <a:pt x="532" y="1325"/>
                  </a:lnTo>
                  <a:lnTo>
                    <a:pt x="573" y="1240"/>
                  </a:lnTo>
                  <a:lnTo>
                    <a:pt x="620" y="1159"/>
                  </a:lnTo>
                  <a:lnTo>
                    <a:pt x="671" y="1080"/>
                  </a:lnTo>
                  <a:lnTo>
                    <a:pt x="727" y="1005"/>
                  </a:lnTo>
                  <a:lnTo>
                    <a:pt x="787" y="932"/>
                  </a:lnTo>
                  <a:lnTo>
                    <a:pt x="680" y="826"/>
                  </a:lnTo>
                  <a:lnTo>
                    <a:pt x="397" y="857"/>
                  </a:lnTo>
                  <a:lnTo>
                    <a:pt x="385" y="858"/>
                  </a:lnTo>
                  <a:lnTo>
                    <a:pt x="365" y="856"/>
                  </a:lnTo>
                  <a:lnTo>
                    <a:pt x="345" y="850"/>
                  </a:lnTo>
                  <a:lnTo>
                    <a:pt x="328" y="840"/>
                  </a:lnTo>
                  <a:lnTo>
                    <a:pt x="311" y="827"/>
                  </a:lnTo>
                  <a:lnTo>
                    <a:pt x="29" y="547"/>
                  </a:lnTo>
                  <a:lnTo>
                    <a:pt x="14" y="527"/>
                  </a:lnTo>
                  <a:lnTo>
                    <a:pt x="4" y="507"/>
                  </a:lnTo>
                  <a:lnTo>
                    <a:pt x="0" y="484"/>
                  </a:lnTo>
                  <a:lnTo>
                    <a:pt x="0" y="461"/>
                  </a:lnTo>
                  <a:lnTo>
                    <a:pt x="4" y="438"/>
                  </a:lnTo>
                  <a:lnTo>
                    <a:pt x="14" y="418"/>
                  </a:lnTo>
                  <a:lnTo>
                    <a:pt x="29" y="399"/>
                  </a:lnTo>
                  <a:lnTo>
                    <a:pt x="400" y="29"/>
                  </a:lnTo>
                  <a:lnTo>
                    <a:pt x="419" y="14"/>
                  </a:lnTo>
                  <a:lnTo>
                    <a:pt x="440" y="4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378190924" name="Group 10"/>
          <p:cNvGrpSpPr/>
          <p:nvPr/>
        </p:nvGrpSpPr>
        <p:grpSpPr bwMode="auto">
          <a:xfrm>
            <a:off x="9612360" y="4032720"/>
            <a:ext cx="2002320" cy="1727280"/>
            <a:chOff x="9612360" y="4032720"/>
            <a:chExt cx="2002320" cy="1727280"/>
          </a:xfrm>
        </p:grpSpPr>
        <p:sp>
          <p:nvSpPr>
            <p:cNvPr id="738900995" name="CustomShape 11"/>
            <p:cNvSpPr/>
            <p:nvPr/>
          </p:nvSpPr>
          <p:spPr bwMode="auto">
            <a:xfrm>
              <a:off x="10216800" y="5724720"/>
              <a:ext cx="1392120" cy="35280"/>
            </a:xfrm>
            <a:custGeom>
              <a:avLst/>
              <a:gdLst/>
              <a:ahLst/>
              <a:cxnLst/>
              <a:rect l="l" t="t" r="r" b="b"/>
              <a:pathLst>
                <a:path w="2425" h="60" extrusionOk="0">
                  <a:moveTo>
                    <a:pt x="0" y="0"/>
                  </a:moveTo>
                  <a:lnTo>
                    <a:pt x="2425" y="0"/>
                  </a:lnTo>
                  <a:lnTo>
                    <a:pt x="2408" y="60"/>
                  </a:lnTo>
                  <a:lnTo>
                    <a:pt x="22" y="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4740709" name="CustomShape 12"/>
            <p:cNvSpPr/>
            <p:nvPr/>
          </p:nvSpPr>
          <p:spPr bwMode="auto">
            <a:xfrm>
              <a:off x="9612360" y="4032720"/>
              <a:ext cx="1363319" cy="1457640"/>
            </a:xfrm>
            <a:custGeom>
              <a:avLst/>
              <a:gdLst/>
              <a:ahLst/>
              <a:cxnLst/>
              <a:rect l="l" t="t" r="r" b="b"/>
              <a:pathLst>
                <a:path w="2373" h="2378" extrusionOk="0">
                  <a:moveTo>
                    <a:pt x="729" y="284"/>
                  </a:moveTo>
                  <a:lnTo>
                    <a:pt x="727" y="285"/>
                  </a:lnTo>
                  <a:lnTo>
                    <a:pt x="719" y="288"/>
                  </a:lnTo>
                  <a:lnTo>
                    <a:pt x="708" y="294"/>
                  </a:lnTo>
                  <a:lnTo>
                    <a:pt x="693" y="300"/>
                  </a:lnTo>
                  <a:lnTo>
                    <a:pt x="674" y="311"/>
                  </a:lnTo>
                  <a:lnTo>
                    <a:pt x="652" y="322"/>
                  </a:lnTo>
                  <a:lnTo>
                    <a:pt x="626" y="338"/>
                  </a:lnTo>
                  <a:lnTo>
                    <a:pt x="599" y="356"/>
                  </a:lnTo>
                  <a:lnTo>
                    <a:pt x="568" y="378"/>
                  </a:lnTo>
                  <a:lnTo>
                    <a:pt x="537" y="402"/>
                  </a:lnTo>
                  <a:lnTo>
                    <a:pt x="504" y="432"/>
                  </a:lnTo>
                  <a:lnTo>
                    <a:pt x="469" y="465"/>
                  </a:lnTo>
                  <a:lnTo>
                    <a:pt x="434" y="501"/>
                  </a:lnTo>
                  <a:lnTo>
                    <a:pt x="399" y="542"/>
                  </a:lnTo>
                  <a:lnTo>
                    <a:pt x="363" y="587"/>
                  </a:lnTo>
                  <a:lnTo>
                    <a:pt x="328" y="637"/>
                  </a:lnTo>
                  <a:lnTo>
                    <a:pt x="293" y="692"/>
                  </a:lnTo>
                  <a:lnTo>
                    <a:pt x="259" y="752"/>
                  </a:lnTo>
                  <a:lnTo>
                    <a:pt x="227" y="817"/>
                  </a:lnTo>
                  <a:lnTo>
                    <a:pt x="196" y="888"/>
                  </a:lnTo>
                  <a:lnTo>
                    <a:pt x="197" y="903"/>
                  </a:lnTo>
                  <a:lnTo>
                    <a:pt x="200" y="920"/>
                  </a:lnTo>
                  <a:lnTo>
                    <a:pt x="204" y="938"/>
                  </a:lnTo>
                  <a:lnTo>
                    <a:pt x="206" y="957"/>
                  </a:lnTo>
                  <a:lnTo>
                    <a:pt x="208" y="973"/>
                  </a:lnTo>
                  <a:lnTo>
                    <a:pt x="207" y="989"/>
                  </a:lnTo>
                  <a:lnTo>
                    <a:pt x="202" y="1007"/>
                  </a:lnTo>
                  <a:lnTo>
                    <a:pt x="199" y="1024"/>
                  </a:lnTo>
                  <a:lnTo>
                    <a:pt x="199" y="1040"/>
                  </a:lnTo>
                  <a:lnTo>
                    <a:pt x="201" y="1058"/>
                  </a:lnTo>
                  <a:lnTo>
                    <a:pt x="204" y="1068"/>
                  </a:lnTo>
                  <a:lnTo>
                    <a:pt x="209" y="1079"/>
                  </a:lnTo>
                  <a:lnTo>
                    <a:pt x="214" y="1091"/>
                  </a:lnTo>
                  <a:lnTo>
                    <a:pt x="221" y="1103"/>
                  </a:lnTo>
                  <a:lnTo>
                    <a:pt x="228" y="1114"/>
                  </a:lnTo>
                  <a:lnTo>
                    <a:pt x="234" y="1123"/>
                  </a:lnTo>
                  <a:lnTo>
                    <a:pt x="238" y="1132"/>
                  </a:lnTo>
                  <a:lnTo>
                    <a:pt x="243" y="1137"/>
                  </a:lnTo>
                  <a:lnTo>
                    <a:pt x="244" y="1138"/>
                  </a:lnTo>
                  <a:lnTo>
                    <a:pt x="292" y="1192"/>
                  </a:lnTo>
                  <a:lnTo>
                    <a:pt x="292" y="1195"/>
                  </a:lnTo>
                  <a:lnTo>
                    <a:pt x="293" y="1202"/>
                  </a:lnTo>
                  <a:lnTo>
                    <a:pt x="294" y="1215"/>
                  </a:lnTo>
                  <a:lnTo>
                    <a:pt x="297" y="1230"/>
                  </a:lnTo>
                  <a:lnTo>
                    <a:pt x="302" y="1246"/>
                  </a:lnTo>
                  <a:lnTo>
                    <a:pt x="307" y="1262"/>
                  </a:lnTo>
                  <a:lnTo>
                    <a:pt x="314" y="1276"/>
                  </a:lnTo>
                  <a:lnTo>
                    <a:pt x="324" y="1288"/>
                  </a:lnTo>
                  <a:lnTo>
                    <a:pt x="330" y="1299"/>
                  </a:lnTo>
                  <a:lnTo>
                    <a:pt x="332" y="1308"/>
                  </a:lnTo>
                  <a:lnTo>
                    <a:pt x="330" y="1319"/>
                  </a:lnTo>
                  <a:lnTo>
                    <a:pt x="326" y="1327"/>
                  </a:lnTo>
                  <a:lnTo>
                    <a:pt x="320" y="1335"/>
                  </a:lnTo>
                  <a:lnTo>
                    <a:pt x="314" y="1342"/>
                  </a:lnTo>
                  <a:lnTo>
                    <a:pt x="309" y="1345"/>
                  </a:lnTo>
                  <a:lnTo>
                    <a:pt x="308" y="1347"/>
                  </a:lnTo>
                  <a:lnTo>
                    <a:pt x="307" y="1349"/>
                  </a:lnTo>
                  <a:lnTo>
                    <a:pt x="306" y="1357"/>
                  </a:lnTo>
                  <a:lnTo>
                    <a:pt x="304" y="1368"/>
                  </a:lnTo>
                  <a:lnTo>
                    <a:pt x="301" y="1383"/>
                  </a:lnTo>
                  <a:lnTo>
                    <a:pt x="297" y="1400"/>
                  </a:lnTo>
                  <a:lnTo>
                    <a:pt x="295" y="1417"/>
                  </a:lnTo>
                  <a:lnTo>
                    <a:pt x="293" y="1435"/>
                  </a:lnTo>
                  <a:lnTo>
                    <a:pt x="291" y="1452"/>
                  </a:lnTo>
                  <a:lnTo>
                    <a:pt x="291" y="1467"/>
                  </a:lnTo>
                  <a:lnTo>
                    <a:pt x="292" y="1480"/>
                  </a:lnTo>
                  <a:lnTo>
                    <a:pt x="294" y="1496"/>
                  </a:lnTo>
                  <a:lnTo>
                    <a:pt x="297" y="1516"/>
                  </a:lnTo>
                  <a:lnTo>
                    <a:pt x="302" y="1538"/>
                  </a:lnTo>
                  <a:lnTo>
                    <a:pt x="306" y="1560"/>
                  </a:lnTo>
                  <a:lnTo>
                    <a:pt x="311" y="1582"/>
                  </a:lnTo>
                  <a:lnTo>
                    <a:pt x="317" y="1603"/>
                  </a:lnTo>
                  <a:lnTo>
                    <a:pt x="323" y="1618"/>
                  </a:lnTo>
                  <a:lnTo>
                    <a:pt x="329" y="1630"/>
                  </a:lnTo>
                  <a:lnTo>
                    <a:pt x="335" y="1636"/>
                  </a:lnTo>
                  <a:lnTo>
                    <a:pt x="346" y="1644"/>
                  </a:lnTo>
                  <a:lnTo>
                    <a:pt x="359" y="1651"/>
                  </a:lnTo>
                  <a:lnTo>
                    <a:pt x="373" y="1660"/>
                  </a:lnTo>
                  <a:lnTo>
                    <a:pt x="388" y="1668"/>
                  </a:lnTo>
                  <a:lnTo>
                    <a:pt x="404" y="1675"/>
                  </a:lnTo>
                  <a:lnTo>
                    <a:pt x="419" y="1683"/>
                  </a:lnTo>
                  <a:lnTo>
                    <a:pt x="432" y="1689"/>
                  </a:lnTo>
                  <a:lnTo>
                    <a:pt x="443" y="1694"/>
                  </a:lnTo>
                  <a:lnTo>
                    <a:pt x="449" y="1698"/>
                  </a:lnTo>
                  <a:lnTo>
                    <a:pt x="451" y="1699"/>
                  </a:lnTo>
                  <a:lnTo>
                    <a:pt x="453" y="1700"/>
                  </a:lnTo>
                  <a:lnTo>
                    <a:pt x="459" y="1704"/>
                  </a:lnTo>
                  <a:lnTo>
                    <a:pt x="467" y="1709"/>
                  </a:lnTo>
                  <a:lnTo>
                    <a:pt x="477" y="1717"/>
                  </a:lnTo>
                  <a:lnTo>
                    <a:pt x="486" y="1725"/>
                  </a:lnTo>
                  <a:lnTo>
                    <a:pt x="496" y="1734"/>
                  </a:lnTo>
                  <a:lnTo>
                    <a:pt x="503" y="1744"/>
                  </a:lnTo>
                  <a:lnTo>
                    <a:pt x="508" y="1753"/>
                  </a:lnTo>
                  <a:lnTo>
                    <a:pt x="510" y="1763"/>
                  </a:lnTo>
                  <a:lnTo>
                    <a:pt x="513" y="1780"/>
                  </a:lnTo>
                  <a:lnTo>
                    <a:pt x="519" y="1799"/>
                  </a:lnTo>
                  <a:lnTo>
                    <a:pt x="527" y="1818"/>
                  </a:lnTo>
                  <a:lnTo>
                    <a:pt x="538" y="1837"/>
                  </a:lnTo>
                  <a:lnTo>
                    <a:pt x="547" y="1854"/>
                  </a:lnTo>
                  <a:lnTo>
                    <a:pt x="555" y="1863"/>
                  </a:lnTo>
                  <a:lnTo>
                    <a:pt x="564" y="1874"/>
                  </a:lnTo>
                  <a:lnTo>
                    <a:pt x="574" y="1884"/>
                  </a:lnTo>
                  <a:lnTo>
                    <a:pt x="584" y="1896"/>
                  </a:lnTo>
                  <a:lnTo>
                    <a:pt x="594" y="1908"/>
                  </a:lnTo>
                  <a:lnTo>
                    <a:pt x="600" y="1921"/>
                  </a:lnTo>
                  <a:lnTo>
                    <a:pt x="604" y="1937"/>
                  </a:lnTo>
                  <a:lnTo>
                    <a:pt x="604" y="1954"/>
                  </a:lnTo>
                  <a:lnTo>
                    <a:pt x="604" y="1973"/>
                  </a:lnTo>
                  <a:lnTo>
                    <a:pt x="606" y="1990"/>
                  </a:lnTo>
                  <a:lnTo>
                    <a:pt x="610" y="2005"/>
                  </a:lnTo>
                  <a:lnTo>
                    <a:pt x="616" y="2019"/>
                  </a:lnTo>
                  <a:lnTo>
                    <a:pt x="622" y="2034"/>
                  </a:lnTo>
                  <a:lnTo>
                    <a:pt x="630" y="2050"/>
                  </a:lnTo>
                  <a:lnTo>
                    <a:pt x="637" y="2067"/>
                  </a:lnTo>
                  <a:lnTo>
                    <a:pt x="644" y="2086"/>
                  </a:lnTo>
                  <a:lnTo>
                    <a:pt x="653" y="2105"/>
                  </a:lnTo>
                  <a:lnTo>
                    <a:pt x="663" y="2124"/>
                  </a:lnTo>
                  <a:lnTo>
                    <a:pt x="676" y="2141"/>
                  </a:lnTo>
                  <a:lnTo>
                    <a:pt x="690" y="2156"/>
                  </a:lnTo>
                  <a:lnTo>
                    <a:pt x="707" y="2166"/>
                  </a:lnTo>
                  <a:lnTo>
                    <a:pt x="724" y="2173"/>
                  </a:lnTo>
                  <a:lnTo>
                    <a:pt x="726" y="2170"/>
                  </a:lnTo>
                  <a:lnTo>
                    <a:pt x="730" y="2163"/>
                  </a:lnTo>
                  <a:lnTo>
                    <a:pt x="734" y="2151"/>
                  </a:lnTo>
                  <a:lnTo>
                    <a:pt x="740" y="2137"/>
                  </a:lnTo>
                  <a:lnTo>
                    <a:pt x="748" y="2119"/>
                  </a:lnTo>
                  <a:lnTo>
                    <a:pt x="755" y="2100"/>
                  </a:lnTo>
                  <a:lnTo>
                    <a:pt x="762" y="2080"/>
                  </a:lnTo>
                  <a:lnTo>
                    <a:pt x="770" y="2061"/>
                  </a:lnTo>
                  <a:lnTo>
                    <a:pt x="776" y="2041"/>
                  </a:lnTo>
                  <a:lnTo>
                    <a:pt x="780" y="2024"/>
                  </a:lnTo>
                  <a:lnTo>
                    <a:pt x="784" y="2008"/>
                  </a:lnTo>
                  <a:lnTo>
                    <a:pt x="784" y="1996"/>
                  </a:lnTo>
                  <a:lnTo>
                    <a:pt x="781" y="1988"/>
                  </a:lnTo>
                  <a:lnTo>
                    <a:pt x="776" y="1975"/>
                  </a:lnTo>
                  <a:lnTo>
                    <a:pt x="771" y="1960"/>
                  </a:lnTo>
                  <a:lnTo>
                    <a:pt x="767" y="1943"/>
                  </a:lnTo>
                  <a:lnTo>
                    <a:pt x="762" y="1927"/>
                  </a:lnTo>
                  <a:lnTo>
                    <a:pt x="759" y="1911"/>
                  </a:lnTo>
                  <a:lnTo>
                    <a:pt x="757" y="1898"/>
                  </a:lnTo>
                  <a:lnTo>
                    <a:pt x="756" y="1889"/>
                  </a:lnTo>
                  <a:lnTo>
                    <a:pt x="755" y="1885"/>
                  </a:lnTo>
                  <a:lnTo>
                    <a:pt x="760" y="1795"/>
                  </a:lnTo>
                  <a:lnTo>
                    <a:pt x="761" y="1793"/>
                  </a:lnTo>
                  <a:lnTo>
                    <a:pt x="765" y="1787"/>
                  </a:lnTo>
                  <a:lnTo>
                    <a:pt x="769" y="1779"/>
                  </a:lnTo>
                  <a:lnTo>
                    <a:pt x="775" y="1768"/>
                  </a:lnTo>
                  <a:lnTo>
                    <a:pt x="784" y="1757"/>
                  </a:lnTo>
                  <a:lnTo>
                    <a:pt x="793" y="1746"/>
                  </a:lnTo>
                  <a:lnTo>
                    <a:pt x="804" y="1736"/>
                  </a:lnTo>
                  <a:lnTo>
                    <a:pt x="815" y="1726"/>
                  </a:lnTo>
                  <a:lnTo>
                    <a:pt x="826" y="1715"/>
                  </a:lnTo>
                  <a:lnTo>
                    <a:pt x="835" y="1704"/>
                  </a:lnTo>
                  <a:lnTo>
                    <a:pt x="844" y="1691"/>
                  </a:lnTo>
                  <a:lnTo>
                    <a:pt x="852" y="1675"/>
                  </a:lnTo>
                  <a:lnTo>
                    <a:pt x="863" y="1656"/>
                  </a:lnTo>
                  <a:lnTo>
                    <a:pt x="872" y="1636"/>
                  </a:lnTo>
                  <a:lnTo>
                    <a:pt x="883" y="1615"/>
                  </a:lnTo>
                  <a:lnTo>
                    <a:pt x="892" y="1594"/>
                  </a:lnTo>
                  <a:lnTo>
                    <a:pt x="903" y="1573"/>
                  </a:lnTo>
                  <a:lnTo>
                    <a:pt x="911" y="1553"/>
                  </a:lnTo>
                  <a:lnTo>
                    <a:pt x="917" y="1536"/>
                  </a:lnTo>
                  <a:lnTo>
                    <a:pt x="921" y="1522"/>
                  </a:lnTo>
                  <a:lnTo>
                    <a:pt x="924" y="1514"/>
                  </a:lnTo>
                  <a:lnTo>
                    <a:pt x="929" y="1503"/>
                  </a:lnTo>
                  <a:lnTo>
                    <a:pt x="936" y="1491"/>
                  </a:lnTo>
                  <a:lnTo>
                    <a:pt x="945" y="1477"/>
                  </a:lnTo>
                  <a:lnTo>
                    <a:pt x="953" y="1462"/>
                  </a:lnTo>
                  <a:lnTo>
                    <a:pt x="961" y="1446"/>
                  </a:lnTo>
                  <a:lnTo>
                    <a:pt x="967" y="1430"/>
                  </a:lnTo>
                  <a:lnTo>
                    <a:pt x="970" y="1415"/>
                  </a:lnTo>
                  <a:lnTo>
                    <a:pt x="971" y="1400"/>
                  </a:lnTo>
                  <a:lnTo>
                    <a:pt x="967" y="1386"/>
                  </a:lnTo>
                  <a:lnTo>
                    <a:pt x="958" y="1373"/>
                  </a:lnTo>
                  <a:lnTo>
                    <a:pt x="941" y="1359"/>
                  </a:lnTo>
                  <a:lnTo>
                    <a:pt x="922" y="1347"/>
                  </a:lnTo>
                  <a:lnTo>
                    <a:pt x="901" y="1339"/>
                  </a:lnTo>
                  <a:lnTo>
                    <a:pt x="878" y="1332"/>
                  </a:lnTo>
                  <a:lnTo>
                    <a:pt x="857" y="1327"/>
                  </a:lnTo>
                  <a:lnTo>
                    <a:pt x="837" y="1322"/>
                  </a:lnTo>
                  <a:lnTo>
                    <a:pt x="819" y="1319"/>
                  </a:lnTo>
                  <a:lnTo>
                    <a:pt x="804" y="1314"/>
                  </a:lnTo>
                  <a:lnTo>
                    <a:pt x="791" y="1311"/>
                  </a:lnTo>
                  <a:lnTo>
                    <a:pt x="775" y="1307"/>
                  </a:lnTo>
                  <a:lnTo>
                    <a:pt x="757" y="1303"/>
                  </a:lnTo>
                  <a:lnTo>
                    <a:pt x="738" y="1297"/>
                  </a:lnTo>
                  <a:lnTo>
                    <a:pt x="719" y="1292"/>
                  </a:lnTo>
                  <a:lnTo>
                    <a:pt x="700" y="1285"/>
                  </a:lnTo>
                  <a:lnTo>
                    <a:pt x="684" y="1277"/>
                  </a:lnTo>
                  <a:lnTo>
                    <a:pt x="671" y="1268"/>
                  </a:lnTo>
                  <a:lnTo>
                    <a:pt x="660" y="1257"/>
                  </a:lnTo>
                  <a:lnTo>
                    <a:pt x="654" y="1246"/>
                  </a:lnTo>
                  <a:lnTo>
                    <a:pt x="649" y="1234"/>
                  </a:lnTo>
                  <a:lnTo>
                    <a:pt x="639" y="1227"/>
                  </a:lnTo>
                  <a:lnTo>
                    <a:pt x="626" y="1221"/>
                  </a:lnTo>
                  <a:lnTo>
                    <a:pt x="612" y="1218"/>
                  </a:lnTo>
                  <a:lnTo>
                    <a:pt x="596" y="1218"/>
                  </a:lnTo>
                  <a:lnTo>
                    <a:pt x="579" y="1219"/>
                  </a:lnTo>
                  <a:lnTo>
                    <a:pt x="562" y="1221"/>
                  </a:lnTo>
                  <a:lnTo>
                    <a:pt x="546" y="1226"/>
                  </a:lnTo>
                  <a:lnTo>
                    <a:pt x="533" y="1230"/>
                  </a:lnTo>
                  <a:lnTo>
                    <a:pt x="521" y="1234"/>
                  </a:lnTo>
                  <a:lnTo>
                    <a:pt x="510" y="1239"/>
                  </a:lnTo>
                  <a:lnTo>
                    <a:pt x="498" y="1245"/>
                  </a:lnTo>
                  <a:lnTo>
                    <a:pt x="483" y="1250"/>
                  </a:lnTo>
                  <a:lnTo>
                    <a:pt x="466" y="1254"/>
                  </a:lnTo>
                  <a:lnTo>
                    <a:pt x="449" y="1258"/>
                  </a:lnTo>
                  <a:lnTo>
                    <a:pt x="432" y="1262"/>
                  </a:lnTo>
                  <a:lnTo>
                    <a:pt x="417" y="1263"/>
                  </a:lnTo>
                  <a:lnTo>
                    <a:pt x="403" y="1262"/>
                  </a:lnTo>
                  <a:lnTo>
                    <a:pt x="390" y="1259"/>
                  </a:lnTo>
                  <a:lnTo>
                    <a:pt x="382" y="1254"/>
                  </a:lnTo>
                  <a:lnTo>
                    <a:pt x="376" y="1246"/>
                  </a:lnTo>
                  <a:lnTo>
                    <a:pt x="369" y="1228"/>
                  </a:lnTo>
                  <a:lnTo>
                    <a:pt x="357" y="1211"/>
                  </a:lnTo>
                  <a:lnTo>
                    <a:pt x="346" y="1196"/>
                  </a:lnTo>
                  <a:lnTo>
                    <a:pt x="333" y="1181"/>
                  </a:lnTo>
                  <a:lnTo>
                    <a:pt x="324" y="1168"/>
                  </a:lnTo>
                  <a:lnTo>
                    <a:pt x="318" y="1154"/>
                  </a:lnTo>
                  <a:lnTo>
                    <a:pt x="318" y="1148"/>
                  </a:lnTo>
                  <a:lnTo>
                    <a:pt x="321" y="1143"/>
                  </a:lnTo>
                  <a:lnTo>
                    <a:pt x="326" y="1141"/>
                  </a:lnTo>
                  <a:lnTo>
                    <a:pt x="332" y="1140"/>
                  </a:lnTo>
                  <a:lnTo>
                    <a:pt x="341" y="1138"/>
                  </a:lnTo>
                  <a:lnTo>
                    <a:pt x="348" y="1136"/>
                  </a:lnTo>
                  <a:lnTo>
                    <a:pt x="355" y="1132"/>
                  </a:lnTo>
                  <a:lnTo>
                    <a:pt x="362" y="1123"/>
                  </a:lnTo>
                  <a:lnTo>
                    <a:pt x="366" y="1112"/>
                  </a:lnTo>
                  <a:lnTo>
                    <a:pt x="368" y="1097"/>
                  </a:lnTo>
                  <a:lnTo>
                    <a:pt x="366" y="1085"/>
                  </a:lnTo>
                  <a:lnTo>
                    <a:pt x="361" y="1076"/>
                  </a:lnTo>
                  <a:lnTo>
                    <a:pt x="351" y="1069"/>
                  </a:lnTo>
                  <a:lnTo>
                    <a:pt x="341" y="1065"/>
                  </a:lnTo>
                  <a:lnTo>
                    <a:pt x="327" y="1065"/>
                  </a:lnTo>
                  <a:lnTo>
                    <a:pt x="312" y="1068"/>
                  </a:lnTo>
                  <a:lnTo>
                    <a:pt x="297" y="1074"/>
                  </a:lnTo>
                  <a:lnTo>
                    <a:pt x="284" y="1079"/>
                  </a:lnTo>
                  <a:lnTo>
                    <a:pt x="273" y="1080"/>
                  </a:lnTo>
                  <a:lnTo>
                    <a:pt x="266" y="1078"/>
                  </a:lnTo>
                  <a:lnTo>
                    <a:pt x="259" y="1073"/>
                  </a:lnTo>
                  <a:lnTo>
                    <a:pt x="256" y="1066"/>
                  </a:lnTo>
                  <a:lnTo>
                    <a:pt x="256" y="1059"/>
                  </a:lnTo>
                  <a:lnTo>
                    <a:pt x="258" y="1050"/>
                  </a:lnTo>
                  <a:lnTo>
                    <a:pt x="263" y="1043"/>
                  </a:lnTo>
                  <a:lnTo>
                    <a:pt x="270" y="1037"/>
                  </a:lnTo>
                  <a:lnTo>
                    <a:pt x="278" y="1031"/>
                  </a:lnTo>
                  <a:lnTo>
                    <a:pt x="289" y="1024"/>
                  </a:lnTo>
                  <a:lnTo>
                    <a:pt x="301" y="1016"/>
                  </a:lnTo>
                  <a:lnTo>
                    <a:pt x="314" y="1006"/>
                  </a:lnTo>
                  <a:lnTo>
                    <a:pt x="328" y="996"/>
                  </a:lnTo>
                  <a:lnTo>
                    <a:pt x="343" y="986"/>
                  </a:lnTo>
                  <a:lnTo>
                    <a:pt x="357" y="978"/>
                  </a:lnTo>
                  <a:lnTo>
                    <a:pt x="370" y="970"/>
                  </a:lnTo>
                  <a:lnTo>
                    <a:pt x="382" y="965"/>
                  </a:lnTo>
                  <a:lnTo>
                    <a:pt x="392" y="963"/>
                  </a:lnTo>
                  <a:lnTo>
                    <a:pt x="400" y="963"/>
                  </a:lnTo>
                  <a:lnTo>
                    <a:pt x="404" y="968"/>
                  </a:lnTo>
                  <a:lnTo>
                    <a:pt x="411" y="980"/>
                  </a:lnTo>
                  <a:lnTo>
                    <a:pt x="422" y="990"/>
                  </a:lnTo>
                  <a:lnTo>
                    <a:pt x="434" y="998"/>
                  </a:lnTo>
                  <a:lnTo>
                    <a:pt x="449" y="1003"/>
                  </a:lnTo>
                  <a:lnTo>
                    <a:pt x="462" y="1004"/>
                  </a:lnTo>
                  <a:lnTo>
                    <a:pt x="475" y="1003"/>
                  </a:lnTo>
                  <a:lnTo>
                    <a:pt x="481" y="1001"/>
                  </a:lnTo>
                  <a:lnTo>
                    <a:pt x="489" y="998"/>
                  </a:lnTo>
                  <a:lnTo>
                    <a:pt x="499" y="992"/>
                  </a:lnTo>
                  <a:lnTo>
                    <a:pt x="509" y="988"/>
                  </a:lnTo>
                  <a:lnTo>
                    <a:pt x="520" y="984"/>
                  </a:lnTo>
                  <a:lnTo>
                    <a:pt x="530" y="981"/>
                  </a:lnTo>
                  <a:lnTo>
                    <a:pt x="541" y="980"/>
                  </a:lnTo>
                  <a:lnTo>
                    <a:pt x="550" y="981"/>
                  </a:lnTo>
                  <a:lnTo>
                    <a:pt x="559" y="985"/>
                  </a:lnTo>
                  <a:lnTo>
                    <a:pt x="565" y="992"/>
                  </a:lnTo>
                  <a:lnTo>
                    <a:pt x="569" y="1005"/>
                  </a:lnTo>
                  <a:lnTo>
                    <a:pt x="573" y="1020"/>
                  </a:lnTo>
                  <a:lnTo>
                    <a:pt x="579" y="1034"/>
                  </a:lnTo>
                  <a:lnTo>
                    <a:pt x="587" y="1048"/>
                  </a:lnTo>
                  <a:lnTo>
                    <a:pt x="596" y="1061"/>
                  </a:lnTo>
                  <a:lnTo>
                    <a:pt x="605" y="1073"/>
                  </a:lnTo>
                  <a:lnTo>
                    <a:pt x="615" y="1083"/>
                  </a:lnTo>
                  <a:lnTo>
                    <a:pt x="624" y="1092"/>
                  </a:lnTo>
                  <a:lnTo>
                    <a:pt x="632" y="1097"/>
                  </a:lnTo>
                  <a:lnTo>
                    <a:pt x="638" y="1100"/>
                  </a:lnTo>
                  <a:lnTo>
                    <a:pt x="642" y="1100"/>
                  </a:lnTo>
                  <a:lnTo>
                    <a:pt x="643" y="1096"/>
                  </a:lnTo>
                  <a:lnTo>
                    <a:pt x="644" y="1085"/>
                  </a:lnTo>
                  <a:lnTo>
                    <a:pt x="646" y="1072"/>
                  </a:lnTo>
                  <a:lnTo>
                    <a:pt x="650" y="1055"/>
                  </a:lnTo>
                  <a:lnTo>
                    <a:pt x="653" y="1036"/>
                  </a:lnTo>
                  <a:lnTo>
                    <a:pt x="655" y="1017"/>
                  </a:lnTo>
                  <a:lnTo>
                    <a:pt x="655" y="998"/>
                  </a:lnTo>
                  <a:lnTo>
                    <a:pt x="654" y="982"/>
                  </a:lnTo>
                  <a:lnTo>
                    <a:pt x="649" y="968"/>
                  </a:lnTo>
                  <a:lnTo>
                    <a:pt x="646" y="963"/>
                  </a:lnTo>
                  <a:lnTo>
                    <a:pt x="645" y="959"/>
                  </a:lnTo>
                  <a:lnTo>
                    <a:pt x="644" y="954"/>
                  </a:lnTo>
                  <a:lnTo>
                    <a:pt x="644" y="952"/>
                  </a:lnTo>
                  <a:lnTo>
                    <a:pt x="644" y="950"/>
                  </a:lnTo>
                  <a:lnTo>
                    <a:pt x="645" y="949"/>
                  </a:lnTo>
                  <a:lnTo>
                    <a:pt x="646" y="948"/>
                  </a:lnTo>
                  <a:lnTo>
                    <a:pt x="647" y="948"/>
                  </a:lnTo>
                  <a:lnTo>
                    <a:pt x="650" y="948"/>
                  </a:lnTo>
                  <a:lnTo>
                    <a:pt x="652" y="948"/>
                  </a:lnTo>
                  <a:lnTo>
                    <a:pt x="653" y="949"/>
                  </a:lnTo>
                  <a:lnTo>
                    <a:pt x="655" y="949"/>
                  </a:lnTo>
                  <a:lnTo>
                    <a:pt x="657" y="950"/>
                  </a:lnTo>
                  <a:lnTo>
                    <a:pt x="658" y="951"/>
                  </a:lnTo>
                  <a:lnTo>
                    <a:pt x="659" y="951"/>
                  </a:lnTo>
                  <a:lnTo>
                    <a:pt x="660" y="952"/>
                  </a:lnTo>
                  <a:lnTo>
                    <a:pt x="660" y="952"/>
                  </a:lnTo>
                  <a:lnTo>
                    <a:pt x="662" y="950"/>
                  </a:lnTo>
                  <a:lnTo>
                    <a:pt x="668" y="946"/>
                  </a:lnTo>
                  <a:lnTo>
                    <a:pt x="676" y="939"/>
                  </a:lnTo>
                  <a:lnTo>
                    <a:pt x="687" y="929"/>
                  </a:lnTo>
                  <a:lnTo>
                    <a:pt x="699" y="916"/>
                  </a:lnTo>
                  <a:lnTo>
                    <a:pt x="711" y="903"/>
                  </a:lnTo>
                  <a:lnTo>
                    <a:pt x="723" y="887"/>
                  </a:lnTo>
                  <a:lnTo>
                    <a:pt x="735" y="869"/>
                  </a:lnTo>
                  <a:lnTo>
                    <a:pt x="745" y="850"/>
                  </a:lnTo>
                  <a:lnTo>
                    <a:pt x="754" y="831"/>
                  </a:lnTo>
                  <a:lnTo>
                    <a:pt x="760" y="816"/>
                  </a:lnTo>
                  <a:lnTo>
                    <a:pt x="766" y="805"/>
                  </a:lnTo>
                  <a:lnTo>
                    <a:pt x="769" y="796"/>
                  </a:lnTo>
                  <a:lnTo>
                    <a:pt x="772" y="790"/>
                  </a:lnTo>
                  <a:lnTo>
                    <a:pt x="773" y="782"/>
                  </a:lnTo>
                  <a:lnTo>
                    <a:pt x="775" y="776"/>
                  </a:lnTo>
                  <a:lnTo>
                    <a:pt x="777" y="767"/>
                  </a:lnTo>
                  <a:lnTo>
                    <a:pt x="777" y="753"/>
                  </a:lnTo>
                  <a:lnTo>
                    <a:pt x="772" y="740"/>
                  </a:lnTo>
                  <a:lnTo>
                    <a:pt x="763" y="727"/>
                  </a:lnTo>
                  <a:lnTo>
                    <a:pt x="752" y="718"/>
                  </a:lnTo>
                  <a:lnTo>
                    <a:pt x="739" y="712"/>
                  </a:lnTo>
                  <a:lnTo>
                    <a:pt x="726" y="712"/>
                  </a:lnTo>
                  <a:lnTo>
                    <a:pt x="720" y="711"/>
                  </a:lnTo>
                  <a:lnTo>
                    <a:pt x="717" y="706"/>
                  </a:lnTo>
                  <a:lnTo>
                    <a:pt x="717" y="698"/>
                  </a:lnTo>
                  <a:lnTo>
                    <a:pt x="718" y="688"/>
                  </a:lnTo>
                  <a:lnTo>
                    <a:pt x="721" y="677"/>
                  </a:lnTo>
                  <a:lnTo>
                    <a:pt x="727" y="664"/>
                  </a:lnTo>
                  <a:lnTo>
                    <a:pt x="734" y="651"/>
                  </a:lnTo>
                  <a:lnTo>
                    <a:pt x="741" y="641"/>
                  </a:lnTo>
                  <a:lnTo>
                    <a:pt x="752" y="631"/>
                  </a:lnTo>
                  <a:lnTo>
                    <a:pt x="762" y="624"/>
                  </a:lnTo>
                  <a:lnTo>
                    <a:pt x="775" y="620"/>
                  </a:lnTo>
                  <a:lnTo>
                    <a:pt x="788" y="621"/>
                  </a:lnTo>
                  <a:lnTo>
                    <a:pt x="803" y="625"/>
                  </a:lnTo>
                  <a:lnTo>
                    <a:pt x="812" y="631"/>
                  </a:lnTo>
                  <a:lnTo>
                    <a:pt x="817" y="638"/>
                  </a:lnTo>
                  <a:lnTo>
                    <a:pt x="818" y="645"/>
                  </a:lnTo>
                  <a:lnTo>
                    <a:pt x="817" y="653"/>
                  </a:lnTo>
                  <a:lnTo>
                    <a:pt x="815" y="659"/>
                  </a:lnTo>
                  <a:lnTo>
                    <a:pt x="812" y="664"/>
                  </a:lnTo>
                  <a:lnTo>
                    <a:pt x="810" y="667"/>
                  </a:lnTo>
                  <a:lnTo>
                    <a:pt x="809" y="668"/>
                  </a:lnTo>
                  <a:lnTo>
                    <a:pt x="810" y="670"/>
                  </a:lnTo>
                  <a:lnTo>
                    <a:pt x="812" y="677"/>
                  </a:lnTo>
                  <a:lnTo>
                    <a:pt x="815" y="685"/>
                  </a:lnTo>
                  <a:lnTo>
                    <a:pt x="819" y="696"/>
                  </a:lnTo>
                  <a:lnTo>
                    <a:pt x="825" y="706"/>
                  </a:lnTo>
                  <a:lnTo>
                    <a:pt x="831" y="717"/>
                  </a:lnTo>
                  <a:lnTo>
                    <a:pt x="837" y="725"/>
                  </a:lnTo>
                  <a:lnTo>
                    <a:pt x="844" y="731"/>
                  </a:lnTo>
                  <a:lnTo>
                    <a:pt x="850" y="733"/>
                  </a:lnTo>
                  <a:lnTo>
                    <a:pt x="856" y="731"/>
                  </a:lnTo>
                  <a:lnTo>
                    <a:pt x="863" y="722"/>
                  </a:lnTo>
                  <a:lnTo>
                    <a:pt x="869" y="711"/>
                  </a:lnTo>
                  <a:lnTo>
                    <a:pt x="878" y="698"/>
                  </a:lnTo>
                  <a:lnTo>
                    <a:pt x="889" y="685"/>
                  </a:lnTo>
                  <a:lnTo>
                    <a:pt x="901" y="672"/>
                  </a:lnTo>
                  <a:lnTo>
                    <a:pt x="911" y="658"/>
                  </a:lnTo>
                  <a:lnTo>
                    <a:pt x="923" y="645"/>
                  </a:lnTo>
                  <a:lnTo>
                    <a:pt x="931" y="631"/>
                  </a:lnTo>
                  <a:lnTo>
                    <a:pt x="939" y="620"/>
                  </a:lnTo>
                  <a:lnTo>
                    <a:pt x="942" y="608"/>
                  </a:lnTo>
                  <a:lnTo>
                    <a:pt x="942" y="598"/>
                  </a:lnTo>
                  <a:lnTo>
                    <a:pt x="936" y="590"/>
                  </a:lnTo>
                  <a:lnTo>
                    <a:pt x="926" y="583"/>
                  </a:lnTo>
                  <a:lnTo>
                    <a:pt x="916" y="578"/>
                  </a:lnTo>
                  <a:lnTo>
                    <a:pt x="909" y="570"/>
                  </a:lnTo>
                  <a:lnTo>
                    <a:pt x="904" y="562"/>
                  </a:lnTo>
                  <a:lnTo>
                    <a:pt x="898" y="551"/>
                  </a:lnTo>
                  <a:lnTo>
                    <a:pt x="895" y="541"/>
                  </a:lnTo>
                  <a:lnTo>
                    <a:pt x="892" y="529"/>
                  </a:lnTo>
                  <a:lnTo>
                    <a:pt x="888" y="517"/>
                  </a:lnTo>
                  <a:lnTo>
                    <a:pt x="883" y="507"/>
                  </a:lnTo>
                  <a:lnTo>
                    <a:pt x="875" y="495"/>
                  </a:lnTo>
                  <a:lnTo>
                    <a:pt x="866" y="486"/>
                  </a:lnTo>
                  <a:lnTo>
                    <a:pt x="853" y="477"/>
                  </a:lnTo>
                  <a:lnTo>
                    <a:pt x="837" y="470"/>
                  </a:lnTo>
                  <a:lnTo>
                    <a:pt x="817" y="464"/>
                  </a:lnTo>
                  <a:lnTo>
                    <a:pt x="793" y="460"/>
                  </a:lnTo>
                  <a:lnTo>
                    <a:pt x="757" y="458"/>
                  </a:lnTo>
                  <a:lnTo>
                    <a:pt x="726" y="458"/>
                  </a:lnTo>
                  <a:lnTo>
                    <a:pt x="698" y="459"/>
                  </a:lnTo>
                  <a:lnTo>
                    <a:pt x="676" y="461"/>
                  </a:lnTo>
                  <a:lnTo>
                    <a:pt x="657" y="465"/>
                  </a:lnTo>
                  <a:lnTo>
                    <a:pt x="642" y="468"/>
                  </a:lnTo>
                  <a:lnTo>
                    <a:pt x="631" y="471"/>
                  </a:lnTo>
                  <a:lnTo>
                    <a:pt x="623" y="474"/>
                  </a:lnTo>
                  <a:lnTo>
                    <a:pt x="618" y="476"/>
                  </a:lnTo>
                  <a:lnTo>
                    <a:pt x="617" y="476"/>
                  </a:lnTo>
                  <a:lnTo>
                    <a:pt x="627" y="514"/>
                  </a:lnTo>
                  <a:lnTo>
                    <a:pt x="630" y="516"/>
                  </a:lnTo>
                  <a:lnTo>
                    <a:pt x="633" y="522"/>
                  </a:lnTo>
                  <a:lnTo>
                    <a:pt x="637" y="532"/>
                  </a:lnTo>
                  <a:lnTo>
                    <a:pt x="638" y="546"/>
                  </a:lnTo>
                  <a:lnTo>
                    <a:pt x="636" y="552"/>
                  </a:lnTo>
                  <a:lnTo>
                    <a:pt x="629" y="556"/>
                  </a:lnTo>
                  <a:lnTo>
                    <a:pt x="619" y="560"/>
                  </a:lnTo>
                  <a:lnTo>
                    <a:pt x="607" y="562"/>
                  </a:lnTo>
                  <a:lnTo>
                    <a:pt x="595" y="562"/>
                  </a:lnTo>
                  <a:lnTo>
                    <a:pt x="583" y="563"/>
                  </a:lnTo>
                  <a:lnTo>
                    <a:pt x="573" y="563"/>
                  </a:lnTo>
                  <a:lnTo>
                    <a:pt x="566" y="562"/>
                  </a:lnTo>
                  <a:lnTo>
                    <a:pt x="563" y="562"/>
                  </a:lnTo>
                  <a:lnTo>
                    <a:pt x="562" y="560"/>
                  </a:lnTo>
                  <a:lnTo>
                    <a:pt x="560" y="553"/>
                  </a:lnTo>
                  <a:lnTo>
                    <a:pt x="556" y="544"/>
                  </a:lnTo>
                  <a:lnTo>
                    <a:pt x="554" y="532"/>
                  </a:lnTo>
                  <a:lnTo>
                    <a:pt x="552" y="520"/>
                  </a:lnTo>
                  <a:lnTo>
                    <a:pt x="553" y="509"/>
                  </a:lnTo>
                  <a:lnTo>
                    <a:pt x="556" y="498"/>
                  </a:lnTo>
                  <a:lnTo>
                    <a:pt x="560" y="488"/>
                  </a:lnTo>
                  <a:lnTo>
                    <a:pt x="563" y="476"/>
                  </a:lnTo>
                  <a:lnTo>
                    <a:pt x="567" y="467"/>
                  </a:lnTo>
                  <a:lnTo>
                    <a:pt x="572" y="458"/>
                  </a:lnTo>
                  <a:lnTo>
                    <a:pt x="574" y="452"/>
                  </a:lnTo>
                  <a:lnTo>
                    <a:pt x="575" y="450"/>
                  </a:lnTo>
                  <a:lnTo>
                    <a:pt x="617" y="392"/>
                  </a:lnTo>
                  <a:lnTo>
                    <a:pt x="619" y="392"/>
                  </a:lnTo>
                  <a:lnTo>
                    <a:pt x="624" y="392"/>
                  </a:lnTo>
                  <a:lnTo>
                    <a:pt x="634" y="394"/>
                  </a:lnTo>
                  <a:lnTo>
                    <a:pt x="647" y="397"/>
                  </a:lnTo>
                  <a:lnTo>
                    <a:pt x="665" y="402"/>
                  </a:lnTo>
                  <a:lnTo>
                    <a:pt x="678" y="404"/>
                  </a:lnTo>
                  <a:lnTo>
                    <a:pt x="693" y="406"/>
                  </a:lnTo>
                  <a:lnTo>
                    <a:pt x="708" y="406"/>
                  </a:lnTo>
                  <a:lnTo>
                    <a:pt x="722" y="403"/>
                  </a:lnTo>
                  <a:lnTo>
                    <a:pt x="735" y="401"/>
                  </a:lnTo>
                  <a:lnTo>
                    <a:pt x="746" y="399"/>
                  </a:lnTo>
                  <a:lnTo>
                    <a:pt x="753" y="397"/>
                  </a:lnTo>
                  <a:lnTo>
                    <a:pt x="756" y="397"/>
                  </a:lnTo>
                  <a:lnTo>
                    <a:pt x="729" y="284"/>
                  </a:lnTo>
                  <a:close/>
                  <a:moveTo>
                    <a:pt x="1702" y="278"/>
                  </a:moveTo>
                  <a:lnTo>
                    <a:pt x="1695" y="279"/>
                  </a:lnTo>
                  <a:lnTo>
                    <a:pt x="1694" y="294"/>
                  </a:lnTo>
                  <a:lnTo>
                    <a:pt x="1695" y="311"/>
                  </a:lnTo>
                  <a:lnTo>
                    <a:pt x="1698" y="328"/>
                  </a:lnTo>
                  <a:lnTo>
                    <a:pt x="1702" y="346"/>
                  </a:lnTo>
                  <a:lnTo>
                    <a:pt x="1707" y="364"/>
                  </a:lnTo>
                  <a:lnTo>
                    <a:pt x="1712" y="381"/>
                  </a:lnTo>
                  <a:lnTo>
                    <a:pt x="1717" y="395"/>
                  </a:lnTo>
                  <a:lnTo>
                    <a:pt x="1720" y="407"/>
                  </a:lnTo>
                  <a:lnTo>
                    <a:pt x="1723" y="414"/>
                  </a:lnTo>
                  <a:lnTo>
                    <a:pt x="1724" y="416"/>
                  </a:lnTo>
                  <a:lnTo>
                    <a:pt x="1639" y="473"/>
                  </a:lnTo>
                  <a:lnTo>
                    <a:pt x="1638" y="490"/>
                  </a:lnTo>
                  <a:lnTo>
                    <a:pt x="1641" y="505"/>
                  </a:lnTo>
                  <a:lnTo>
                    <a:pt x="1647" y="516"/>
                  </a:lnTo>
                  <a:lnTo>
                    <a:pt x="1656" y="525"/>
                  </a:lnTo>
                  <a:lnTo>
                    <a:pt x="1665" y="532"/>
                  </a:lnTo>
                  <a:lnTo>
                    <a:pt x="1676" y="537"/>
                  </a:lnTo>
                  <a:lnTo>
                    <a:pt x="1686" y="541"/>
                  </a:lnTo>
                  <a:lnTo>
                    <a:pt x="1696" y="543"/>
                  </a:lnTo>
                  <a:lnTo>
                    <a:pt x="1703" y="544"/>
                  </a:lnTo>
                  <a:lnTo>
                    <a:pt x="1708" y="544"/>
                  </a:lnTo>
                  <a:lnTo>
                    <a:pt x="1710" y="544"/>
                  </a:lnTo>
                  <a:lnTo>
                    <a:pt x="1712" y="545"/>
                  </a:lnTo>
                  <a:lnTo>
                    <a:pt x="1717" y="545"/>
                  </a:lnTo>
                  <a:lnTo>
                    <a:pt x="1724" y="545"/>
                  </a:lnTo>
                  <a:lnTo>
                    <a:pt x="1734" y="544"/>
                  </a:lnTo>
                  <a:lnTo>
                    <a:pt x="1745" y="543"/>
                  </a:lnTo>
                  <a:lnTo>
                    <a:pt x="1758" y="539"/>
                  </a:lnTo>
                  <a:lnTo>
                    <a:pt x="1772" y="532"/>
                  </a:lnTo>
                  <a:lnTo>
                    <a:pt x="1786" y="524"/>
                  </a:lnTo>
                  <a:lnTo>
                    <a:pt x="1802" y="512"/>
                  </a:lnTo>
                  <a:lnTo>
                    <a:pt x="1817" y="496"/>
                  </a:lnTo>
                  <a:lnTo>
                    <a:pt x="1832" y="476"/>
                  </a:lnTo>
                  <a:lnTo>
                    <a:pt x="1845" y="452"/>
                  </a:lnTo>
                  <a:lnTo>
                    <a:pt x="1859" y="422"/>
                  </a:lnTo>
                  <a:lnTo>
                    <a:pt x="1870" y="388"/>
                  </a:lnTo>
                  <a:lnTo>
                    <a:pt x="1849" y="366"/>
                  </a:lnTo>
                  <a:lnTo>
                    <a:pt x="1826" y="346"/>
                  </a:lnTo>
                  <a:lnTo>
                    <a:pt x="1804" y="330"/>
                  </a:lnTo>
                  <a:lnTo>
                    <a:pt x="1783" y="315"/>
                  </a:lnTo>
                  <a:lnTo>
                    <a:pt x="1763" y="302"/>
                  </a:lnTo>
                  <a:lnTo>
                    <a:pt x="1744" y="292"/>
                  </a:lnTo>
                  <a:lnTo>
                    <a:pt x="1728" y="284"/>
                  </a:lnTo>
                  <a:lnTo>
                    <a:pt x="1714" y="279"/>
                  </a:lnTo>
                  <a:lnTo>
                    <a:pt x="1702" y="278"/>
                  </a:lnTo>
                  <a:close/>
                  <a:moveTo>
                    <a:pt x="1161" y="165"/>
                  </a:moveTo>
                  <a:lnTo>
                    <a:pt x="1132" y="166"/>
                  </a:lnTo>
                  <a:lnTo>
                    <a:pt x="1100" y="169"/>
                  </a:lnTo>
                  <a:lnTo>
                    <a:pt x="1067" y="176"/>
                  </a:lnTo>
                  <a:lnTo>
                    <a:pt x="1035" y="187"/>
                  </a:lnTo>
                  <a:lnTo>
                    <a:pt x="1002" y="201"/>
                  </a:lnTo>
                  <a:lnTo>
                    <a:pt x="970" y="220"/>
                  </a:lnTo>
                  <a:lnTo>
                    <a:pt x="941" y="244"/>
                  </a:lnTo>
                  <a:lnTo>
                    <a:pt x="937" y="250"/>
                  </a:lnTo>
                  <a:lnTo>
                    <a:pt x="928" y="257"/>
                  </a:lnTo>
                  <a:lnTo>
                    <a:pt x="915" y="263"/>
                  </a:lnTo>
                  <a:lnTo>
                    <a:pt x="902" y="269"/>
                  </a:lnTo>
                  <a:lnTo>
                    <a:pt x="887" y="276"/>
                  </a:lnTo>
                  <a:lnTo>
                    <a:pt x="875" y="281"/>
                  </a:lnTo>
                  <a:lnTo>
                    <a:pt x="866" y="285"/>
                  </a:lnTo>
                  <a:lnTo>
                    <a:pt x="863" y="289"/>
                  </a:lnTo>
                  <a:lnTo>
                    <a:pt x="864" y="306"/>
                  </a:lnTo>
                  <a:lnTo>
                    <a:pt x="870" y="322"/>
                  </a:lnTo>
                  <a:lnTo>
                    <a:pt x="881" y="338"/>
                  </a:lnTo>
                  <a:lnTo>
                    <a:pt x="895" y="353"/>
                  </a:lnTo>
                  <a:lnTo>
                    <a:pt x="913" y="369"/>
                  </a:lnTo>
                  <a:lnTo>
                    <a:pt x="934" y="385"/>
                  </a:lnTo>
                  <a:lnTo>
                    <a:pt x="958" y="404"/>
                  </a:lnTo>
                  <a:lnTo>
                    <a:pt x="981" y="426"/>
                  </a:lnTo>
                  <a:lnTo>
                    <a:pt x="1006" y="451"/>
                  </a:lnTo>
                  <a:lnTo>
                    <a:pt x="1022" y="467"/>
                  </a:lnTo>
                  <a:lnTo>
                    <a:pt x="1036" y="476"/>
                  </a:lnTo>
                  <a:lnTo>
                    <a:pt x="1048" y="482"/>
                  </a:lnTo>
                  <a:lnTo>
                    <a:pt x="1058" y="483"/>
                  </a:lnTo>
                  <a:lnTo>
                    <a:pt x="1066" y="480"/>
                  </a:lnTo>
                  <a:lnTo>
                    <a:pt x="1072" y="476"/>
                  </a:lnTo>
                  <a:lnTo>
                    <a:pt x="1078" y="469"/>
                  </a:lnTo>
                  <a:lnTo>
                    <a:pt x="1081" y="460"/>
                  </a:lnTo>
                  <a:lnTo>
                    <a:pt x="1083" y="451"/>
                  </a:lnTo>
                  <a:lnTo>
                    <a:pt x="1084" y="441"/>
                  </a:lnTo>
                  <a:lnTo>
                    <a:pt x="1084" y="432"/>
                  </a:lnTo>
                  <a:lnTo>
                    <a:pt x="1083" y="425"/>
                  </a:lnTo>
                  <a:lnTo>
                    <a:pt x="1081" y="418"/>
                  </a:lnTo>
                  <a:lnTo>
                    <a:pt x="1080" y="411"/>
                  </a:lnTo>
                  <a:lnTo>
                    <a:pt x="1083" y="402"/>
                  </a:lnTo>
                  <a:lnTo>
                    <a:pt x="1089" y="391"/>
                  </a:lnTo>
                  <a:lnTo>
                    <a:pt x="1099" y="379"/>
                  </a:lnTo>
                  <a:lnTo>
                    <a:pt x="1109" y="365"/>
                  </a:lnTo>
                  <a:lnTo>
                    <a:pt x="1120" y="351"/>
                  </a:lnTo>
                  <a:lnTo>
                    <a:pt x="1132" y="336"/>
                  </a:lnTo>
                  <a:lnTo>
                    <a:pt x="1142" y="320"/>
                  </a:lnTo>
                  <a:lnTo>
                    <a:pt x="1151" y="304"/>
                  </a:lnTo>
                  <a:lnTo>
                    <a:pt x="1157" y="288"/>
                  </a:lnTo>
                  <a:lnTo>
                    <a:pt x="1161" y="274"/>
                  </a:lnTo>
                  <a:lnTo>
                    <a:pt x="1163" y="260"/>
                  </a:lnTo>
                  <a:lnTo>
                    <a:pt x="1168" y="249"/>
                  </a:lnTo>
                  <a:lnTo>
                    <a:pt x="1176" y="241"/>
                  </a:lnTo>
                  <a:lnTo>
                    <a:pt x="1184" y="235"/>
                  </a:lnTo>
                  <a:lnTo>
                    <a:pt x="1195" y="229"/>
                  </a:lnTo>
                  <a:lnTo>
                    <a:pt x="1205" y="224"/>
                  </a:lnTo>
                  <a:lnTo>
                    <a:pt x="1216" y="218"/>
                  </a:lnTo>
                  <a:lnTo>
                    <a:pt x="1227" y="209"/>
                  </a:lnTo>
                  <a:lnTo>
                    <a:pt x="1238" y="199"/>
                  </a:lnTo>
                  <a:lnTo>
                    <a:pt x="1248" y="185"/>
                  </a:lnTo>
                  <a:lnTo>
                    <a:pt x="1241" y="179"/>
                  </a:lnTo>
                  <a:lnTo>
                    <a:pt x="1229" y="173"/>
                  </a:lnTo>
                  <a:lnTo>
                    <a:pt x="1210" y="169"/>
                  </a:lnTo>
                  <a:lnTo>
                    <a:pt x="1187" y="166"/>
                  </a:lnTo>
                  <a:lnTo>
                    <a:pt x="1161" y="165"/>
                  </a:lnTo>
                  <a:close/>
                  <a:moveTo>
                    <a:pt x="1191" y="0"/>
                  </a:moveTo>
                  <a:lnTo>
                    <a:pt x="1280" y="3"/>
                  </a:lnTo>
                  <a:lnTo>
                    <a:pt x="1367" y="12"/>
                  </a:lnTo>
                  <a:lnTo>
                    <a:pt x="1451" y="27"/>
                  </a:lnTo>
                  <a:lnTo>
                    <a:pt x="1532" y="48"/>
                  </a:lnTo>
                  <a:lnTo>
                    <a:pt x="1611" y="74"/>
                  </a:lnTo>
                  <a:lnTo>
                    <a:pt x="1687" y="105"/>
                  </a:lnTo>
                  <a:lnTo>
                    <a:pt x="1761" y="141"/>
                  </a:lnTo>
                  <a:lnTo>
                    <a:pt x="1831" y="182"/>
                  </a:lnTo>
                  <a:lnTo>
                    <a:pt x="1898" y="227"/>
                  </a:lnTo>
                  <a:lnTo>
                    <a:pt x="1961" y="277"/>
                  </a:lnTo>
                  <a:lnTo>
                    <a:pt x="2021" y="332"/>
                  </a:lnTo>
                  <a:lnTo>
                    <a:pt x="2076" y="389"/>
                  </a:lnTo>
                  <a:lnTo>
                    <a:pt x="2128" y="451"/>
                  </a:lnTo>
                  <a:lnTo>
                    <a:pt x="2176" y="515"/>
                  </a:lnTo>
                  <a:lnTo>
                    <a:pt x="2218" y="584"/>
                  </a:lnTo>
                  <a:lnTo>
                    <a:pt x="2257" y="656"/>
                  </a:lnTo>
                  <a:lnTo>
                    <a:pt x="2290" y="730"/>
                  </a:lnTo>
                  <a:lnTo>
                    <a:pt x="2319" y="807"/>
                  </a:lnTo>
                  <a:lnTo>
                    <a:pt x="2342" y="886"/>
                  </a:lnTo>
                  <a:lnTo>
                    <a:pt x="2360" y="968"/>
                  </a:lnTo>
                  <a:lnTo>
                    <a:pt x="2373" y="1052"/>
                  </a:lnTo>
                  <a:lnTo>
                    <a:pt x="2229" y="1052"/>
                  </a:lnTo>
                  <a:lnTo>
                    <a:pt x="2223" y="1011"/>
                  </a:lnTo>
                  <a:lnTo>
                    <a:pt x="2213" y="969"/>
                  </a:lnTo>
                  <a:lnTo>
                    <a:pt x="2201" y="923"/>
                  </a:lnTo>
                  <a:lnTo>
                    <a:pt x="2187" y="876"/>
                  </a:lnTo>
                  <a:lnTo>
                    <a:pt x="2171" y="829"/>
                  </a:lnTo>
                  <a:lnTo>
                    <a:pt x="2155" y="783"/>
                  </a:lnTo>
                  <a:lnTo>
                    <a:pt x="2138" y="739"/>
                  </a:lnTo>
                  <a:lnTo>
                    <a:pt x="2121" y="699"/>
                  </a:lnTo>
                  <a:lnTo>
                    <a:pt x="2104" y="662"/>
                  </a:lnTo>
                  <a:lnTo>
                    <a:pt x="2087" y="631"/>
                  </a:lnTo>
                  <a:lnTo>
                    <a:pt x="2086" y="627"/>
                  </a:lnTo>
                  <a:lnTo>
                    <a:pt x="2085" y="627"/>
                  </a:lnTo>
                  <a:lnTo>
                    <a:pt x="2086" y="632"/>
                  </a:lnTo>
                  <a:lnTo>
                    <a:pt x="2086" y="642"/>
                  </a:lnTo>
                  <a:lnTo>
                    <a:pt x="2088" y="654"/>
                  </a:lnTo>
                  <a:lnTo>
                    <a:pt x="2089" y="667"/>
                  </a:lnTo>
                  <a:lnTo>
                    <a:pt x="2091" y="681"/>
                  </a:lnTo>
                  <a:lnTo>
                    <a:pt x="2093" y="695"/>
                  </a:lnTo>
                  <a:lnTo>
                    <a:pt x="2094" y="707"/>
                  </a:lnTo>
                  <a:lnTo>
                    <a:pt x="2095" y="718"/>
                  </a:lnTo>
                  <a:lnTo>
                    <a:pt x="2096" y="724"/>
                  </a:lnTo>
                  <a:lnTo>
                    <a:pt x="2097" y="727"/>
                  </a:lnTo>
                  <a:lnTo>
                    <a:pt x="1984" y="714"/>
                  </a:lnTo>
                  <a:lnTo>
                    <a:pt x="1983" y="711"/>
                  </a:lnTo>
                  <a:lnTo>
                    <a:pt x="1978" y="704"/>
                  </a:lnTo>
                  <a:lnTo>
                    <a:pt x="1973" y="696"/>
                  </a:lnTo>
                  <a:lnTo>
                    <a:pt x="1965" y="685"/>
                  </a:lnTo>
                  <a:lnTo>
                    <a:pt x="1955" y="674"/>
                  </a:lnTo>
                  <a:lnTo>
                    <a:pt x="1944" y="664"/>
                  </a:lnTo>
                  <a:lnTo>
                    <a:pt x="1931" y="656"/>
                  </a:lnTo>
                  <a:lnTo>
                    <a:pt x="1916" y="651"/>
                  </a:lnTo>
                  <a:lnTo>
                    <a:pt x="1900" y="651"/>
                  </a:lnTo>
                  <a:lnTo>
                    <a:pt x="1884" y="657"/>
                  </a:lnTo>
                  <a:lnTo>
                    <a:pt x="1870" y="664"/>
                  </a:lnTo>
                  <a:lnTo>
                    <a:pt x="1860" y="672"/>
                  </a:lnTo>
                  <a:lnTo>
                    <a:pt x="1854" y="678"/>
                  </a:lnTo>
                  <a:lnTo>
                    <a:pt x="1849" y="684"/>
                  </a:lnTo>
                  <a:lnTo>
                    <a:pt x="1844" y="689"/>
                  </a:lnTo>
                  <a:lnTo>
                    <a:pt x="1840" y="695"/>
                  </a:lnTo>
                  <a:lnTo>
                    <a:pt x="1833" y="700"/>
                  </a:lnTo>
                  <a:lnTo>
                    <a:pt x="1822" y="704"/>
                  </a:lnTo>
                  <a:lnTo>
                    <a:pt x="1806" y="708"/>
                  </a:lnTo>
                  <a:lnTo>
                    <a:pt x="1784" y="714"/>
                  </a:lnTo>
                  <a:lnTo>
                    <a:pt x="1764" y="714"/>
                  </a:lnTo>
                  <a:lnTo>
                    <a:pt x="1745" y="710"/>
                  </a:lnTo>
                  <a:lnTo>
                    <a:pt x="1728" y="702"/>
                  </a:lnTo>
                  <a:lnTo>
                    <a:pt x="1713" y="692"/>
                  </a:lnTo>
                  <a:lnTo>
                    <a:pt x="1697" y="680"/>
                  </a:lnTo>
                  <a:lnTo>
                    <a:pt x="1683" y="667"/>
                  </a:lnTo>
                  <a:lnTo>
                    <a:pt x="1669" y="656"/>
                  </a:lnTo>
                  <a:lnTo>
                    <a:pt x="1657" y="646"/>
                  </a:lnTo>
                  <a:lnTo>
                    <a:pt x="1643" y="639"/>
                  </a:lnTo>
                  <a:lnTo>
                    <a:pt x="1630" y="635"/>
                  </a:lnTo>
                  <a:lnTo>
                    <a:pt x="1618" y="637"/>
                  </a:lnTo>
                  <a:lnTo>
                    <a:pt x="1603" y="644"/>
                  </a:lnTo>
                  <a:lnTo>
                    <a:pt x="1587" y="654"/>
                  </a:lnTo>
                  <a:lnTo>
                    <a:pt x="1573" y="660"/>
                  </a:lnTo>
                  <a:lnTo>
                    <a:pt x="1560" y="662"/>
                  </a:lnTo>
                  <a:lnTo>
                    <a:pt x="1549" y="663"/>
                  </a:lnTo>
                  <a:lnTo>
                    <a:pt x="1540" y="663"/>
                  </a:lnTo>
                  <a:lnTo>
                    <a:pt x="1531" y="664"/>
                  </a:lnTo>
                  <a:lnTo>
                    <a:pt x="1524" y="666"/>
                  </a:lnTo>
                  <a:lnTo>
                    <a:pt x="1517" y="670"/>
                  </a:lnTo>
                  <a:lnTo>
                    <a:pt x="1512" y="680"/>
                  </a:lnTo>
                  <a:lnTo>
                    <a:pt x="1507" y="694"/>
                  </a:lnTo>
                  <a:lnTo>
                    <a:pt x="1504" y="716"/>
                  </a:lnTo>
                  <a:lnTo>
                    <a:pt x="1502" y="738"/>
                  </a:lnTo>
                  <a:lnTo>
                    <a:pt x="1502" y="759"/>
                  </a:lnTo>
                  <a:lnTo>
                    <a:pt x="1503" y="780"/>
                  </a:lnTo>
                  <a:lnTo>
                    <a:pt x="1505" y="797"/>
                  </a:lnTo>
                  <a:lnTo>
                    <a:pt x="1507" y="811"/>
                  </a:lnTo>
                  <a:lnTo>
                    <a:pt x="1509" y="820"/>
                  </a:lnTo>
                  <a:lnTo>
                    <a:pt x="1509" y="824"/>
                  </a:lnTo>
                  <a:lnTo>
                    <a:pt x="1448" y="864"/>
                  </a:lnTo>
                  <a:lnTo>
                    <a:pt x="1426" y="877"/>
                  </a:lnTo>
                  <a:lnTo>
                    <a:pt x="1408" y="892"/>
                  </a:lnTo>
                  <a:lnTo>
                    <a:pt x="1393" y="909"/>
                  </a:lnTo>
                  <a:lnTo>
                    <a:pt x="1383" y="925"/>
                  </a:lnTo>
                  <a:lnTo>
                    <a:pt x="1374" y="940"/>
                  </a:lnTo>
                  <a:lnTo>
                    <a:pt x="1369" y="952"/>
                  </a:lnTo>
                  <a:lnTo>
                    <a:pt x="1366" y="963"/>
                  </a:lnTo>
                  <a:lnTo>
                    <a:pt x="1365" y="970"/>
                  </a:lnTo>
                  <a:lnTo>
                    <a:pt x="1364" y="972"/>
                  </a:lnTo>
                  <a:lnTo>
                    <a:pt x="1367" y="973"/>
                  </a:lnTo>
                  <a:lnTo>
                    <a:pt x="1375" y="977"/>
                  </a:lnTo>
                  <a:lnTo>
                    <a:pt x="1387" y="980"/>
                  </a:lnTo>
                  <a:lnTo>
                    <a:pt x="1404" y="984"/>
                  </a:lnTo>
                  <a:lnTo>
                    <a:pt x="1423" y="988"/>
                  </a:lnTo>
                  <a:lnTo>
                    <a:pt x="1444" y="991"/>
                  </a:lnTo>
                  <a:lnTo>
                    <a:pt x="1467" y="992"/>
                  </a:lnTo>
                  <a:lnTo>
                    <a:pt x="1490" y="992"/>
                  </a:lnTo>
                  <a:lnTo>
                    <a:pt x="1512" y="990"/>
                  </a:lnTo>
                  <a:lnTo>
                    <a:pt x="1534" y="984"/>
                  </a:lnTo>
                  <a:lnTo>
                    <a:pt x="1555" y="974"/>
                  </a:lnTo>
                  <a:lnTo>
                    <a:pt x="1581" y="962"/>
                  </a:lnTo>
                  <a:lnTo>
                    <a:pt x="1603" y="953"/>
                  </a:lnTo>
                  <a:lnTo>
                    <a:pt x="1623" y="948"/>
                  </a:lnTo>
                  <a:lnTo>
                    <a:pt x="1640" y="947"/>
                  </a:lnTo>
                  <a:lnTo>
                    <a:pt x="1652" y="947"/>
                  </a:lnTo>
                  <a:lnTo>
                    <a:pt x="1663" y="949"/>
                  </a:lnTo>
                  <a:lnTo>
                    <a:pt x="1668" y="950"/>
                  </a:lnTo>
                  <a:lnTo>
                    <a:pt x="1670" y="951"/>
                  </a:lnTo>
                  <a:lnTo>
                    <a:pt x="1802" y="1018"/>
                  </a:lnTo>
                  <a:lnTo>
                    <a:pt x="1815" y="1022"/>
                  </a:lnTo>
                  <a:lnTo>
                    <a:pt x="1825" y="1021"/>
                  </a:lnTo>
                  <a:lnTo>
                    <a:pt x="1836" y="1015"/>
                  </a:lnTo>
                  <a:lnTo>
                    <a:pt x="1844" y="1006"/>
                  </a:lnTo>
                  <a:lnTo>
                    <a:pt x="1851" y="996"/>
                  </a:lnTo>
                  <a:lnTo>
                    <a:pt x="1857" y="983"/>
                  </a:lnTo>
                  <a:lnTo>
                    <a:pt x="1862" y="970"/>
                  </a:lnTo>
                  <a:lnTo>
                    <a:pt x="1865" y="960"/>
                  </a:lnTo>
                  <a:lnTo>
                    <a:pt x="1868" y="950"/>
                  </a:lnTo>
                  <a:lnTo>
                    <a:pt x="1870" y="943"/>
                  </a:lnTo>
                  <a:lnTo>
                    <a:pt x="1870" y="941"/>
                  </a:lnTo>
                  <a:lnTo>
                    <a:pt x="1853" y="911"/>
                  </a:lnTo>
                  <a:lnTo>
                    <a:pt x="1841" y="884"/>
                  </a:lnTo>
                  <a:lnTo>
                    <a:pt x="1835" y="857"/>
                  </a:lnTo>
                  <a:lnTo>
                    <a:pt x="1831" y="835"/>
                  </a:lnTo>
                  <a:lnTo>
                    <a:pt x="1830" y="815"/>
                  </a:lnTo>
                  <a:lnTo>
                    <a:pt x="1830" y="798"/>
                  </a:lnTo>
                  <a:lnTo>
                    <a:pt x="1832" y="787"/>
                  </a:lnTo>
                  <a:lnTo>
                    <a:pt x="1833" y="779"/>
                  </a:lnTo>
                  <a:lnTo>
                    <a:pt x="1834" y="776"/>
                  </a:lnTo>
                  <a:lnTo>
                    <a:pt x="2061" y="870"/>
                  </a:lnTo>
                  <a:lnTo>
                    <a:pt x="2083" y="969"/>
                  </a:lnTo>
                  <a:lnTo>
                    <a:pt x="2069" y="1041"/>
                  </a:lnTo>
                  <a:lnTo>
                    <a:pt x="2066" y="1052"/>
                  </a:lnTo>
                  <a:lnTo>
                    <a:pt x="1099" y="1052"/>
                  </a:lnTo>
                  <a:lnTo>
                    <a:pt x="1099" y="2378"/>
                  </a:lnTo>
                  <a:lnTo>
                    <a:pt x="1047" y="2375"/>
                  </a:lnTo>
                  <a:lnTo>
                    <a:pt x="964" y="2361"/>
                  </a:lnTo>
                  <a:lnTo>
                    <a:pt x="883" y="2344"/>
                  </a:lnTo>
                  <a:lnTo>
                    <a:pt x="804" y="2320"/>
                  </a:lnTo>
                  <a:lnTo>
                    <a:pt x="727" y="2292"/>
                  </a:lnTo>
                  <a:lnTo>
                    <a:pt x="653" y="2258"/>
                  </a:lnTo>
                  <a:lnTo>
                    <a:pt x="582" y="2220"/>
                  </a:lnTo>
                  <a:lnTo>
                    <a:pt x="514" y="2178"/>
                  </a:lnTo>
                  <a:lnTo>
                    <a:pt x="449" y="2130"/>
                  </a:lnTo>
                  <a:lnTo>
                    <a:pt x="387" y="2080"/>
                  </a:lnTo>
                  <a:lnTo>
                    <a:pt x="330" y="2024"/>
                  </a:lnTo>
                  <a:lnTo>
                    <a:pt x="276" y="1965"/>
                  </a:lnTo>
                  <a:lnTo>
                    <a:pt x="227" y="1902"/>
                  </a:lnTo>
                  <a:lnTo>
                    <a:pt x="181" y="1836"/>
                  </a:lnTo>
                  <a:lnTo>
                    <a:pt x="140" y="1765"/>
                  </a:lnTo>
                  <a:lnTo>
                    <a:pt x="104" y="1692"/>
                  </a:lnTo>
                  <a:lnTo>
                    <a:pt x="74" y="1615"/>
                  </a:lnTo>
                  <a:lnTo>
                    <a:pt x="47" y="1536"/>
                  </a:lnTo>
                  <a:lnTo>
                    <a:pt x="27" y="1454"/>
                  </a:lnTo>
                  <a:lnTo>
                    <a:pt x="13" y="1369"/>
                  </a:lnTo>
                  <a:lnTo>
                    <a:pt x="3" y="1282"/>
                  </a:lnTo>
                  <a:lnTo>
                    <a:pt x="0" y="1192"/>
                  </a:lnTo>
                  <a:lnTo>
                    <a:pt x="0" y="1192"/>
                  </a:lnTo>
                  <a:lnTo>
                    <a:pt x="3" y="1104"/>
                  </a:lnTo>
                  <a:lnTo>
                    <a:pt x="12" y="1019"/>
                  </a:lnTo>
                  <a:lnTo>
                    <a:pt x="25" y="935"/>
                  </a:lnTo>
                  <a:lnTo>
                    <a:pt x="45" y="854"/>
                  </a:lnTo>
                  <a:lnTo>
                    <a:pt x="70" y="776"/>
                  </a:lnTo>
                  <a:lnTo>
                    <a:pt x="99" y="701"/>
                  </a:lnTo>
                  <a:lnTo>
                    <a:pt x="134" y="628"/>
                  </a:lnTo>
                  <a:lnTo>
                    <a:pt x="173" y="559"/>
                  </a:lnTo>
                  <a:lnTo>
                    <a:pt x="216" y="492"/>
                  </a:lnTo>
                  <a:lnTo>
                    <a:pt x="265" y="429"/>
                  </a:lnTo>
                  <a:lnTo>
                    <a:pt x="316" y="370"/>
                  </a:lnTo>
                  <a:lnTo>
                    <a:pt x="372" y="314"/>
                  </a:lnTo>
                  <a:lnTo>
                    <a:pt x="431" y="262"/>
                  </a:lnTo>
                  <a:lnTo>
                    <a:pt x="495" y="214"/>
                  </a:lnTo>
                  <a:lnTo>
                    <a:pt x="561" y="171"/>
                  </a:lnTo>
                  <a:lnTo>
                    <a:pt x="631" y="133"/>
                  </a:lnTo>
                  <a:lnTo>
                    <a:pt x="703" y="98"/>
                  </a:lnTo>
                  <a:lnTo>
                    <a:pt x="778" y="69"/>
                  </a:lnTo>
                  <a:lnTo>
                    <a:pt x="856" y="45"/>
                  </a:lnTo>
                  <a:lnTo>
                    <a:pt x="936" y="26"/>
                  </a:lnTo>
                  <a:lnTo>
                    <a:pt x="1020" y="12"/>
                  </a:lnTo>
                  <a:lnTo>
                    <a:pt x="1104" y="2"/>
                  </a:lnTo>
                  <a:lnTo>
                    <a:pt x="1191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81227043" name="CustomShape 13"/>
            <p:cNvSpPr/>
            <p:nvPr/>
          </p:nvSpPr>
          <p:spPr bwMode="auto">
            <a:xfrm>
              <a:off x="10297440" y="4737600"/>
              <a:ext cx="1230840" cy="703800"/>
            </a:xfrm>
            <a:custGeom>
              <a:avLst/>
              <a:gdLst/>
              <a:ahLst/>
              <a:cxnLst/>
              <a:rect l="l" t="t" r="r" b="b"/>
              <a:pathLst>
                <a:path w="2139" h="1158" extrusionOk="0">
                  <a:moveTo>
                    <a:pt x="0" y="0"/>
                  </a:moveTo>
                  <a:lnTo>
                    <a:pt x="1247" y="0"/>
                  </a:lnTo>
                  <a:lnTo>
                    <a:pt x="1247" y="120"/>
                  </a:lnTo>
                  <a:lnTo>
                    <a:pt x="130" y="120"/>
                  </a:lnTo>
                  <a:lnTo>
                    <a:pt x="130" y="554"/>
                  </a:lnTo>
                  <a:lnTo>
                    <a:pt x="130" y="554"/>
                  </a:lnTo>
                  <a:lnTo>
                    <a:pt x="130" y="1039"/>
                  </a:lnTo>
                  <a:lnTo>
                    <a:pt x="2008" y="1039"/>
                  </a:lnTo>
                  <a:lnTo>
                    <a:pt x="2008" y="120"/>
                  </a:lnTo>
                  <a:lnTo>
                    <a:pt x="1813" y="120"/>
                  </a:lnTo>
                  <a:lnTo>
                    <a:pt x="1813" y="0"/>
                  </a:lnTo>
                  <a:lnTo>
                    <a:pt x="2139" y="0"/>
                  </a:lnTo>
                  <a:lnTo>
                    <a:pt x="2139" y="1158"/>
                  </a:lnTo>
                  <a:lnTo>
                    <a:pt x="0" y="1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10452636" name="CustomShape 14"/>
            <p:cNvSpPr/>
            <p:nvPr/>
          </p:nvSpPr>
          <p:spPr bwMode="auto">
            <a:xfrm>
              <a:off x="10211040" y="5479560"/>
              <a:ext cx="1403640" cy="219240"/>
            </a:xfrm>
            <a:custGeom>
              <a:avLst/>
              <a:gdLst/>
              <a:ahLst/>
              <a:cxnLst/>
              <a:rect l="l" t="t" r="r" b="b"/>
              <a:pathLst>
                <a:path w="2434" h="362" extrusionOk="0">
                  <a:moveTo>
                    <a:pt x="1138" y="246"/>
                  </a:moveTo>
                  <a:lnTo>
                    <a:pt x="1111" y="343"/>
                  </a:lnTo>
                  <a:lnTo>
                    <a:pt x="1321" y="343"/>
                  </a:lnTo>
                  <a:lnTo>
                    <a:pt x="1296" y="246"/>
                  </a:lnTo>
                  <a:lnTo>
                    <a:pt x="1138" y="246"/>
                  </a:lnTo>
                  <a:close/>
                  <a:moveTo>
                    <a:pt x="214" y="49"/>
                  </a:moveTo>
                  <a:lnTo>
                    <a:pt x="143" y="225"/>
                  </a:lnTo>
                  <a:lnTo>
                    <a:pt x="2290" y="225"/>
                  </a:lnTo>
                  <a:lnTo>
                    <a:pt x="2219" y="49"/>
                  </a:lnTo>
                  <a:lnTo>
                    <a:pt x="214" y="49"/>
                  </a:lnTo>
                  <a:close/>
                  <a:moveTo>
                    <a:pt x="142" y="0"/>
                  </a:moveTo>
                  <a:lnTo>
                    <a:pt x="2291" y="0"/>
                  </a:lnTo>
                  <a:lnTo>
                    <a:pt x="2434" y="362"/>
                  </a:lnTo>
                  <a:lnTo>
                    <a:pt x="0" y="36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782281705" name="Picture 2" descr="В связи с перебоями в работе Единой информационной системы в сфере закупок ( ЕИС) объявление закупок госпредприятия временно происходит на официальном  сайте ГП НО «НОФ» - ГП НО &quot;Нижегородская областная фармация&quot;"/>
            <p:cNvPicPr/>
            <p:nvPr/>
          </p:nvPicPr>
          <p:blipFill>
            <a:blip r:embed="rId5"/>
            <a:srcRect t="15273" b="14858"/>
            <a:stretch/>
          </p:blipFill>
          <p:spPr bwMode="auto">
            <a:xfrm>
              <a:off x="10379880" y="4806360"/>
              <a:ext cx="1074240" cy="5547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32900940" name="CustomShape 15"/>
            <p:cNvSpPr/>
            <p:nvPr/>
          </p:nvSpPr>
          <p:spPr bwMode="auto">
            <a:xfrm>
              <a:off x="10927800" y="4258080"/>
              <a:ext cx="493920" cy="623879"/>
            </a:xfrm>
            <a:custGeom>
              <a:avLst/>
              <a:gdLst/>
              <a:ahLst/>
              <a:cxnLst/>
              <a:rect l="l" t="t" r="r" b="b"/>
              <a:pathLst>
                <a:path w="856" h="1022" extrusionOk="0">
                  <a:moveTo>
                    <a:pt x="282" y="0"/>
                  </a:moveTo>
                  <a:lnTo>
                    <a:pt x="572" y="0"/>
                  </a:lnTo>
                  <a:lnTo>
                    <a:pt x="572" y="594"/>
                  </a:lnTo>
                  <a:lnTo>
                    <a:pt x="856" y="594"/>
                  </a:lnTo>
                  <a:lnTo>
                    <a:pt x="428" y="1022"/>
                  </a:lnTo>
                  <a:lnTo>
                    <a:pt x="0" y="594"/>
                  </a:lnTo>
                  <a:lnTo>
                    <a:pt x="282" y="59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aphicFrame>
        <p:nvGraphicFramePr>
          <p:cNvPr id="1851562229" name="Table 17"/>
          <p:cNvGraphicFramePr>
            <a:graphicFrameLocks/>
          </p:cNvGraphicFramePr>
          <p:nvPr/>
        </p:nvGraphicFramePr>
        <p:xfrm>
          <a:off x="4624920" y="1101600"/>
          <a:ext cx="4507200" cy="1708553"/>
        </p:xfrm>
        <a:graphic>
          <a:graphicData uri="http://schemas.openxmlformats.org/drawingml/2006/table">
            <a:tbl>
              <a:tblPr/>
              <a:tblGrid>
                <a:gridCol w="2275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9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Кочковский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en-US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0,0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закупок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Маслянинский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en-US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30,</a:t>
                      </a: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0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закупок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Поселок Кольцово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en-US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0,0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закупок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Чулымский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en-US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0,0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закупок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Венгеровский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нет заказчиков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заказчиков 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Кыштовский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нет заказчиков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заказчиков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Северный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нет заказчиков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заказчиков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916985627" name="Рисунок 33"/>
          <p:cNvPicPr/>
          <p:nvPr/>
        </p:nvPicPr>
        <p:blipFill>
          <a:blip r:embed="rId2">
            <a:lum bright="70000" contrast="-70000"/>
          </a:blip>
          <a:stretch/>
        </p:blipFill>
        <p:spPr bwMode="auto">
          <a:xfrm rot="5399978">
            <a:off x="2775599" y="-2683080"/>
            <a:ext cx="6829920" cy="12196079"/>
          </a:xfrm>
          <a:prstGeom prst="rect">
            <a:avLst/>
          </a:prstGeom>
          <a:ln>
            <a:noFill/>
          </a:ln>
        </p:spPr>
      </p:pic>
      <p:pic>
        <p:nvPicPr>
          <p:cNvPr id="109442578" name="Рисунок 3"/>
          <p:cNvPicPr/>
          <p:nvPr/>
        </p:nvPicPr>
        <p:blipFill>
          <a:blip r:embed="rId3"/>
          <a:stretch/>
        </p:blipFill>
        <p:spPr bwMode="auto">
          <a:xfrm rot="10799990" flipH="1">
            <a:off x="0" y="0"/>
            <a:ext cx="12190680" cy="6856560"/>
          </a:xfrm>
          <a:prstGeom prst="rect">
            <a:avLst/>
          </a:prstGeom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</p:pic>
      <p:sp>
        <p:nvSpPr>
          <p:cNvPr id="1914006389" name="CustomShape 18"/>
          <p:cNvSpPr/>
          <p:nvPr/>
        </p:nvSpPr>
        <p:spPr bwMode="auto">
          <a:xfrm>
            <a:off x="1296720" y="108720"/>
            <a:ext cx="10796327" cy="10653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3200" b="1" dirty="0">
                <a:solidFill>
                  <a:srgbClr val="FFFFFF"/>
                </a:solidFill>
                <a:latin typeface="Segoe UI"/>
                <a:ea typeface="Segoe UI"/>
              </a:rPr>
              <a:t>Рейтинг ОИОГВ НСО по достижению среднего числа участников закупок (по </a:t>
            </a:r>
            <a:r>
              <a:rPr lang="ru-RU" sz="3200" b="1" dirty="0" smtClean="0">
                <a:solidFill>
                  <a:srgbClr val="FFFFFF"/>
                </a:solidFill>
                <a:latin typeface="Segoe UI"/>
                <a:ea typeface="Segoe UI"/>
              </a:rPr>
              <a:t>223-ФЗ</a:t>
            </a:r>
            <a:r>
              <a:rPr lang="ru-RU" sz="3200" b="1" dirty="0">
                <a:solidFill>
                  <a:srgbClr val="FFFFFF"/>
                </a:solidFill>
                <a:latin typeface="Segoe UI"/>
                <a:ea typeface="Segoe UI"/>
              </a:rPr>
              <a:t>)</a:t>
            </a:r>
            <a:endParaRPr lang="ru-RU" sz="3200" dirty="0"/>
          </a:p>
        </p:txBody>
      </p:sp>
      <p:sp>
        <p:nvSpPr>
          <p:cNvPr id="1089578929" name="CustomShape 19"/>
          <p:cNvSpPr/>
          <p:nvPr/>
        </p:nvSpPr>
        <p:spPr bwMode="auto">
          <a:xfrm>
            <a:off x="91440" y="1175400"/>
            <a:ext cx="12007800" cy="5561279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03981770" name="CustomShape 21"/>
          <p:cNvSpPr/>
          <p:nvPr/>
        </p:nvSpPr>
        <p:spPr bwMode="auto">
          <a:xfrm>
            <a:off x="9496030" y="1186125"/>
            <a:ext cx="2440440" cy="11988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strike="noStrike" spc="0" dirty="0">
                <a:solidFill>
                  <a:srgbClr val="A40000"/>
                </a:solidFill>
                <a:latin typeface="Segoe UI"/>
                <a:ea typeface="Arial"/>
              </a:rPr>
              <a:t>223-ФЗ</a:t>
            </a:r>
            <a:endParaRPr lang="ru-RU" sz="2400" b="0" strike="noStrike" spc="0" dirty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0" dirty="0">
                <a:solidFill>
                  <a:srgbClr val="A40000"/>
                </a:solidFill>
                <a:latin typeface="Segoe UI"/>
                <a:ea typeface="Arial"/>
              </a:rPr>
              <a:t>ОИОГВ НСО</a:t>
            </a:r>
            <a:endParaRPr lang="ru-RU" sz="2400" b="0" strike="noStrike" spc="0" dirty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0" dirty="0">
                <a:solidFill>
                  <a:srgbClr val="A40000"/>
                </a:solidFill>
                <a:latin typeface="Segoe UI"/>
                <a:ea typeface="Arial"/>
              </a:rPr>
              <a:t>2,0 </a:t>
            </a:r>
            <a:r>
              <a:rPr lang="ru-RU" sz="2400" b="1" strike="noStrike" spc="0" dirty="0" smtClean="0">
                <a:solidFill>
                  <a:srgbClr val="A40000"/>
                </a:solidFill>
                <a:latin typeface="Segoe UI"/>
                <a:ea typeface="Arial"/>
              </a:rPr>
              <a:t>участников</a:t>
            </a:r>
            <a:endParaRPr lang="ru-RU" sz="2400" b="0" strike="noStrike" spc="0" dirty="0">
              <a:latin typeface="Arial"/>
            </a:endParaRPr>
          </a:p>
        </p:txBody>
      </p:sp>
      <p:pic>
        <p:nvPicPr>
          <p:cNvPr id="366200521" name="Рисунок 9"/>
          <p:cNvPicPr/>
          <p:nvPr/>
        </p:nvPicPr>
        <p:blipFill>
          <a:blip r:embed="rId4"/>
          <a:stretch/>
        </p:blipFill>
        <p:spPr bwMode="auto">
          <a:xfrm>
            <a:off x="128520" y="108720"/>
            <a:ext cx="733320" cy="906480"/>
          </a:xfrm>
          <a:prstGeom prst="rect">
            <a:avLst/>
          </a:prstGeom>
          <a:ln>
            <a:noFill/>
          </a:ln>
        </p:spPr>
      </p:pic>
      <p:grpSp>
        <p:nvGrpSpPr>
          <p:cNvPr id="1846580734" name="Group 23"/>
          <p:cNvGrpSpPr/>
          <p:nvPr/>
        </p:nvGrpSpPr>
        <p:grpSpPr bwMode="auto">
          <a:xfrm>
            <a:off x="10222200" y="2283120"/>
            <a:ext cx="1150560" cy="1054800"/>
            <a:chOff x="10222200" y="2283120"/>
            <a:chExt cx="1150560" cy="1054800"/>
          </a:xfrm>
        </p:grpSpPr>
        <p:sp>
          <p:nvSpPr>
            <p:cNvPr id="553957390" name="CustomShape 24"/>
            <p:cNvSpPr/>
            <p:nvPr/>
          </p:nvSpPr>
          <p:spPr bwMode="auto">
            <a:xfrm flipH="1">
              <a:off x="10379520" y="2542680"/>
              <a:ext cx="711000" cy="650520"/>
            </a:xfrm>
            <a:custGeom>
              <a:avLst/>
              <a:gdLst/>
              <a:ahLst/>
              <a:cxnLst/>
              <a:rect l="l" t="t" r="r" b="b"/>
              <a:pathLst>
                <a:path w="2215" h="2209" extrusionOk="0">
                  <a:moveTo>
                    <a:pt x="1108" y="209"/>
                  </a:moveTo>
                  <a:lnTo>
                    <a:pt x="1030" y="212"/>
                  </a:lnTo>
                  <a:lnTo>
                    <a:pt x="955" y="222"/>
                  </a:lnTo>
                  <a:lnTo>
                    <a:pt x="881" y="237"/>
                  </a:lnTo>
                  <a:lnTo>
                    <a:pt x="811" y="259"/>
                  </a:lnTo>
                  <a:lnTo>
                    <a:pt x="742" y="286"/>
                  </a:lnTo>
                  <a:lnTo>
                    <a:pt x="676" y="320"/>
                  </a:lnTo>
                  <a:lnTo>
                    <a:pt x="614" y="357"/>
                  </a:lnTo>
                  <a:lnTo>
                    <a:pt x="555" y="399"/>
                  </a:lnTo>
                  <a:lnTo>
                    <a:pt x="500" y="447"/>
                  </a:lnTo>
                  <a:lnTo>
                    <a:pt x="448" y="498"/>
                  </a:lnTo>
                  <a:lnTo>
                    <a:pt x="401" y="553"/>
                  </a:lnTo>
                  <a:lnTo>
                    <a:pt x="358" y="612"/>
                  </a:lnTo>
                  <a:lnTo>
                    <a:pt x="321" y="674"/>
                  </a:lnTo>
                  <a:lnTo>
                    <a:pt x="287" y="740"/>
                  </a:lnTo>
                  <a:lnTo>
                    <a:pt x="260" y="808"/>
                  </a:lnTo>
                  <a:lnTo>
                    <a:pt x="239" y="879"/>
                  </a:lnTo>
                  <a:lnTo>
                    <a:pt x="223" y="952"/>
                  </a:lnTo>
                  <a:lnTo>
                    <a:pt x="213" y="1027"/>
                  </a:lnTo>
                  <a:lnTo>
                    <a:pt x="210" y="1104"/>
                  </a:lnTo>
                  <a:lnTo>
                    <a:pt x="213" y="1181"/>
                  </a:lnTo>
                  <a:lnTo>
                    <a:pt x="223" y="1257"/>
                  </a:lnTo>
                  <a:lnTo>
                    <a:pt x="239" y="1330"/>
                  </a:lnTo>
                  <a:lnTo>
                    <a:pt x="260" y="1401"/>
                  </a:lnTo>
                  <a:lnTo>
                    <a:pt x="287" y="1470"/>
                  </a:lnTo>
                  <a:lnTo>
                    <a:pt x="321" y="1535"/>
                  </a:lnTo>
                  <a:lnTo>
                    <a:pt x="358" y="1598"/>
                  </a:lnTo>
                  <a:lnTo>
                    <a:pt x="401" y="1656"/>
                  </a:lnTo>
                  <a:lnTo>
                    <a:pt x="448" y="1712"/>
                  </a:lnTo>
                  <a:lnTo>
                    <a:pt x="500" y="1763"/>
                  </a:lnTo>
                  <a:lnTo>
                    <a:pt x="555" y="1809"/>
                  </a:lnTo>
                  <a:lnTo>
                    <a:pt x="614" y="1852"/>
                  </a:lnTo>
                  <a:lnTo>
                    <a:pt x="676" y="1890"/>
                  </a:lnTo>
                  <a:lnTo>
                    <a:pt x="742" y="1922"/>
                  </a:lnTo>
                  <a:lnTo>
                    <a:pt x="811" y="1949"/>
                  </a:lnTo>
                  <a:lnTo>
                    <a:pt x="881" y="1971"/>
                  </a:lnTo>
                  <a:lnTo>
                    <a:pt x="955" y="1987"/>
                  </a:lnTo>
                  <a:lnTo>
                    <a:pt x="1030" y="1997"/>
                  </a:lnTo>
                  <a:lnTo>
                    <a:pt x="1108" y="2000"/>
                  </a:lnTo>
                  <a:lnTo>
                    <a:pt x="1185" y="1997"/>
                  </a:lnTo>
                  <a:lnTo>
                    <a:pt x="1261" y="1987"/>
                  </a:lnTo>
                  <a:lnTo>
                    <a:pt x="1334" y="1971"/>
                  </a:lnTo>
                  <a:lnTo>
                    <a:pt x="1406" y="1949"/>
                  </a:lnTo>
                  <a:lnTo>
                    <a:pt x="1474" y="1922"/>
                  </a:lnTo>
                  <a:lnTo>
                    <a:pt x="1540" y="1890"/>
                  </a:lnTo>
                  <a:lnTo>
                    <a:pt x="1603" y="1852"/>
                  </a:lnTo>
                  <a:lnTo>
                    <a:pt x="1661" y="1809"/>
                  </a:lnTo>
                  <a:lnTo>
                    <a:pt x="1717" y="1763"/>
                  </a:lnTo>
                  <a:lnTo>
                    <a:pt x="1768" y="1712"/>
                  </a:lnTo>
                  <a:lnTo>
                    <a:pt x="1815" y="1656"/>
                  </a:lnTo>
                  <a:lnTo>
                    <a:pt x="1857" y="1598"/>
                  </a:lnTo>
                  <a:lnTo>
                    <a:pt x="1895" y="1535"/>
                  </a:lnTo>
                  <a:lnTo>
                    <a:pt x="1928" y="1470"/>
                  </a:lnTo>
                  <a:lnTo>
                    <a:pt x="1955" y="1401"/>
                  </a:lnTo>
                  <a:lnTo>
                    <a:pt x="1977" y="1330"/>
                  </a:lnTo>
                  <a:lnTo>
                    <a:pt x="1993" y="1257"/>
                  </a:lnTo>
                  <a:lnTo>
                    <a:pt x="2003" y="1181"/>
                  </a:lnTo>
                  <a:lnTo>
                    <a:pt x="2006" y="1104"/>
                  </a:lnTo>
                  <a:lnTo>
                    <a:pt x="2003" y="1027"/>
                  </a:lnTo>
                  <a:lnTo>
                    <a:pt x="1993" y="952"/>
                  </a:lnTo>
                  <a:lnTo>
                    <a:pt x="1977" y="879"/>
                  </a:lnTo>
                  <a:lnTo>
                    <a:pt x="1955" y="808"/>
                  </a:lnTo>
                  <a:lnTo>
                    <a:pt x="1928" y="740"/>
                  </a:lnTo>
                  <a:lnTo>
                    <a:pt x="1895" y="674"/>
                  </a:lnTo>
                  <a:lnTo>
                    <a:pt x="1857" y="612"/>
                  </a:lnTo>
                  <a:lnTo>
                    <a:pt x="1815" y="553"/>
                  </a:lnTo>
                  <a:lnTo>
                    <a:pt x="1768" y="498"/>
                  </a:lnTo>
                  <a:lnTo>
                    <a:pt x="1717" y="447"/>
                  </a:lnTo>
                  <a:lnTo>
                    <a:pt x="1661" y="399"/>
                  </a:lnTo>
                  <a:lnTo>
                    <a:pt x="1603" y="357"/>
                  </a:lnTo>
                  <a:lnTo>
                    <a:pt x="1540" y="320"/>
                  </a:lnTo>
                  <a:lnTo>
                    <a:pt x="1474" y="286"/>
                  </a:lnTo>
                  <a:lnTo>
                    <a:pt x="1406" y="259"/>
                  </a:lnTo>
                  <a:lnTo>
                    <a:pt x="1334" y="237"/>
                  </a:lnTo>
                  <a:lnTo>
                    <a:pt x="1261" y="222"/>
                  </a:lnTo>
                  <a:lnTo>
                    <a:pt x="1185" y="212"/>
                  </a:lnTo>
                  <a:lnTo>
                    <a:pt x="1108" y="209"/>
                  </a:lnTo>
                  <a:close/>
                  <a:moveTo>
                    <a:pt x="1108" y="0"/>
                  </a:moveTo>
                  <a:lnTo>
                    <a:pt x="1195" y="3"/>
                  </a:lnTo>
                  <a:lnTo>
                    <a:pt x="1280" y="13"/>
                  </a:lnTo>
                  <a:lnTo>
                    <a:pt x="1361" y="29"/>
                  </a:lnTo>
                  <a:lnTo>
                    <a:pt x="1442" y="51"/>
                  </a:lnTo>
                  <a:lnTo>
                    <a:pt x="1520" y="79"/>
                  </a:lnTo>
                  <a:lnTo>
                    <a:pt x="1595" y="113"/>
                  </a:lnTo>
                  <a:lnTo>
                    <a:pt x="1667" y="151"/>
                  </a:lnTo>
                  <a:lnTo>
                    <a:pt x="1735" y="195"/>
                  </a:lnTo>
                  <a:lnTo>
                    <a:pt x="1801" y="243"/>
                  </a:lnTo>
                  <a:lnTo>
                    <a:pt x="1862" y="296"/>
                  </a:lnTo>
                  <a:lnTo>
                    <a:pt x="1919" y="353"/>
                  </a:lnTo>
                  <a:lnTo>
                    <a:pt x="1973" y="414"/>
                  </a:lnTo>
                  <a:lnTo>
                    <a:pt x="2020" y="479"/>
                  </a:lnTo>
                  <a:lnTo>
                    <a:pt x="2064" y="548"/>
                  </a:lnTo>
                  <a:lnTo>
                    <a:pt x="2103" y="619"/>
                  </a:lnTo>
                  <a:lnTo>
                    <a:pt x="2137" y="694"/>
                  </a:lnTo>
                  <a:lnTo>
                    <a:pt x="2164" y="771"/>
                  </a:lnTo>
                  <a:lnTo>
                    <a:pt x="2187" y="851"/>
                  </a:lnTo>
                  <a:lnTo>
                    <a:pt x="2202" y="934"/>
                  </a:lnTo>
                  <a:lnTo>
                    <a:pt x="2212" y="1018"/>
                  </a:lnTo>
                  <a:lnTo>
                    <a:pt x="2215" y="1104"/>
                  </a:lnTo>
                  <a:lnTo>
                    <a:pt x="2212" y="1191"/>
                  </a:lnTo>
                  <a:lnTo>
                    <a:pt x="2202" y="1276"/>
                  </a:lnTo>
                  <a:lnTo>
                    <a:pt x="2187" y="1358"/>
                  </a:lnTo>
                  <a:lnTo>
                    <a:pt x="2164" y="1437"/>
                  </a:lnTo>
                  <a:lnTo>
                    <a:pt x="2137" y="1515"/>
                  </a:lnTo>
                  <a:lnTo>
                    <a:pt x="2103" y="1590"/>
                  </a:lnTo>
                  <a:lnTo>
                    <a:pt x="2064" y="1662"/>
                  </a:lnTo>
                  <a:lnTo>
                    <a:pt x="2020" y="1730"/>
                  </a:lnTo>
                  <a:lnTo>
                    <a:pt x="1973" y="1795"/>
                  </a:lnTo>
                  <a:lnTo>
                    <a:pt x="1919" y="1856"/>
                  </a:lnTo>
                  <a:lnTo>
                    <a:pt x="1862" y="1913"/>
                  </a:lnTo>
                  <a:lnTo>
                    <a:pt x="1801" y="1967"/>
                  </a:lnTo>
                  <a:lnTo>
                    <a:pt x="1735" y="2014"/>
                  </a:lnTo>
                  <a:lnTo>
                    <a:pt x="1667" y="2058"/>
                  </a:lnTo>
                  <a:lnTo>
                    <a:pt x="1595" y="2097"/>
                  </a:lnTo>
                  <a:lnTo>
                    <a:pt x="1520" y="2130"/>
                  </a:lnTo>
                  <a:lnTo>
                    <a:pt x="1442" y="2158"/>
                  </a:lnTo>
                  <a:lnTo>
                    <a:pt x="1361" y="2180"/>
                  </a:lnTo>
                  <a:lnTo>
                    <a:pt x="1280" y="2196"/>
                  </a:lnTo>
                  <a:lnTo>
                    <a:pt x="1195" y="2205"/>
                  </a:lnTo>
                  <a:lnTo>
                    <a:pt x="1108" y="2209"/>
                  </a:lnTo>
                  <a:lnTo>
                    <a:pt x="1022" y="2205"/>
                  </a:lnTo>
                  <a:lnTo>
                    <a:pt x="937" y="2196"/>
                  </a:lnTo>
                  <a:lnTo>
                    <a:pt x="854" y="2180"/>
                  </a:lnTo>
                  <a:lnTo>
                    <a:pt x="774" y="2158"/>
                  </a:lnTo>
                  <a:lnTo>
                    <a:pt x="697" y="2130"/>
                  </a:lnTo>
                  <a:lnTo>
                    <a:pt x="621" y="2097"/>
                  </a:lnTo>
                  <a:lnTo>
                    <a:pt x="550" y="2058"/>
                  </a:lnTo>
                  <a:lnTo>
                    <a:pt x="481" y="2014"/>
                  </a:lnTo>
                  <a:lnTo>
                    <a:pt x="416" y="1967"/>
                  </a:lnTo>
                  <a:lnTo>
                    <a:pt x="355" y="1913"/>
                  </a:lnTo>
                  <a:lnTo>
                    <a:pt x="297" y="1856"/>
                  </a:lnTo>
                  <a:lnTo>
                    <a:pt x="244" y="1795"/>
                  </a:lnTo>
                  <a:lnTo>
                    <a:pt x="196" y="1730"/>
                  </a:lnTo>
                  <a:lnTo>
                    <a:pt x="151" y="1662"/>
                  </a:lnTo>
                  <a:lnTo>
                    <a:pt x="113" y="1590"/>
                  </a:lnTo>
                  <a:lnTo>
                    <a:pt x="80" y="1515"/>
                  </a:lnTo>
                  <a:lnTo>
                    <a:pt x="51" y="1437"/>
                  </a:lnTo>
                  <a:lnTo>
                    <a:pt x="30" y="1358"/>
                  </a:lnTo>
                  <a:lnTo>
                    <a:pt x="13" y="1276"/>
                  </a:lnTo>
                  <a:lnTo>
                    <a:pt x="4" y="1191"/>
                  </a:lnTo>
                  <a:lnTo>
                    <a:pt x="0" y="1104"/>
                  </a:lnTo>
                  <a:lnTo>
                    <a:pt x="4" y="1018"/>
                  </a:lnTo>
                  <a:lnTo>
                    <a:pt x="13" y="934"/>
                  </a:lnTo>
                  <a:lnTo>
                    <a:pt x="30" y="851"/>
                  </a:lnTo>
                  <a:lnTo>
                    <a:pt x="51" y="771"/>
                  </a:lnTo>
                  <a:lnTo>
                    <a:pt x="80" y="694"/>
                  </a:lnTo>
                  <a:lnTo>
                    <a:pt x="113" y="619"/>
                  </a:lnTo>
                  <a:lnTo>
                    <a:pt x="151" y="548"/>
                  </a:lnTo>
                  <a:lnTo>
                    <a:pt x="196" y="479"/>
                  </a:lnTo>
                  <a:lnTo>
                    <a:pt x="244" y="414"/>
                  </a:lnTo>
                  <a:lnTo>
                    <a:pt x="297" y="353"/>
                  </a:lnTo>
                  <a:lnTo>
                    <a:pt x="355" y="296"/>
                  </a:lnTo>
                  <a:lnTo>
                    <a:pt x="416" y="243"/>
                  </a:lnTo>
                  <a:lnTo>
                    <a:pt x="481" y="195"/>
                  </a:lnTo>
                  <a:lnTo>
                    <a:pt x="550" y="151"/>
                  </a:lnTo>
                  <a:lnTo>
                    <a:pt x="621" y="113"/>
                  </a:lnTo>
                  <a:lnTo>
                    <a:pt x="697" y="79"/>
                  </a:lnTo>
                  <a:lnTo>
                    <a:pt x="774" y="51"/>
                  </a:lnTo>
                  <a:lnTo>
                    <a:pt x="854" y="29"/>
                  </a:lnTo>
                  <a:lnTo>
                    <a:pt x="937" y="13"/>
                  </a:lnTo>
                  <a:lnTo>
                    <a:pt x="1022" y="3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64935549" name="CustomShape 25"/>
            <p:cNvSpPr/>
            <p:nvPr/>
          </p:nvSpPr>
          <p:spPr bwMode="auto">
            <a:xfrm flipH="1">
              <a:off x="10536840" y="2687400"/>
              <a:ext cx="396360" cy="361439"/>
            </a:xfrm>
            <a:custGeom>
              <a:avLst/>
              <a:gdLst/>
              <a:ahLst/>
              <a:cxnLst/>
              <a:rect l="l" t="t" r="r" b="b"/>
              <a:pathLst>
                <a:path w="1238" h="1234" extrusionOk="0">
                  <a:moveTo>
                    <a:pt x="619" y="0"/>
                  </a:moveTo>
                  <a:lnTo>
                    <a:pt x="682" y="3"/>
                  </a:lnTo>
                  <a:lnTo>
                    <a:pt x="744" y="13"/>
                  </a:lnTo>
                  <a:lnTo>
                    <a:pt x="803" y="28"/>
                  </a:lnTo>
                  <a:lnTo>
                    <a:pt x="860" y="49"/>
                  </a:lnTo>
                  <a:lnTo>
                    <a:pt x="914" y="75"/>
                  </a:lnTo>
                  <a:lnTo>
                    <a:pt x="965" y="106"/>
                  </a:lnTo>
                  <a:lnTo>
                    <a:pt x="1013" y="142"/>
                  </a:lnTo>
                  <a:lnTo>
                    <a:pt x="1056" y="181"/>
                  </a:lnTo>
                  <a:lnTo>
                    <a:pt x="1096" y="226"/>
                  </a:lnTo>
                  <a:lnTo>
                    <a:pt x="1132" y="273"/>
                  </a:lnTo>
                  <a:lnTo>
                    <a:pt x="1163" y="323"/>
                  </a:lnTo>
                  <a:lnTo>
                    <a:pt x="1189" y="377"/>
                  </a:lnTo>
                  <a:lnTo>
                    <a:pt x="1211" y="434"/>
                  </a:lnTo>
                  <a:lnTo>
                    <a:pt x="1226" y="494"/>
                  </a:lnTo>
                  <a:lnTo>
                    <a:pt x="1234" y="554"/>
                  </a:lnTo>
                  <a:lnTo>
                    <a:pt x="1238" y="617"/>
                  </a:lnTo>
                  <a:lnTo>
                    <a:pt x="1234" y="680"/>
                  </a:lnTo>
                  <a:lnTo>
                    <a:pt x="1226" y="742"/>
                  </a:lnTo>
                  <a:lnTo>
                    <a:pt x="1211" y="801"/>
                  </a:lnTo>
                  <a:lnTo>
                    <a:pt x="1189" y="858"/>
                  </a:lnTo>
                  <a:lnTo>
                    <a:pt x="1163" y="911"/>
                  </a:lnTo>
                  <a:lnTo>
                    <a:pt x="1132" y="962"/>
                  </a:lnTo>
                  <a:lnTo>
                    <a:pt x="1096" y="1010"/>
                  </a:lnTo>
                  <a:lnTo>
                    <a:pt x="1056" y="1053"/>
                  </a:lnTo>
                  <a:lnTo>
                    <a:pt x="1013" y="1093"/>
                  </a:lnTo>
                  <a:lnTo>
                    <a:pt x="965" y="1129"/>
                  </a:lnTo>
                  <a:lnTo>
                    <a:pt x="914" y="1160"/>
                  </a:lnTo>
                  <a:lnTo>
                    <a:pt x="860" y="1186"/>
                  </a:lnTo>
                  <a:lnTo>
                    <a:pt x="803" y="1207"/>
                  </a:lnTo>
                  <a:lnTo>
                    <a:pt x="744" y="1223"/>
                  </a:lnTo>
                  <a:lnTo>
                    <a:pt x="682" y="1231"/>
                  </a:lnTo>
                  <a:lnTo>
                    <a:pt x="619" y="1234"/>
                  </a:lnTo>
                  <a:lnTo>
                    <a:pt x="556" y="1231"/>
                  </a:lnTo>
                  <a:lnTo>
                    <a:pt x="495" y="1223"/>
                  </a:lnTo>
                  <a:lnTo>
                    <a:pt x="435" y="1207"/>
                  </a:lnTo>
                  <a:lnTo>
                    <a:pt x="378" y="1186"/>
                  </a:lnTo>
                  <a:lnTo>
                    <a:pt x="324" y="1160"/>
                  </a:lnTo>
                  <a:lnTo>
                    <a:pt x="274" y="1129"/>
                  </a:lnTo>
                  <a:lnTo>
                    <a:pt x="226" y="1093"/>
                  </a:lnTo>
                  <a:lnTo>
                    <a:pt x="181" y="1053"/>
                  </a:lnTo>
                  <a:lnTo>
                    <a:pt x="142" y="1010"/>
                  </a:lnTo>
                  <a:lnTo>
                    <a:pt x="106" y="962"/>
                  </a:lnTo>
                  <a:lnTo>
                    <a:pt x="75" y="911"/>
                  </a:lnTo>
                  <a:lnTo>
                    <a:pt x="49" y="858"/>
                  </a:lnTo>
                  <a:lnTo>
                    <a:pt x="28" y="801"/>
                  </a:lnTo>
                  <a:lnTo>
                    <a:pt x="13" y="742"/>
                  </a:lnTo>
                  <a:lnTo>
                    <a:pt x="3" y="680"/>
                  </a:lnTo>
                  <a:lnTo>
                    <a:pt x="0" y="617"/>
                  </a:lnTo>
                  <a:lnTo>
                    <a:pt x="3" y="593"/>
                  </a:lnTo>
                  <a:lnTo>
                    <a:pt x="11" y="572"/>
                  </a:lnTo>
                  <a:lnTo>
                    <a:pt x="24" y="552"/>
                  </a:lnTo>
                  <a:lnTo>
                    <a:pt x="40" y="536"/>
                  </a:lnTo>
                  <a:lnTo>
                    <a:pt x="58" y="524"/>
                  </a:lnTo>
                  <a:lnTo>
                    <a:pt x="81" y="516"/>
                  </a:lnTo>
                  <a:lnTo>
                    <a:pt x="105" y="513"/>
                  </a:lnTo>
                  <a:lnTo>
                    <a:pt x="129" y="516"/>
                  </a:lnTo>
                  <a:lnTo>
                    <a:pt x="151" y="524"/>
                  </a:lnTo>
                  <a:lnTo>
                    <a:pt x="171" y="536"/>
                  </a:lnTo>
                  <a:lnTo>
                    <a:pt x="187" y="552"/>
                  </a:lnTo>
                  <a:lnTo>
                    <a:pt x="199" y="572"/>
                  </a:lnTo>
                  <a:lnTo>
                    <a:pt x="208" y="593"/>
                  </a:lnTo>
                  <a:lnTo>
                    <a:pt x="210" y="617"/>
                  </a:lnTo>
                  <a:lnTo>
                    <a:pt x="213" y="668"/>
                  </a:lnTo>
                  <a:lnTo>
                    <a:pt x="223" y="718"/>
                  </a:lnTo>
                  <a:lnTo>
                    <a:pt x="237" y="765"/>
                  </a:lnTo>
                  <a:lnTo>
                    <a:pt x="258" y="809"/>
                  </a:lnTo>
                  <a:lnTo>
                    <a:pt x="284" y="850"/>
                  </a:lnTo>
                  <a:lnTo>
                    <a:pt x="313" y="888"/>
                  </a:lnTo>
                  <a:lnTo>
                    <a:pt x="348" y="923"/>
                  </a:lnTo>
                  <a:lnTo>
                    <a:pt x="386" y="952"/>
                  </a:lnTo>
                  <a:lnTo>
                    <a:pt x="427" y="977"/>
                  </a:lnTo>
                  <a:lnTo>
                    <a:pt x="471" y="998"/>
                  </a:lnTo>
                  <a:lnTo>
                    <a:pt x="519" y="1013"/>
                  </a:lnTo>
                  <a:lnTo>
                    <a:pt x="568" y="1023"/>
                  </a:lnTo>
                  <a:lnTo>
                    <a:pt x="619" y="1026"/>
                  </a:lnTo>
                  <a:lnTo>
                    <a:pt x="670" y="1023"/>
                  </a:lnTo>
                  <a:lnTo>
                    <a:pt x="720" y="1013"/>
                  </a:lnTo>
                  <a:lnTo>
                    <a:pt x="767" y="998"/>
                  </a:lnTo>
                  <a:lnTo>
                    <a:pt x="811" y="977"/>
                  </a:lnTo>
                  <a:lnTo>
                    <a:pt x="853" y="952"/>
                  </a:lnTo>
                  <a:lnTo>
                    <a:pt x="891" y="923"/>
                  </a:lnTo>
                  <a:lnTo>
                    <a:pt x="926" y="888"/>
                  </a:lnTo>
                  <a:lnTo>
                    <a:pt x="955" y="850"/>
                  </a:lnTo>
                  <a:lnTo>
                    <a:pt x="980" y="809"/>
                  </a:lnTo>
                  <a:lnTo>
                    <a:pt x="1001" y="765"/>
                  </a:lnTo>
                  <a:lnTo>
                    <a:pt x="1016" y="718"/>
                  </a:lnTo>
                  <a:lnTo>
                    <a:pt x="1026" y="668"/>
                  </a:lnTo>
                  <a:lnTo>
                    <a:pt x="1029" y="617"/>
                  </a:lnTo>
                  <a:lnTo>
                    <a:pt x="1026" y="566"/>
                  </a:lnTo>
                  <a:lnTo>
                    <a:pt x="1016" y="517"/>
                  </a:lnTo>
                  <a:lnTo>
                    <a:pt x="1001" y="470"/>
                  </a:lnTo>
                  <a:lnTo>
                    <a:pt x="980" y="426"/>
                  </a:lnTo>
                  <a:lnTo>
                    <a:pt x="955" y="385"/>
                  </a:lnTo>
                  <a:lnTo>
                    <a:pt x="926" y="347"/>
                  </a:lnTo>
                  <a:lnTo>
                    <a:pt x="891" y="312"/>
                  </a:lnTo>
                  <a:lnTo>
                    <a:pt x="853" y="283"/>
                  </a:lnTo>
                  <a:lnTo>
                    <a:pt x="811" y="257"/>
                  </a:lnTo>
                  <a:lnTo>
                    <a:pt x="767" y="236"/>
                  </a:lnTo>
                  <a:lnTo>
                    <a:pt x="720" y="222"/>
                  </a:lnTo>
                  <a:lnTo>
                    <a:pt x="670" y="213"/>
                  </a:lnTo>
                  <a:lnTo>
                    <a:pt x="619" y="209"/>
                  </a:lnTo>
                  <a:lnTo>
                    <a:pt x="595" y="207"/>
                  </a:lnTo>
                  <a:lnTo>
                    <a:pt x="573" y="198"/>
                  </a:lnTo>
                  <a:lnTo>
                    <a:pt x="553" y="187"/>
                  </a:lnTo>
                  <a:lnTo>
                    <a:pt x="537" y="170"/>
                  </a:lnTo>
                  <a:lnTo>
                    <a:pt x="525" y="151"/>
                  </a:lnTo>
                  <a:lnTo>
                    <a:pt x="518" y="129"/>
                  </a:lnTo>
                  <a:lnTo>
                    <a:pt x="514" y="105"/>
                  </a:lnTo>
                  <a:lnTo>
                    <a:pt x="518" y="81"/>
                  </a:lnTo>
                  <a:lnTo>
                    <a:pt x="525" y="58"/>
                  </a:lnTo>
                  <a:lnTo>
                    <a:pt x="537" y="40"/>
                  </a:lnTo>
                  <a:lnTo>
                    <a:pt x="553" y="24"/>
                  </a:lnTo>
                  <a:lnTo>
                    <a:pt x="573" y="11"/>
                  </a:lnTo>
                  <a:lnTo>
                    <a:pt x="595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44874197" name="CustomShape 26"/>
            <p:cNvSpPr/>
            <p:nvPr/>
          </p:nvSpPr>
          <p:spPr bwMode="auto">
            <a:xfrm flipH="1">
              <a:off x="10222200" y="2283120"/>
              <a:ext cx="1150560" cy="1054800"/>
            </a:xfrm>
            <a:custGeom>
              <a:avLst/>
              <a:gdLst/>
              <a:ahLst/>
              <a:cxnLst/>
              <a:rect l="l" t="t" r="r" b="b"/>
              <a:pathLst>
                <a:path w="3589" h="3579" extrusionOk="0">
                  <a:moveTo>
                    <a:pt x="474" y="251"/>
                  </a:moveTo>
                  <a:lnTo>
                    <a:pt x="251" y="473"/>
                  </a:lnTo>
                  <a:lnTo>
                    <a:pt x="423" y="644"/>
                  </a:lnTo>
                  <a:lnTo>
                    <a:pt x="623" y="622"/>
                  </a:lnTo>
                  <a:lnTo>
                    <a:pt x="646" y="422"/>
                  </a:lnTo>
                  <a:lnTo>
                    <a:pt x="474" y="251"/>
                  </a:lnTo>
                  <a:close/>
                  <a:moveTo>
                    <a:pt x="462" y="0"/>
                  </a:moveTo>
                  <a:lnTo>
                    <a:pt x="485" y="0"/>
                  </a:lnTo>
                  <a:lnTo>
                    <a:pt x="508" y="4"/>
                  </a:lnTo>
                  <a:lnTo>
                    <a:pt x="529" y="14"/>
                  </a:lnTo>
                  <a:lnTo>
                    <a:pt x="548" y="29"/>
                  </a:lnTo>
                  <a:lnTo>
                    <a:pt x="829" y="310"/>
                  </a:lnTo>
                  <a:lnTo>
                    <a:pt x="844" y="329"/>
                  </a:lnTo>
                  <a:lnTo>
                    <a:pt x="854" y="349"/>
                  </a:lnTo>
                  <a:lnTo>
                    <a:pt x="860" y="372"/>
                  </a:lnTo>
                  <a:lnTo>
                    <a:pt x="860" y="396"/>
                  </a:lnTo>
                  <a:lnTo>
                    <a:pt x="828" y="678"/>
                  </a:lnTo>
                  <a:lnTo>
                    <a:pt x="935" y="784"/>
                  </a:lnTo>
                  <a:lnTo>
                    <a:pt x="1007" y="725"/>
                  </a:lnTo>
                  <a:lnTo>
                    <a:pt x="1083" y="669"/>
                  </a:lnTo>
                  <a:lnTo>
                    <a:pt x="1162" y="618"/>
                  </a:lnTo>
                  <a:lnTo>
                    <a:pt x="1244" y="572"/>
                  </a:lnTo>
                  <a:lnTo>
                    <a:pt x="1328" y="531"/>
                  </a:lnTo>
                  <a:lnTo>
                    <a:pt x="1417" y="494"/>
                  </a:lnTo>
                  <a:lnTo>
                    <a:pt x="1507" y="462"/>
                  </a:lnTo>
                  <a:lnTo>
                    <a:pt x="1599" y="436"/>
                  </a:lnTo>
                  <a:lnTo>
                    <a:pt x="1694" y="416"/>
                  </a:lnTo>
                  <a:lnTo>
                    <a:pt x="1791" y="400"/>
                  </a:lnTo>
                  <a:lnTo>
                    <a:pt x="1889" y="392"/>
                  </a:lnTo>
                  <a:lnTo>
                    <a:pt x="1989" y="388"/>
                  </a:lnTo>
                  <a:lnTo>
                    <a:pt x="2094" y="392"/>
                  </a:lnTo>
                  <a:lnTo>
                    <a:pt x="2198" y="401"/>
                  </a:lnTo>
                  <a:lnTo>
                    <a:pt x="2299" y="418"/>
                  </a:lnTo>
                  <a:lnTo>
                    <a:pt x="2398" y="441"/>
                  </a:lnTo>
                  <a:lnTo>
                    <a:pt x="2495" y="470"/>
                  </a:lnTo>
                  <a:lnTo>
                    <a:pt x="2588" y="505"/>
                  </a:lnTo>
                  <a:lnTo>
                    <a:pt x="2680" y="545"/>
                  </a:lnTo>
                  <a:lnTo>
                    <a:pt x="2768" y="590"/>
                  </a:lnTo>
                  <a:lnTo>
                    <a:pt x="2853" y="640"/>
                  </a:lnTo>
                  <a:lnTo>
                    <a:pt x="2933" y="697"/>
                  </a:lnTo>
                  <a:lnTo>
                    <a:pt x="3011" y="757"/>
                  </a:lnTo>
                  <a:lnTo>
                    <a:pt x="3084" y="821"/>
                  </a:lnTo>
                  <a:lnTo>
                    <a:pt x="3154" y="891"/>
                  </a:lnTo>
                  <a:lnTo>
                    <a:pt x="3219" y="965"/>
                  </a:lnTo>
                  <a:lnTo>
                    <a:pt x="3280" y="1042"/>
                  </a:lnTo>
                  <a:lnTo>
                    <a:pt x="3336" y="1123"/>
                  </a:lnTo>
                  <a:lnTo>
                    <a:pt x="3387" y="1208"/>
                  </a:lnTo>
                  <a:lnTo>
                    <a:pt x="3432" y="1295"/>
                  </a:lnTo>
                  <a:lnTo>
                    <a:pt x="3473" y="1387"/>
                  </a:lnTo>
                  <a:lnTo>
                    <a:pt x="3507" y="1480"/>
                  </a:lnTo>
                  <a:lnTo>
                    <a:pt x="3536" y="1576"/>
                  </a:lnTo>
                  <a:lnTo>
                    <a:pt x="3559" y="1675"/>
                  </a:lnTo>
                  <a:lnTo>
                    <a:pt x="3576" y="1776"/>
                  </a:lnTo>
                  <a:lnTo>
                    <a:pt x="3586" y="1879"/>
                  </a:lnTo>
                  <a:lnTo>
                    <a:pt x="3589" y="1983"/>
                  </a:lnTo>
                  <a:lnTo>
                    <a:pt x="3586" y="2007"/>
                  </a:lnTo>
                  <a:lnTo>
                    <a:pt x="3578" y="2030"/>
                  </a:lnTo>
                  <a:lnTo>
                    <a:pt x="3566" y="2049"/>
                  </a:lnTo>
                  <a:lnTo>
                    <a:pt x="3550" y="2065"/>
                  </a:lnTo>
                  <a:lnTo>
                    <a:pt x="3530" y="2078"/>
                  </a:lnTo>
                  <a:lnTo>
                    <a:pt x="3508" y="2085"/>
                  </a:lnTo>
                  <a:lnTo>
                    <a:pt x="3485" y="2088"/>
                  </a:lnTo>
                  <a:lnTo>
                    <a:pt x="3461" y="2085"/>
                  </a:lnTo>
                  <a:lnTo>
                    <a:pt x="3438" y="2078"/>
                  </a:lnTo>
                  <a:lnTo>
                    <a:pt x="3418" y="2065"/>
                  </a:lnTo>
                  <a:lnTo>
                    <a:pt x="3403" y="2049"/>
                  </a:lnTo>
                  <a:lnTo>
                    <a:pt x="3390" y="2030"/>
                  </a:lnTo>
                  <a:lnTo>
                    <a:pt x="3382" y="2007"/>
                  </a:lnTo>
                  <a:lnTo>
                    <a:pt x="3379" y="1983"/>
                  </a:lnTo>
                  <a:lnTo>
                    <a:pt x="3376" y="1884"/>
                  </a:lnTo>
                  <a:lnTo>
                    <a:pt x="3366" y="1788"/>
                  </a:lnTo>
                  <a:lnTo>
                    <a:pt x="3349" y="1692"/>
                  </a:lnTo>
                  <a:lnTo>
                    <a:pt x="3326" y="1600"/>
                  </a:lnTo>
                  <a:lnTo>
                    <a:pt x="3296" y="1510"/>
                  </a:lnTo>
                  <a:lnTo>
                    <a:pt x="3260" y="1422"/>
                  </a:lnTo>
                  <a:lnTo>
                    <a:pt x="3220" y="1339"/>
                  </a:lnTo>
                  <a:lnTo>
                    <a:pt x="3173" y="1257"/>
                  </a:lnTo>
                  <a:lnTo>
                    <a:pt x="3122" y="1180"/>
                  </a:lnTo>
                  <a:lnTo>
                    <a:pt x="3066" y="1107"/>
                  </a:lnTo>
                  <a:lnTo>
                    <a:pt x="3004" y="1037"/>
                  </a:lnTo>
                  <a:lnTo>
                    <a:pt x="2938" y="971"/>
                  </a:lnTo>
                  <a:lnTo>
                    <a:pt x="2869" y="910"/>
                  </a:lnTo>
                  <a:lnTo>
                    <a:pt x="2795" y="854"/>
                  </a:lnTo>
                  <a:lnTo>
                    <a:pt x="2717" y="803"/>
                  </a:lnTo>
                  <a:lnTo>
                    <a:pt x="2636" y="756"/>
                  </a:lnTo>
                  <a:lnTo>
                    <a:pt x="2551" y="715"/>
                  </a:lnTo>
                  <a:lnTo>
                    <a:pt x="2464" y="680"/>
                  </a:lnTo>
                  <a:lnTo>
                    <a:pt x="2374" y="651"/>
                  </a:lnTo>
                  <a:lnTo>
                    <a:pt x="2280" y="628"/>
                  </a:lnTo>
                  <a:lnTo>
                    <a:pt x="2186" y="611"/>
                  </a:lnTo>
                  <a:lnTo>
                    <a:pt x="2088" y="600"/>
                  </a:lnTo>
                  <a:lnTo>
                    <a:pt x="1989" y="597"/>
                  </a:lnTo>
                  <a:lnTo>
                    <a:pt x="1895" y="600"/>
                  </a:lnTo>
                  <a:lnTo>
                    <a:pt x="1804" y="610"/>
                  </a:lnTo>
                  <a:lnTo>
                    <a:pt x="1713" y="624"/>
                  </a:lnTo>
                  <a:lnTo>
                    <a:pt x="1625" y="646"/>
                  </a:lnTo>
                  <a:lnTo>
                    <a:pt x="1539" y="672"/>
                  </a:lnTo>
                  <a:lnTo>
                    <a:pt x="1457" y="703"/>
                  </a:lnTo>
                  <a:lnTo>
                    <a:pt x="1376" y="739"/>
                  </a:lnTo>
                  <a:lnTo>
                    <a:pt x="1298" y="781"/>
                  </a:lnTo>
                  <a:lnTo>
                    <a:pt x="1223" y="827"/>
                  </a:lnTo>
                  <a:lnTo>
                    <a:pt x="1151" y="878"/>
                  </a:lnTo>
                  <a:lnTo>
                    <a:pt x="1084" y="932"/>
                  </a:lnTo>
                  <a:lnTo>
                    <a:pt x="2066" y="1913"/>
                  </a:lnTo>
                  <a:lnTo>
                    <a:pt x="2081" y="1932"/>
                  </a:lnTo>
                  <a:lnTo>
                    <a:pt x="2091" y="1953"/>
                  </a:lnTo>
                  <a:lnTo>
                    <a:pt x="2096" y="1976"/>
                  </a:lnTo>
                  <a:lnTo>
                    <a:pt x="2096" y="1998"/>
                  </a:lnTo>
                  <a:lnTo>
                    <a:pt x="2091" y="2021"/>
                  </a:lnTo>
                  <a:lnTo>
                    <a:pt x="2081" y="2042"/>
                  </a:lnTo>
                  <a:lnTo>
                    <a:pt x="2066" y="2060"/>
                  </a:lnTo>
                  <a:lnTo>
                    <a:pt x="2050" y="2074"/>
                  </a:lnTo>
                  <a:lnTo>
                    <a:pt x="2032" y="2084"/>
                  </a:lnTo>
                  <a:lnTo>
                    <a:pt x="2013" y="2090"/>
                  </a:lnTo>
                  <a:lnTo>
                    <a:pt x="1992" y="2092"/>
                  </a:lnTo>
                  <a:lnTo>
                    <a:pt x="1972" y="2090"/>
                  </a:lnTo>
                  <a:lnTo>
                    <a:pt x="1953" y="2084"/>
                  </a:lnTo>
                  <a:lnTo>
                    <a:pt x="1934" y="2074"/>
                  </a:lnTo>
                  <a:lnTo>
                    <a:pt x="1918" y="2060"/>
                  </a:lnTo>
                  <a:lnTo>
                    <a:pt x="935" y="1081"/>
                  </a:lnTo>
                  <a:lnTo>
                    <a:pt x="880" y="1148"/>
                  </a:lnTo>
                  <a:lnTo>
                    <a:pt x="829" y="1219"/>
                  </a:lnTo>
                  <a:lnTo>
                    <a:pt x="783" y="1294"/>
                  </a:lnTo>
                  <a:lnTo>
                    <a:pt x="741" y="1372"/>
                  </a:lnTo>
                  <a:lnTo>
                    <a:pt x="705" y="1453"/>
                  </a:lnTo>
                  <a:lnTo>
                    <a:pt x="673" y="1535"/>
                  </a:lnTo>
                  <a:lnTo>
                    <a:pt x="647" y="1621"/>
                  </a:lnTo>
                  <a:lnTo>
                    <a:pt x="626" y="1709"/>
                  </a:lnTo>
                  <a:lnTo>
                    <a:pt x="611" y="1799"/>
                  </a:lnTo>
                  <a:lnTo>
                    <a:pt x="602" y="1890"/>
                  </a:lnTo>
                  <a:lnTo>
                    <a:pt x="598" y="1983"/>
                  </a:lnTo>
                  <a:lnTo>
                    <a:pt x="602" y="2082"/>
                  </a:lnTo>
                  <a:lnTo>
                    <a:pt x="613" y="2180"/>
                  </a:lnTo>
                  <a:lnTo>
                    <a:pt x="630" y="2274"/>
                  </a:lnTo>
                  <a:lnTo>
                    <a:pt x="653" y="2367"/>
                  </a:lnTo>
                  <a:lnTo>
                    <a:pt x="682" y="2457"/>
                  </a:lnTo>
                  <a:lnTo>
                    <a:pt x="717" y="2544"/>
                  </a:lnTo>
                  <a:lnTo>
                    <a:pt x="758" y="2629"/>
                  </a:lnTo>
                  <a:lnTo>
                    <a:pt x="805" y="2709"/>
                  </a:lnTo>
                  <a:lnTo>
                    <a:pt x="856" y="2787"/>
                  </a:lnTo>
                  <a:lnTo>
                    <a:pt x="913" y="2861"/>
                  </a:lnTo>
                  <a:lnTo>
                    <a:pt x="974" y="2930"/>
                  </a:lnTo>
                  <a:lnTo>
                    <a:pt x="1040" y="2995"/>
                  </a:lnTo>
                  <a:lnTo>
                    <a:pt x="1110" y="3057"/>
                  </a:lnTo>
                  <a:lnTo>
                    <a:pt x="1184" y="3114"/>
                  </a:lnTo>
                  <a:lnTo>
                    <a:pt x="1261" y="3165"/>
                  </a:lnTo>
                  <a:lnTo>
                    <a:pt x="1343" y="3211"/>
                  </a:lnTo>
                  <a:lnTo>
                    <a:pt x="1426" y="3251"/>
                  </a:lnTo>
                  <a:lnTo>
                    <a:pt x="1514" y="3287"/>
                  </a:lnTo>
                  <a:lnTo>
                    <a:pt x="1605" y="3316"/>
                  </a:lnTo>
                  <a:lnTo>
                    <a:pt x="1697" y="3339"/>
                  </a:lnTo>
                  <a:lnTo>
                    <a:pt x="1793" y="3357"/>
                  </a:lnTo>
                  <a:lnTo>
                    <a:pt x="1890" y="3366"/>
                  </a:lnTo>
                  <a:lnTo>
                    <a:pt x="1989" y="3370"/>
                  </a:lnTo>
                  <a:lnTo>
                    <a:pt x="2075" y="3367"/>
                  </a:lnTo>
                  <a:lnTo>
                    <a:pt x="2161" y="3360"/>
                  </a:lnTo>
                  <a:lnTo>
                    <a:pt x="2244" y="3347"/>
                  </a:lnTo>
                  <a:lnTo>
                    <a:pt x="2327" y="3328"/>
                  </a:lnTo>
                  <a:lnTo>
                    <a:pt x="2409" y="3306"/>
                  </a:lnTo>
                  <a:lnTo>
                    <a:pt x="2488" y="3277"/>
                  </a:lnTo>
                  <a:lnTo>
                    <a:pt x="2566" y="3245"/>
                  </a:lnTo>
                  <a:lnTo>
                    <a:pt x="2643" y="3208"/>
                  </a:lnTo>
                  <a:lnTo>
                    <a:pt x="2715" y="3166"/>
                  </a:lnTo>
                  <a:lnTo>
                    <a:pt x="2786" y="3119"/>
                  </a:lnTo>
                  <a:lnTo>
                    <a:pt x="2855" y="3069"/>
                  </a:lnTo>
                  <a:lnTo>
                    <a:pt x="2919" y="3014"/>
                  </a:lnTo>
                  <a:lnTo>
                    <a:pt x="2981" y="2955"/>
                  </a:lnTo>
                  <a:lnTo>
                    <a:pt x="3040" y="2892"/>
                  </a:lnTo>
                  <a:lnTo>
                    <a:pt x="3057" y="2876"/>
                  </a:lnTo>
                  <a:lnTo>
                    <a:pt x="3078" y="2864"/>
                  </a:lnTo>
                  <a:lnTo>
                    <a:pt x="3099" y="2858"/>
                  </a:lnTo>
                  <a:lnTo>
                    <a:pt x="3123" y="2855"/>
                  </a:lnTo>
                  <a:lnTo>
                    <a:pt x="3145" y="2860"/>
                  </a:lnTo>
                  <a:lnTo>
                    <a:pt x="3168" y="2867"/>
                  </a:lnTo>
                  <a:lnTo>
                    <a:pt x="3188" y="2881"/>
                  </a:lnTo>
                  <a:lnTo>
                    <a:pt x="3204" y="2899"/>
                  </a:lnTo>
                  <a:lnTo>
                    <a:pt x="3215" y="2919"/>
                  </a:lnTo>
                  <a:lnTo>
                    <a:pt x="3222" y="2941"/>
                  </a:lnTo>
                  <a:lnTo>
                    <a:pt x="3223" y="2964"/>
                  </a:lnTo>
                  <a:lnTo>
                    <a:pt x="3220" y="2987"/>
                  </a:lnTo>
                  <a:lnTo>
                    <a:pt x="3212" y="3008"/>
                  </a:lnTo>
                  <a:lnTo>
                    <a:pt x="3198" y="3029"/>
                  </a:lnTo>
                  <a:lnTo>
                    <a:pt x="3135" y="3096"/>
                  </a:lnTo>
                  <a:lnTo>
                    <a:pt x="3069" y="3160"/>
                  </a:lnTo>
                  <a:lnTo>
                    <a:pt x="2999" y="3220"/>
                  </a:lnTo>
                  <a:lnTo>
                    <a:pt x="2928" y="3275"/>
                  </a:lnTo>
                  <a:lnTo>
                    <a:pt x="2853" y="3327"/>
                  </a:lnTo>
                  <a:lnTo>
                    <a:pt x="2774" y="3374"/>
                  </a:lnTo>
                  <a:lnTo>
                    <a:pt x="2695" y="3415"/>
                  </a:lnTo>
                  <a:lnTo>
                    <a:pt x="2612" y="3453"/>
                  </a:lnTo>
                  <a:lnTo>
                    <a:pt x="2527" y="3486"/>
                  </a:lnTo>
                  <a:lnTo>
                    <a:pt x="2441" y="3514"/>
                  </a:lnTo>
                  <a:lnTo>
                    <a:pt x="2353" y="3537"/>
                  </a:lnTo>
                  <a:lnTo>
                    <a:pt x="2264" y="3555"/>
                  </a:lnTo>
                  <a:lnTo>
                    <a:pt x="2174" y="3568"/>
                  </a:lnTo>
                  <a:lnTo>
                    <a:pt x="2081" y="3577"/>
                  </a:lnTo>
                  <a:lnTo>
                    <a:pt x="1989" y="3579"/>
                  </a:lnTo>
                  <a:lnTo>
                    <a:pt x="1884" y="3576"/>
                  </a:lnTo>
                  <a:lnTo>
                    <a:pt x="1781" y="3566"/>
                  </a:lnTo>
                  <a:lnTo>
                    <a:pt x="1680" y="3549"/>
                  </a:lnTo>
                  <a:lnTo>
                    <a:pt x="1581" y="3526"/>
                  </a:lnTo>
                  <a:lnTo>
                    <a:pt x="1484" y="3498"/>
                  </a:lnTo>
                  <a:lnTo>
                    <a:pt x="1390" y="3463"/>
                  </a:lnTo>
                  <a:lnTo>
                    <a:pt x="1299" y="3423"/>
                  </a:lnTo>
                  <a:lnTo>
                    <a:pt x="1211" y="3377"/>
                  </a:lnTo>
                  <a:lnTo>
                    <a:pt x="1126" y="3326"/>
                  </a:lnTo>
                  <a:lnTo>
                    <a:pt x="1044" y="3271"/>
                  </a:lnTo>
                  <a:lnTo>
                    <a:pt x="967" y="3210"/>
                  </a:lnTo>
                  <a:lnTo>
                    <a:pt x="893" y="3145"/>
                  </a:lnTo>
                  <a:lnTo>
                    <a:pt x="824" y="3076"/>
                  </a:lnTo>
                  <a:lnTo>
                    <a:pt x="759" y="3003"/>
                  </a:lnTo>
                  <a:lnTo>
                    <a:pt x="699" y="2925"/>
                  </a:lnTo>
                  <a:lnTo>
                    <a:pt x="642" y="2845"/>
                  </a:lnTo>
                  <a:lnTo>
                    <a:pt x="592" y="2760"/>
                  </a:lnTo>
                  <a:lnTo>
                    <a:pt x="546" y="2672"/>
                  </a:lnTo>
                  <a:lnTo>
                    <a:pt x="506" y="2581"/>
                  </a:lnTo>
                  <a:lnTo>
                    <a:pt x="471" y="2488"/>
                  </a:lnTo>
                  <a:lnTo>
                    <a:pt x="442" y="2391"/>
                  </a:lnTo>
                  <a:lnTo>
                    <a:pt x="419" y="2292"/>
                  </a:lnTo>
                  <a:lnTo>
                    <a:pt x="403" y="2191"/>
                  </a:lnTo>
                  <a:lnTo>
                    <a:pt x="393" y="2088"/>
                  </a:lnTo>
                  <a:lnTo>
                    <a:pt x="390" y="1983"/>
                  </a:lnTo>
                  <a:lnTo>
                    <a:pt x="393" y="1883"/>
                  </a:lnTo>
                  <a:lnTo>
                    <a:pt x="402" y="1786"/>
                  </a:lnTo>
                  <a:lnTo>
                    <a:pt x="417" y="1689"/>
                  </a:lnTo>
                  <a:lnTo>
                    <a:pt x="437" y="1595"/>
                  </a:lnTo>
                  <a:lnTo>
                    <a:pt x="464" y="1503"/>
                  </a:lnTo>
                  <a:lnTo>
                    <a:pt x="495" y="1413"/>
                  </a:lnTo>
                  <a:lnTo>
                    <a:pt x="532" y="1325"/>
                  </a:lnTo>
                  <a:lnTo>
                    <a:pt x="573" y="1240"/>
                  </a:lnTo>
                  <a:lnTo>
                    <a:pt x="620" y="1159"/>
                  </a:lnTo>
                  <a:lnTo>
                    <a:pt x="671" y="1080"/>
                  </a:lnTo>
                  <a:lnTo>
                    <a:pt x="727" y="1005"/>
                  </a:lnTo>
                  <a:lnTo>
                    <a:pt x="787" y="932"/>
                  </a:lnTo>
                  <a:lnTo>
                    <a:pt x="680" y="826"/>
                  </a:lnTo>
                  <a:lnTo>
                    <a:pt x="397" y="857"/>
                  </a:lnTo>
                  <a:lnTo>
                    <a:pt x="385" y="858"/>
                  </a:lnTo>
                  <a:lnTo>
                    <a:pt x="365" y="856"/>
                  </a:lnTo>
                  <a:lnTo>
                    <a:pt x="345" y="850"/>
                  </a:lnTo>
                  <a:lnTo>
                    <a:pt x="328" y="840"/>
                  </a:lnTo>
                  <a:lnTo>
                    <a:pt x="311" y="827"/>
                  </a:lnTo>
                  <a:lnTo>
                    <a:pt x="29" y="547"/>
                  </a:lnTo>
                  <a:lnTo>
                    <a:pt x="14" y="527"/>
                  </a:lnTo>
                  <a:lnTo>
                    <a:pt x="4" y="507"/>
                  </a:lnTo>
                  <a:lnTo>
                    <a:pt x="0" y="484"/>
                  </a:lnTo>
                  <a:lnTo>
                    <a:pt x="0" y="461"/>
                  </a:lnTo>
                  <a:lnTo>
                    <a:pt x="4" y="438"/>
                  </a:lnTo>
                  <a:lnTo>
                    <a:pt x="14" y="418"/>
                  </a:lnTo>
                  <a:lnTo>
                    <a:pt x="29" y="399"/>
                  </a:lnTo>
                  <a:lnTo>
                    <a:pt x="400" y="29"/>
                  </a:lnTo>
                  <a:lnTo>
                    <a:pt x="419" y="14"/>
                  </a:lnTo>
                  <a:lnTo>
                    <a:pt x="440" y="4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467916214" name="Group 27"/>
          <p:cNvGrpSpPr/>
          <p:nvPr/>
        </p:nvGrpSpPr>
        <p:grpSpPr bwMode="auto">
          <a:xfrm>
            <a:off x="10086480" y="4489560"/>
            <a:ext cx="2002320" cy="1727280"/>
            <a:chOff x="9612360" y="4032720"/>
            <a:chExt cx="2002320" cy="1727280"/>
          </a:xfrm>
        </p:grpSpPr>
        <p:sp>
          <p:nvSpPr>
            <p:cNvPr id="1367475907" name="CustomShape 28"/>
            <p:cNvSpPr/>
            <p:nvPr/>
          </p:nvSpPr>
          <p:spPr bwMode="auto">
            <a:xfrm>
              <a:off x="10216800" y="5724720"/>
              <a:ext cx="1392120" cy="35280"/>
            </a:xfrm>
            <a:custGeom>
              <a:avLst/>
              <a:gdLst/>
              <a:ahLst/>
              <a:cxnLst/>
              <a:rect l="l" t="t" r="r" b="b"/>
              <a:pathLst>
                <a:path w="2425" h="60" extrusionOk="0">
                  <a:moveTo>
                    <a:pt x="0" y="0"/>
                  </a:moveTo>
                  <a:lnTo>
                    <a:pt x="2425" y="0"/>
                  </a:lnTo>
                  <a:lnTo>
                    <a:pt x="2408" y="60"/>
                  </a:lnTo>
                  <a:lnTo>
                    <a:pt x="22" y="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54847813" name="CustomShape 29"/>
            <p:cNvSpPr/>
            <p:nvPr/>
          </p:nvSpPr>
          <p:spPr bwMode="auto">
            <a:xfrm>
              <a:off x="9612360" y="4032720"/>
              <a:ext cx="1363319" cy="1457640"/>
            </a:xfrm>
            <a:custGeom>
              <a:avLst/>
              <a:gdLst/>
              <a:ahLst/>
              <a:cxnLst/>
              <a:rect l="l" t="t" r="r" b="b"/>
              <a:pathLst>
                <a:path w="2373" h="2378" extrusionOk="0">
                  <a:moveTo>
                    <a:pt x="729" y="284"/>
                  </a:moveTo>
                  <a:lnTo>
                    <a:pt x="727" y="285"/>
                  </a:lnTo>
                  <a:lnTo>
                    <a:pt x="719" y="288"/>
                  </a:lnTo>
                  <a:lnTo>
                    <a:pt x="708" y="294"/>
                  </a:lnTo>
                  <a:lnTo>
                    <a:pt x="693" y="300"/>
                  </a:lnTo>
                  <a:lnTo>
                    <a:pt x="674" y="311"/>
                  </a:lnTo>
                  <a:lnTo>
                    <a:pt x="652" y="322"/>
                  </a:lnTo>
                  <a:lnTo>
                    <a:pt x="626" y="338"/>
                  </a:lnTo>
                  <a:lnTo>
                    <a:pt x="599" y="356"/>
                  </a:lnTo>
                  <a:lnTo>
                    <a:pt x="568" y="378"/>
                  </a:lnTo>
                  <a:lnTo>
                    <a:pt x="537" y="402"/>
                  </a:lnTo>
                  <a:lnTo>
                    <a:pt x="504" y="432"/>
                  </a:lnTo>
                  <a:lnTo>
                    <a:pt x="469" y="465"/>
                  </a:lnTo>
                  <a:lnTo>
                    <a:pt x="434" y="501"/>
                  </a:lnTo>
                  <a:lnTo>
                    <a:pt x="399" y="542"/>
                  </a:lnTo>
                  <a:lnTo>
                    <a:pt x="363" y="587"/>
                  </a:lnTo>
                  <a:lnTo>
                    <a:pt x="328" y="637"/>
                  </a:lnTo>
                  <a:lnTo>
                    <a:pt x="293" y="692"/>
                  </a:lnTo>
                  <a:lnTo>
                    <a:pt x="259" y="752"/>
                  </a:lnTo>
                  <a:lnTo>
                    <a:pt x="227" y="817"/>
                  </a:lnTo>
                  <a:lnTo>
                    <a:pt x="196" y="888"/>
                  </a:lnTo>
                  <a:lnTo>
                    <a:pt x="197" y="903"/>
                  </a:lnTo>
                  <a:lnTo>
                    <a:pt x="200" y="920"/>
                  </a:lnTo>
                  <a:lnTo>
                    <a:pt x="204" y="938"/>
                  </a:lnTo>
                  <a:lnTo>
                    <a:pt x="206" y="957"/>
                  </a:lnTo>
                  <a:lnTo>
                    <a:pt x="208" y="973"/>
                  </a:lnTo>
                  <a:lnTo>
                    <a:pt x="207" y="989"/>
                  </a:lnTo>
                  <a:lnTo>
                    <a:pt x="202" y="1007"/>
                  </a:lnTo>
                  <a:lnTo>
                    <a:pt x="199" y="1024"/>
                  </a:lnTo>
                  <a:lnTo>
                    <a:pt x="199" y="1040"/>
                  </a:lnTo>
                  <a:lnTo>
                    <a:pt x="201" y="1058"/>
                  </a:lnTo>
                  <a:lnTo>
                    <a:pt x="204" y="1068"/>
                  </a:lnTo>
                  <a:lnTo>
                    <a:pt x="209" y="1079"/>
                  </a:lnTo>
                  <a:lnTo>
                    <a:pt x="214" y="1091"/>
                  </a:lnTo>
                  <a:lnTo>
                    <a:pt x="221" y="1103"/>
                  </a:lnTo>
                  <a:lnTo>
                    <a:pt x="228" y="1114"/>
                  </a:lnTo>
                  <a:lnTo>
                    <a:pt x="234" y="1123"/>
                  </a:lnTo>
                  <a:lnTo>
                    <a:pt x="238" y="1132"/>
                  </a:lnTo>
                  <a:lnTo>
                    <a:pt x="243" y="1137"/>
                  </a:lnTo>
                  <a:lnTo>
                    <a:pt x="244" y="1138"/>
                  </a:lnTo>
                  <a:lnTo>
                    <a:pt x="292" y="1192"/>
                  </a:lnTo>
                  <a:lnTo>
                    <a:pt x="292" y="1195"/>
                  </a:lnTo>
                  <a:lnTo>
                    <a:pt x="293" y="1202"/>
                  </a:lnTo>
                  <a:lnTo>
                    <a:pt x="294" y="1215"/>
                  </a:lnTo>
                  <a:lnTo>
                    <a:pt x="297" y="1230"/>
                  </a:lnTo>
                  <a:lnTo>
                    <a:pt x="302" y="1246"/>
                  </a:lnTo>
                  <a:lnTo>
                    <a:pt x="307" y="1262"/>
                  </a:lnTo>
                  <a:lnTo>
                    <a:pt x="314" y="1276"/>
                  </a:lnTo>
                  <a:lnTo>
                    <a:pt x="324" y="1288"/>
                  </a:lnTo>
                  <a:lnTo>
                    <a:pt x="330" y="1299"/>
                  </a:lnTo>
                  <a:lnTo>
                    <a:pt x="332" y="1308"/>
                  </a:lnTo>
                  <a:lnTo>
                    <a:pt x="330" y="1319"/>
                  </a:lnTo>
                  <a:lnTo>
                    <a:pt x="326" y="1327"/>
                  </a:lnTo>
                  <a:lnTo>
                    <a:pt x="320" y="1335"/>
                  </a:lnTo>
                  <a:lnTo>
                    <a:pt x="314" y="1342"/>
                  </a:lnTo>
                  <a:lnTo>
                    <a:pt x="309" y="1345"/>
                  </a:lnTo>
                  <a:lnTo>
                    <a:pt x="308" y="1347"/>
                  </a:lnTo>
                  <a:lnTo>
                    <a:pt x="307" y="1349"/>
                  </a:lnTo>
                  <a:lnTo>
                    <a:pt x="306" y="1357"/>
                  </a:lnTo>
                  <a:lnTo>
                    <a:pt x="304" y="1368"/>
                  </a:lnTo>
                  <a:lnTo>
                    <a:pt x="301" y="1383"/>
                  </a:lnTo>
                  <a:lnTo>
                    <a:pt x="297" y="1400"/>
                  </a:lnTo>
                  <a:lnTo>
                    <a:pt x="295" y="1417"/>
                  </a:lnTo>
                  <a:lnTo>
                    <a:pt x="293" y="1435"/>
                  </a:lnTo>
                  <a:lnTo>
                    <a:pt x="291" y="1452"/>
                  </a:lnTo>
                  <a:lnTo>
                    <a:pt x="291" y="1467"/>
                  </a:lnTo>
                  <a:lnTo>
                    <a:pt x="292" y="1480"/>
                  </a:lnTo>
                  <a:lnTo>
                    <a:pt x="294" y="1496"/>
                  </a:lnTo>
                  <a:lnTo>
                    <a:pt x="297" y="1516"/>
                  </a:lnTo>
                  <a:lnTo>
                    <a:pt x="302" y="1538"/>
                  </a:lnTo>
                  <a:lnTo>
                    <a:pt x="306" y="1560"/>
                  </a:lnTo>
                  <a:lnTo>
                    <a:pt x="311" y="1582"/>
                  </a:lnTo>
                  <a:lnTo>
                    <a:pt x="317" y="1603"/>
                  </a:lnTo>
                  <a:lnTo>
                    <a:pt x="323" y="1618"/>
                  </a:lnTo>
                  <a:lnTo>
                    <a:pt x="329" y="1630"/>
                  </a:lnTo>
                  <a:lnTo>
                    <a:pt x="335" y="1636"/>
                  </a:lnTo>
                  <a:lnTo>
                    <a:pt x="346" y="1644"/>
                  </a:lnTo>
                  <a:lnTo>
                    <a:pt x="359" y="1651"/>
                  </a:lnTo>
                  <a:lnTo>
                    <a:pt x="373" y="1660"/>
                  </a:lnTo>
                  <a:lnTo>
                    <a:pt x="388" y="1668"/>
                  </a:lnTo>
                  <a:lnTo>
                    <a:pt x="404" y="1675"/>
                  </a:lnTo>
                  <a:lnTo>
                    <a:pt x="419" y="1683"/>
                  </a:lnTo>
                  <a:lnTo>
                    <a:pt x="432" y="1689"/>
                  </a:lnTo>
                  <a:lnTo>
                    <a:pt x="443" y="1694"/>
                  </a:lnTo>
                  <a:lnTo>
                    <a:pt x="449" y="1698"/>
                  </a:lnTo>
                  <a:lnTo>
                    <a:pt x="451" y="1699"/>
                  </a:lnTo>
                  <a:lnTo>
                    <a:pt x="453" y="1700"/>
                  </a:lnTo>
                  <a:lnTo>
                    <a:pt x="459" y="1704"/>
                  </a:lnTo>
                  <a:lnTo>
                    <a:pt x="467" y="1709"/>
                  </a:lnTo>
                  <a:lnTo>
                    <a:pt x="477" y="1717"/>
                  </a:lnTo>
                  <a:lnTo>
                    <a:pt x="486" y="1725"/>
                  </a:lnTo>
                  <a:lnTo>
                    <a:pt x="496" y="1734"/>
                  </a:lnTo>
                  <a:lnTo>
                    <a:pt x="503" y="1744"/>
                  </a:lnTo>
                  <a:lnTo>
                    <a:pt x="508" y="1753"/>
                  </a:lnTo>
                  <a:lnTo>
                    <a:pt x="510" y="1763"/>
                  </a:lnTo>
                  <a:lnTo>
                    <a:pt x="513" y="1780"/>
                  </a:lnTo>
                  <a:lnTo>
                    <a:pt x="519" y="1799"/>
                  </a:lnTo>
                  <a:lnTo>
                    <a:pt x="527" y="1818"/>
                  </a:lnTo>
                  <a:lnTo>
                    <a:pt x="538" y="1837"/>
                  </a:lnTo>
                  <a:lnTo>
                    <a:pt x="547" y="1854"/>
                  </a:lnTo>
                  <a:lnTo>
                    <a:pt x="555" y="1863"/>
                  </a:lnTo>
                  <a:lnTo>
                    <a:pt x="564" y="1874"/>
                  </a:lnTo>
                  <a:lnTo>
                    <a:pt x="574" y="1884"/>
                  </a:lnTo>
                  <a:lnTo>
                    <a:pt x="584" y="1896"/>
                  </a:lnTo>
                  <a:lnTo>
                    <a:pt x="594" y="1908"/>
                  </a:lnTo>
                  <a:lnTo>
                    <a:pt x="600" y="1921"/>
                  </a:lnTo>
                  <a:lnTo>
                    <a:pt x="604" y="1937"/>
                  </a:lnTo>
                  <a:lnTo>
                    <a:pt x="604" y="1954"/>
                  </a:lnTo>
                  <a:lnTo>
                    <a:pt x="604" y="1973"/>
                  </a:lnTo>
                  <a:lnTo>
                    <a:pt x="606" y="1990"/>
                  </a:lnTo>
                  <a:lnTo>
                    <a:pt x="610" y="2005"/>
                  </a:lnTo>
                  <a:lnTo>
                    <a:pt x="616" y="2019"/>
                  </a:lnTo>
                  <a:lnTo>
                    <a:pt x="622" y="2034"/>
                  </a:lnTo>
                  <a:lnTo>
                    <a:pt x="630" y="2050"/>
                  </a:lnTo>
                  <a:lnTo>
                    <a:pt x="637" y="2067"/>
                  </a:lnTo>
                  <a:lnTo>
                    <a:pt x="644" y="2086"/>
                  </a:lnTo>
                  <a:lnTo>
                    <a:pt x="653" y="2105"/>
                  </a:lnTo>
                  <a:lnTo>
                    <a:pt x="663" y="2124"/>
                  </a:lnTo>
                  <a:lnTo>
                    <a:pt x="676" y="2141"/>
                  </a:lnTo>
                  <a:lnTo>
                    <a:pt x="690" y="2156"/>
                  </a:lnTo>
                  <a:lnTo>
                    <a:pt x="707" y="2166"/>
                  </a:lnTo>
                  <a:lnTo>
                    <a:pt x="724" y="2173"/>
                  </a:lnTo>
                  <a:lnTo>
                    <a:pt x="726" y="2170"/>
                  </a:lnTo>
                  <a:lnTo>
                    <a:pt x="730" y="2163"/>
                  </a:lnTo>
                  <a:lnTo>
                    <a:pt x="734" y="2151"/>
                  </a:lnTo>
                  <a:lnTo>
                    <a:pt x="740" y="2137"/>
                  </a:lnTo>
                  <a:lnTo>
                    <a:pt x="748" y="2119"/>
                  </a:lnTo>
                  <a:lnTo>
                    <a:pt x="755" y="2100"/>
                  </a:lnTo>
                  <a:lnTo>
                    <a:pt x="762" y="2080"/>
                  </a:lnTo>
                  <a:lnTo>
                    <a:pt x="770" y="2061"/>
                  </a:lnTo>
                  <a:lnTo>
                    <a:pt x="776" y="2041"/>
                  </a:lnTo>
                  <a:lnTo>
                    <a:pt x="780" y="2024"/>
                  </a:lnTo>
                  <a:lnTo>
                    <a:pt x="784" y="2008"/>
                  </a:lnTo>
                  <a:lnTo>
                    <a:pt x="784" y="1996"/>
                  </a:lnTo>
                  <a:lnTo>
                    <a:pt x="781" y="1988"/>
                  </a:lnTo>
                  <a:lnTo>
                    <a:pt x="776" y="1975"/>
                  </a:lnTo>
                  <a:lnTo>
                    <a:pt x="771" y="1960"/>
                  </a:lnTo>
                  <a:lnTo>
                    <a:pt x="767" y="1943"/>
                  </a:lnTo>
                  <a:lnTo>
                    <a:pt x="762" y="1927"/>
                  </a:lnTo>
                  <a:lnTo>
                    <a:pt x="759" y="1911"/>
                  </a:lnTo>
                  <a:lnTo>
                    <a:pt x="757" y="1898"/>
                  </a:lnTo>
                  <a:lnTo>
                    <a:pt x="756" y="1889"/>
                  </a:lnTo>
                  <a:lnTo>
                    <a:pt x="755" y="1885"/>
                  </a:lnTo>
                  <a:lnTo>
                    <a:pt x="760" y="1795"/>
                  </a:lnTo>
                  <a:lnTo>
                    <a:pt x="761" y="1793"/>
                  </a:lnTo>
                  <a:lnTo>
                    <a:pt x="765" y="1787"/>
                  </a:lnTo>
                  <a:lnTo>
                    <a:pt x="769" y="1779"/>
                  </a:lnTo>
                  <a:lnTo>
                    <a:pt x="775" y="1768"/>
                  </a:lnTo>
                  <a:lnTo>
                    <a:pt x="784" y="1757"/>
                  </a:lnTo>
                  <a:lnTo>
                    <a:pt x="793" y="1746"/>
                  </a:lnTo>
                  <a:lnTo>
                    <a:pt x="804" y="1736"/>
                  </a:lnTo>
                  <a:lnTo>
                    <a:pt x="815" y="1726"/>
                  </a:lnTo>
                  <a:lnTo>
                    <a:pt x="826" y="1715"/>
                  </a:lnTo>
                  <a:lnTo>
                    <a:pt x="835" y="1704"/>
                  </a:lnTo>
                  <a:lnTo>
                    <a:pt x="844" y="1691"/>
                  </a:lnTo>
                  <a:lnTo>
                    <a:pt x="852" y="1675"/>
                  </a:lnTo>
                  <a:lnTo>
                    <a:pt x="863" y="1656"/>
                  </a:lnTo>
                  <a:lnTo>
                    <a:pt x="872" y="1636"/>
                  </a:lnTo>
                  <a:lnTo>
                    <a:pt x="883" y="1615"/>
                  </a:lnTo>
                  <a:lnTo>
                    <a:pt x="892" y="1594"/>
                  </a:lnTo>
                  <a:lnTo>
                    <a:pt x="903" y="1573"/>
                  </a:lnTo>
                  <a:lnTo>
                    <a:pt x="911" y="1553"/>
                  </a:lnTo>
                  <a:lnTo>
                    <a:pt x="917" y="1536"/>
                  </a:lnTo>
                  <a:lnTo>
                    <a:pt x="921" y="1522"/>
                  </a:lnTo>
                  <a:lnTo>
                    <a:pt x="924" y="1514"/>
                  </a:lnTo>
                  <a:lnTo>
                    <a:pt x="929" y="1503"/>
                  </a:lnTo>
                  <a:lnTo>
                    <a:pt x="936" y="1491"/>
                  </a:lnTo>
                  <a:lnTo>
                    <a:pt x="945" y="1477"/>
                  </a:lnTo>
                  <a:lnTo>
                    <a:pt x="953" y="1462"/>
                  </a:lnTo>
                  <a:lnTo>
                    <a:pt x="961" y="1446"/>
                  </a:lnTo>
                  <a:lnTo>
                    <a:pt x="967" y="1430"/>
                  </a:lnTo>
                  <a:lnTo>
                    <a:pt x="970" y="1415"/>
                  </a:lnTo>
                  <a:lnTo>
                    <a:pt x="971" y="1400"/>
                  </a:lnTo>
                  <a:lnTo>
                    <a:pt x="967" y="1386"/>
                  </a:lnTo>
                  <a:lnTo>
                    <a:pt x="958" y="1373"/>
                  </a:lnTo>
                  <a:lnTo>
                    <a:pt x="941" y="1359"/>
                  </a:lnTo>
                  <a:lnTo>
                    <a:pt x="922" y="1347"/>
                  </a:lnTo>
                  <a:lnTo>
                    <a:pt x="901" y="1339"/>
                  </a:lnTo>
                  <a:lnTo>
                    <a:pt x="878" y="1332"/>
                  </a:lnTo>
                  <a:lnTo>
                    <a:pt x="857" y="1327"/>
                  </a:lnTo>
                  <a:lnTo>
                    <a:pt x="837" y="1322"/>
                  </a:lnTo>
                  <a:lnTo>
                    <a:pt x="819" y="1319"/>
                  </a:lnTo>
                  <a:lnTo>
                    <a:pt x="804" y="1314"/>
                  </a:lnTo>
                  <a:lnTo>
                    <a:pt x="791" y="1311"/>
                  </a:lnTo>
                  <a:lnTo>
                    <a:pt x="775" y="1307"/>
                  </a:lnTo>
                  <a:lnTo>
                    <a:pt x="757" y="1303"/>
                  </a:lnTo>
                  <a:lnTo>
                    <a:pt x="738" y="1297"/>
                  </a:lnTo>
                  <a:lnTo>
                    <a:pt x="719" y="1292"/>
                  </a:lnTo>
                  <a:lnTo>
                    <a:pt x="700" y="1285"/>
                  </a:lnTo>
                  <a:lnTo>
                    <a:pt x="684" y="1277"/>
                  </a:lnTo>
                  <a:lnTo>
                    <a:pt x="671" y="1268"/>
                  </a:lnTo>
                  <a:lnTo>
                    <a:pt x="660" y="1257"/>
                  </a:lnTo>
                  <a:lnTo>
                    <a:pt x="654" y="1246"/>
                  </a:lnTo>
                  <a:lnTo>
                    <a:pt x="649" y="1234"/>
                  </a:lnTo>
                  <a:lnTo>
                    <a:pt x="639" y="1227"/>
                  </a:lnTo>
                  <a:lnTo>
                    <a:pt x="626" y="1221"/>
                  </a:lnTo>
                  <a:lnTo>
                    <a:pt x="612" y="1218"/>
                  </a:lnTo>
                  <a:lnTo>
                    <a:pt x="596" y="1218"/>
                  </a:lnTo>
                  <a:lnTo>
                    <a:pt x="579" y="1219"/>
                  </a:lnTo>
                  <a:lnTo>
                    <a:pt x="562" y="1221"/>
                  </a:lnTo>
                  <a:lnTo>
                    <a:pt x="546" y="1226"/>
                  </a:lnTo>
                  <a:lnTo>
                    <a:pt x="533" y="1230"/>
                  </a:lnTo>
                  <a:lnTo>
                    <a:pt x="521" y="1234"/>
                  </a:lnTo>
                  <a:lnTo>
                    <a:pt x="510" y="1239"/>
                  </a:lnTo>
                  <a:lnTo>
                    <a:pt x="498" y="1245"/>
                  </a:lnTo>
                  <a:lnTo>
                    <a:pt x="483" y="1250"/>
                  </a:lnTo>
                  <a:lnTo>
                    <a:pt x="466" y="1254"/>
                  </a:lnTo>
                  <a:lnTo>
                    <a:pt x="449" y="1258"/>
                  </a:lnTo>
                  <a:lnTo>
                    <a:pt x="432" y="1262"/>
                  </a:lnTo>
                  <a:lnTo>
                    <a:pt x="417" y="1263"/>
                  </a:lnTo>
                  <a:lnTo>
                    <a:pt x="403" y="1262"/>
                  </a:lnTo>
                  <a:lnTo>
                    <a:pt x="390" y="1259"/>
                  </a:lnTo>
                  <a:lnTo>
                    <a:pt x="382" y="1254"/>
                  </a:lnTo>
                  <a:lnTo>
                    <a:pt x="376" y="1246"/>
                  </a:lnTo>
                  <a:lnTo>
                    <a:pt x="369" y="1228"/>
                  </a:lnTo>
                  <a:lnTo>
                    <a:pt x="357" y="1211"/>
                  </a:lnTo>
                  <a:lnTo>
                    <a:pt x="346" y="1196"/>
                  </a:lnTo>
                  <a:lnTo>
                    <a:pt x="333" y="1181"/>
                  </a:lnTo>
                  <a:lnTo>
                    <a:pt x="324" y="1168"/>
                  </a:lnTo>
                  <a:lnTo>
                    <a:pt x="318" y="1154"/>
                  </a:lnTo>
                  <a:lnTo>
                    <a:pt x="318" y="1148"/>
                  </a:lnTo>
                  <a:lnTo>
                    <a:pt x="321" y="1143"/>
                  </a:lnTo>
                  <a:lnTo>
                    <a:pt x="326" y="1141"/>
                  </a:lnTo>
                  <a:lnTo>
                    <a:pt x="332" y="1140"/>
                  </a:lnTo>
                  <a:lnTo>
                    <a:pt x="341" y="1138"/>
                  </a:lnTo>
                  <a:lnTo>
                    <a:pt x="348" y="1136"/>
                  </a:lnTo>
                  <a:lnTo>
                    <a:pt x="355" y="1132"/>
                  </a:lnTo>
                  <a:lnTo>
                    <a:pt x="362" y="1123"/>
                  </a:lnTo>
                  <a:lnTo>
                    <a:pt x="366" y="1112"/>
                  </a:lnTo>
                  <a:lnTo>
                    <a:pt x="368" y="1097"/>
                  </a:lnTo>
                  <a:lnTo>
                    <a:pt x="366" y="1085"/>
                  </a:lnTo>
                  <a:lnTo>
                    <a:pt x="361" y="1076"/>
                  </a:lnTo>
                  <a:lnTo>
                    <a:pt x="351" y="1069"/>
                  </a:lnTo>
                  <a:lnTo>
                    <a:pt x="341" y="1065"/>
                  </a:lnTo>
                  <a:lnTo>
                    <a:pt x="327" y="1065"/>
                  </a:lnTo>
                  <a:lnTo>
                    <a:pt x="312" y="1068"/>
                  </a:lnTo>
                  <a:lnTo>
                    <a:pt x="297" y="1074"/>
                  </a:lnTo>
                  <a:lnTo>
                    <a:pt x="284" y="1079"/>
                  </a:lnTo>
                  <a:lnTo>
                    <a:pt x="273" y="1080"/>
                  </a:lnTo>
                  <a:lnTo>
                    <a:pt x="266" y="1078"/>
                  </a:lnTo>
                  <a:lnTo>
                    <a:pt x="259" y="1073"/>
                  </a:lnTo>
                  <a:lnTo>
                    <a:pt x="256" y="1066"/>
                  </a:lnTo>
                  <a:lnTo>
                    <a:pt x="256" y="1059"/>
                  </a:lnTo>
                  <a:lnTo>
                    <a:pt x="258" y="1050"/>
                  </a:lnTo>
                  <a:lnTo>
                    <a:pt x="263" y="1043"/>
                  </a:lnTo>
                  <a:lnTo>
                    <a:pt x="270" y="1037"/>
                  </a:lnTo>
                  <a:lnTo>
                    <a:pt x="278" y="1031"/>
                  </a:lnTo>
                  <a:lnTo>
                    <a:pt x="289" y="1024"/>
                  </a:lnTo>
                  <a:lnTo>
                    <a:pt x="301" y="1016"/>
                  </a:lnTo>
                  <a:lnTo>
                    <a:pt x="314" y="1006"/>
                  </a:lnTo>
                  <a:lnTo>
                    <a:pt x="328" y="996"/>
                  </a:lnTo>
                  <a:lnTo>
                    <a:pt x="343" y="986"/>
                  </a:lnTo>
                  <a:lnTo>
                    <a:pt x="357" y="978"/>
                  </a:lnTo>
                  <a:lnTo>
                    <a:pt x="370" y="970"/>
                  </a:lnTo>
                  <a:lnTo>
                    <a:pt x="382" y="965"/>
                  </a:lnTo>
                  <a:lnTo>
                    <a:pt x="392" y="963"/>
                  </a:lnTo>
                  <a:lnTo>
                    <a:pt x="400" y="963"/>
                  </a:lnTo>
                  <a:lnTo>
                    <a:pt x="404" y="968"/>
                  </a:lnTo>
                  <a:lnTo>
                    <a:pt x="411" y="980"/>
                  </a:lnTo>
                  <a:lnTo>
                    <a:pt x="422" y="990"/>
                  </a:lnTo>
                  <a:lnTo>
                    <a:pt x="434" y="998"/>
                  </a:lnTo>
                  <a:lnTo>
                    <a:pt x="449" y="1003"/>
                  </a:lnTo>
                  <a:lnTo>
                    <a:pt x="462" y="1004"/>
                  </a:lnTo>
                  <a:lnTo>
                    <a:pt x="475" y="1003"/>
                  </a:lnTo>
                  <a:lnTo>
                    <a:pt x="481" y="1001"/>
                  </a:lnTo>
                  <a:lnTo>
                    <a:pt x="489" y="998"/>
                  </a:lnTo>
                  <a:lnTo>
                    <a:pt x="499" y="992"/>
                  </a:lnTo>
                  <a:lnTo>
                    <a:pt x="509" y="988"/>
                  </a:lnTo>
                  <a:lnTo>
                    <a:pt x="520" y="984"/>
                  </a:lnTo>
                  <a:lnTo>
                    <a:pt x="530" y="981"/>
                  </a:lnTo>
                  <a:lnTo>
                    <a:pt x="541" y="980"/>
                  </a:lnTo>
                  <a:lnTo>
                    <a:pt x="550" y="981"/>
                  </a:lnTo>
                  <a:lnTo>
                    <a:pt x="559" y="985"/>
                  </a:lnTo>
                  <a:lnTo>
                    <a:pt x="565" y="992"/>
                  </a:lnTo>
                  <a:lnTo>
                    <a:pt x="569" y="1005"/>
                  </a:lnTo>
                  <a:lnTo>
                    <a:pt x="573" y="1020"/>
                  </a:lnTo>
                  <a:lnTo>
                    <a:pt x="579" y="1034"/>
                  </a:lnTo>
                  <a:lnTo>
                    <a:pt x="587" y="1048"/>
                  </a:lnTo>
                  <a:lnTo>
                    <a:pt x="596" y="1061"/>
                  </a:lnTo>
                  <a:lnTo>
                    <a:pt x="605" y="1073"/>
                  </a:lnTo>
                  <a:lnTo>
                    <a:pt x="615" y="1083"/>
                  </a:lnTo>
                  <a:lnTo>
                    <a:pt x="624" y="1092"/>
                  </a:lnTo>
                  <a:lnTo>
                    <a:pt x="632" y="1097"/>
                  </a:lnTo>
                  <a:lnTo>
                    <a:pt x="638" y="1100"/>
                  </a:lnTo>
                  <a:lnTo>
                    <a:pt x="642" y="1100"/>
                  </a:lnTo>
                  <a:lnTo>
                    <a:pt x="643" y="1096"/>
                  </a:lnTo>
                  <a:lnTo>
                    <a:pt x="644" y="1085"/>
                  </a:lnTo>
                  <a:lnTo>
                    <a:pt x="646" y="1072"/>
                  </a:lnTo>
                  <a:lnTo>
                    <a:pt x="650" y="1055"/>
                  </a:lnTo>
                  <a:lnTo>
                    <a:pt x="653" y="1036"/>
                  </a:lnTo>
                  <a:lnTo>
                    <a:pt x="655" y="1017"/>
                  </a:lnTo>
                  <a:lnTo>
                    <a:pt x="655" y="998"/>
                  </a:lnTo>
                  <a:lnTo>
                    <a:pt x="654" y="982"/>
                  </a:lnTo>
                  <a:lnTo>
                    <a:pt x="649" y="968"/>
                  </a:lnTo>
                  <a:lnTo>
                    <a:pt x="646" y="963"/>
                  </a:lnTo>
                  <a:lnTo>
                    <a:pt x="645" y="959"/>
                  </a:lnTo>
                  <a:lnTo>
                    <a:pt x="644" y="954"/>
                  </a:lnTo>
                  <a:lnTo>
                    <a:pt x="644" y="952"/>
                  </a:lnTo>
                  <a:lnTo>
                    <a:pt x="644" y="950"/>
                  </a:lnTo>
                  <a:lnTo>
                    <a:pt x="645" y="949"/>
                  </a:lnTo>
                  <a:lnTo>
                    <a:pt x="646" y="948"/>
                  </a:lnTo>
                  <a:lnTo>
                    <a:pt x="647" y="948"/>
                  </a:lnTo>
                  <a:lnTo>
                    <a:pt x="650" y="948"/>
                  </a:lnTo>
                  <a:lnTo>
                    <a:pt x="652" y="948"/>
                  </a:lnTo>
                  <a:lnTo>
                    <a:pt x="653" y="949"/>
                  </a:lnTo>
                  <a:lnTo>
                    <a:pt x="655" y="949"/>
                  </a:lnTo>
                  <a:lnTo>
                    <a:pt x="657" y="950"/>
                  </a:lnTo>
                  <a:lnTo>
                    <a:pt x="658" y="951"/>
                  </a:lnTo>
                  <a:lnTo>
                    <a:pt x="659" y="951"/>
                  </a:lnTo>
                  <a:lnTo>
                    <a:pt x="660" y="952"/>
                  </a:lnTo>
                  <a:lnTo>
                    <a:pt x="660" y="952"/>
                  </a:lnTo>
                  <a:lnTo>
                    <a:pt x="662" y="950"/>
                  </a:lnTo>
                  <a:lnTo>
                    <a:pt x="668" y="946"/>
                  </a:lnTo>
                  <a:lnTo>
                    <a:pt x="676" y="939"/>
                  </a:lnTo>
                  <a:lnTo>
                    <a:pt x="687" y="929"/>
                  </a:lnTo>
                  <a:lnTo>
                    <a:pt x="699" y="916"/>
                  </a:lnTo>
                  <a:lnTo>
                    <a:pt x="711" y="903"/>
                  </a:lnTo>
                  <a:lnTo>
                    <a:pt x="723" y="887"/>
                  </a:lnTo>
                  <a:lnTo>
                    <a:pt x="735" y="869"/>
                  </a:lnTo>
                  <a:lnTo>
                    <a:pt x="745" y="850"/>
                  </a:lnTo>
                  <a:lnTo>
                    <a:pt x="754" y="831"/>
                  </a:lnTo>
                  <a:lnTo>
                    <a:pt x="760" y="816"/>
                  </a:lnTo>
                  <a:lnTo>
                    <a:pt x="766" y="805"/>
                  </a:lnTo>
                  <a:lnTo>
                    <a:pt x="769" y="796"/>
                  </a:lnTo>
                  <a:lnTo>
                    <a:pt x="772" y="790"/>
                  </a:lnTo>
                  <a:lnTo>
                    <a:pt x="773" y="782"/>
                  </a:lnTo>
                  <a:lnTo>
                    <a:pt x="775" y="776"/>
                  </a:lnTo>
                  <a:lnTo>
                    <a:pt x="777" y="767"/>
                  </a:lnTo>
                  <a:lnTo>
                    <a:pt x="777" y="753"/>
                  </a:lnTo>
                  <a:lnTo>
                    <a:pt x="772" y="740"/>
                  </a:lnTo>
                  <a:lnTo>
                    <a:pt x="763" y="727"/>
                  </a:lnTo>
                  <a:lnTo>
                    <a:pt x="752" y="718"/>
                  </a:lnTo>
                  <a:lnTo>
                    <a:pt x="739" y="712"/>
                  </a:lnTo>
                  <a:lnTo>
                    <a:pt x="726" y="712"/>
                  </a:lnTo>
                  <a:lnTo>
                    <a:pt x="720" y="711"/>
                  </a:lnTo>
                  <a:lnTo>
                    <a:pt x="717" y="706"/>
                  </a:lnTo>
                  <a:lnTo>
                    <a:pt x="717" y="698"/>
                  </a:lnTo>
                  <a:lnTo>
                    <a:pt x="718" y="688"/>
                  </a:lnTo>
                  <a:lnTo>
                    <a:pt x="721" y="677"/>
                  </a:lnTo>
                  <a:lnTo>
                    <a:pt x="727" y="664"/>
                  </a:lnTo>
                  <a:lnTo>
                    <a:pt x="734" y="651"/>
                  </a:lnTo>
                  <a:lnTo>
                    <a:pt x="741" y="641"/>
                  </a:lnTo>
                  <a:lnTo>
                    <a:pt x="752" y="631"/>
                  </a:lnTo>
                  <a:lnTo>
                    <a:pt x="762" y="624"/>
                  </a:lnTo>
                  <a:lnTo>
                    <a:pt x="775" y="620"/>
                  </a:lnTo>
                  <a:lnTo>
                    <a:pt x="788" y="621"/>
                  </a:lnTo>
                  <a:lnTo>
                    <a:pt x="803" y="625"/>
                  </a:lnTo>
                  <a:lnTo>
                    <a:pt x="812" y="631"/>
                  </a:lnTo>
                  <a:lnTo>
                    <a:pt x="817" y="638"/>
                  </a:lnTo>
                  <a:lnTo>
                    <a:pt x="818" y="645"/>
                  </a:lnTo>
                  <a:lnTo>
                    <a:pt x="817" y="653"/>
                  </a:lnTo>
                  <a:lnTo>
                    <a:pt x="815" y="659"/>
                  </a:lnTo>
                  <a:lnTo>
                    <a:pt x="812" y="664"/>
                  </a:lnTo>
                  <a:lnTo>
                    <a:pt x="810" y="667"/>
                  </a:lnTo>
                  <a:lnTo>
                    <a:pt x="809" y="668"/>
                  </a:lnTo>
                  <a:lnTo>
                    <a:pt x="810" y="670"/>
                  </a:lnTo>
                  <a:lnTo>
                    <a:pt x="812" y="677"/>
                  </a:lnTo>
                  <a:lnTo>
                    <a:pt x="815" y="685"/>
                  </a:lnTo>
                  <a:lnTo>
                    <a:pt x="819" y="696"/>
                  </a:lnTo>
                  <a:lnTo>
                    <a:pt x="825" y="706"/>
                  </a:lnTo>
                  <a:lnTo>
                    <a:pt x="831" y="717"/>
                  </a:lnTo>
                  <a:lnTo>
                    <a:pt x="837" y="725"/>
                  </a:lnTo>
                  <a:lnTo>
                    <a:pt x="844" y="731"/>
                  </a:lnTo>
                  <a:lnTo>
                    <a:pt x="850" y="733"/>
                  </a:lnTo>
                  <a:lnTo>
                    <a:pt x="856" y="731"/>
                  </a:lnTo>
                  <a:lnTo>
                    <a:pt x="863" y="722"/>
                  </a:lnTo>
                  <a:lnTo>
                    <a:pt x="869" y="711"/>
                  </a:lnTo>
                  <a:lnTo>
                    <a:pt x="878" y="698"/>
                  </a:lnTo>
                  <a:lnTo>
                    <a:pt x="889" y="685"/>
                  </a:lnTo>
                  <a:lnTo>
                    <a:pt x="901" y="672"/>
                  </a:lnTo>
                  <a:lnTo>
                    <a:pt x="911" y="658"/>
                  </a:lnTo>
                  <a:lnTo>
                    <a:pt x="923" y="645"/>
                  </a:lnTo>
                  <a:lnTo>
                    <a:pt x="931" y="631"/>
                  </a:lnTo>
                  <a:lnTo>
                    <a:pt x="939" y="620"/>
                  </a:lnTo>
                  <a:lnTo>
                    <a:pt x="942" y="608"/>
                  </a:lnTo>
                  <a:lnTo>
                    <a:pt x="942" y="598"/>
                  </a:lnTo>
                  <a:lnTo>
                    <a:pt x="936" y="590"/>
                  </a:lnTo>
                  <a:lnTo>
                    <a:pt x="926" y="583"/>
                  </a:lnTo>
                  <a:lnTo>
                    <a:pt x="916" y="578"/>
                  </a:lnTo>
                  <a:lnTo>
                    <a:pt x="909" y="570"/>
                  </a:lnTo>
                  <a:lnTo>
                    <a:pt x="904" y="562"/>
                  </a:lnTo>
                  <a:lnTo>
                    <a:pt x="898" y="551"/>
                  </a:lnTo>
                  <a:lnTo>
                    <a:pt x="895" y="541"/>
                  </a:lnTo>
                  <a:lnTo>
                    <a:pt x="892" y="529"/>
                  </a:lnTo>
                  <a:lnTo>
                    <a:pt x="888" y="517"/>
                  </a:lnTo>
                  <a:lnTo>
                    <a:pt x="883" y="507"/>
                  </a:lnTo>
                  <a:lnTo>
                    <a:pt x="875" y="495"/>
                  </a:lnTo>
                  <a:lnTo>
                    <a:pt x="866" y="486"/>
                  </a:lnTo>
                  <a:lnTo>
                    <a:pt x="853" y="477"/>
                  </a:lnTo>
                  <a:lnTo>
                    <a:pt x="837" y="470"/>
                  </a:lnTo>
                  <a:lnTo>
                    <a:pt x="817" y="464"/>
                  </a:lnTo>
                  <a:lnTo>
                    <a:pt x="793" y="460"/>
                  </a:lnTo>
                  <a:lnTo>
                    <a:pt x="757" y="458"/>
                  </a:lnTo>
                  <a:lnTo>
                    <a:pt x="726" y="458"/>
                  </a:lnTo>
                  <a:lnTo>
                    <a:pt x="698" y="459"/>
                  </a:lnTo>
                  <a:lnTo>
                    <a:pt x="676" y="461"/>
                  </a:lnTo>
                  <a:lnTo>
                    <a:pt x="657" y="465"/>
                  </a:lnTo>
                  <a:lnTo>
                    <a:pt x="642" y="468"/>
                  </a:lnTo>
                  <a:lnTo>
                    <a:pt x="631" y="471"/>
                  </a:lnTo>
                  <a:lnTo>
                    <a:pt x="623" y="474"/>
                  </a:lnTo>
                  <a:lnTo>
                    <a:pt x="618" y="476"/>
                  </a:lnTo>
                  <a:lnTo>
                    <a:pt x="617" y="476"/>
                  </a:lnTo>
                  <a:lnTo>
                    <a:pt x="627" y="514"/>
                  </a:lnTo>
                  <a:lnTo>
                    <a:pt x="630" y="516"/>
                  </a:lnTo>
                  <a:lnTo>
                    <a:pt x="633" y="522"/>
                  </a:lnTo>
                  <a:lnTo>
                    <a:pt x="637" y="532"/>
                  </a:lnTo>
                  <a:lnTo>
                    <a:pt x="638" y="546"/>
                  </a:lnTo>
                  <a:lnTo>
                    <a:pt x="636" y="552"/>
                  </a:lnTo>
                  <a:lnTo>
                    <a:pt x="629" y="556"/>
                  </a:lnTo>
                  <a:lnTo>
                    <a:pt x="619" y="560"/>
                  </a:lnTo>
                  <a:lnTo>
                    <a:pt x="607" y="562"/>
                  </a:lnTo>
                  <a:lnTo>
                    <a:pt x="595" y="562"/>
                  </a:lnTo>
                  <a:lnTo>
                    <a:pt x="583" y="563"/>
                  </a:lnTo>
                  <a:lnTo>
                    <a:pt x="573" y="563"/>
                  </a:lnTo>
                  <a:lnTo>
                    <a:pt x="566" y="562"/>
                  </a:lnTo>
                  <a:lnTo>
                    <a:pt x="563" y="562"/>
                  </a:lnTo>
                  <a:lnTo>
                    <a:pt x="562" y="560"/>
                  </a:lnTo>
                  <a:lnTo>
                    <a:pt x="560" y="553"/>
                  </a:lnTo>
                  <a:lnTo>
                    <a:pt x="556" y="544"/>
                  </a:lnTo>
                  <a:lnTo>
                    <a:pt x="554" y="532"/>
                  </a:lnTo>
                  <a:lnTo>
                    <a:pt x="552" y="520"/>
                  </a:lnTo>
                  <a:lnTo>
                    <a:pt x="553" y="509"/>
                  </a:lnTo>
                  <a:lnTo>
                    <a:pt x="556" y="498"/>
                  </a:lnTo>
                  <a:lnTo>
                    <a:pt x="560" y="488"/>
                  </a:lnTo>
                  <a:lnTo>
                    <a:pt x="563" y="476"/>
                  </a:lnTo>
                  <a:lnTo>
                    <a:pt x="567" y="467"/>
                  </a:lnTo>
                  <a:lnTo>
                    <a:pt x="572" y="458"/>
                  </a:lnTo>
                  <a:lnTo>
                    <a:pt x="574" y="452"/>
                  </a:lnTo>
                  <a:lnTo>
                    <a:pt x="575" y="450"/>
                  </a:lnTo>
                  <a:lnTo>
                    <a:pt x="617" y="392"/>
                  </a:lnTo>
                  <a:lnTo>
                    <a:pt x="619" y="392"/>
                  </a:lnTo>
                  <a:lnTo>
                    <a:pt x="624" y="392"/>
                  </a:lnTo>
                  <a:lnTo>
                    <a:pt x="634" y="394"/>
                  </a:lnTo>
                  <a:lnTo>
                    <a:pt x="647" y="397"/>
                  </a:lnTo>
                  <a:lnTo>
                    <a:pt x="665" y="402"/>
                  </a:lnTo>
                  <a:lnTo>
                    <a:pt x="678" y="404"/>
                  </a:lnTo>
                  <a:lnTo>
                    <a:pt x="693" y="406"/>
                  </a:lnTo>
                  <a:lnTo>
                    <a:pt x="708" y="406"/>
                  </a:lnTo>
                  <a:lnTo>
                    <a:pt x="722" y="403"/>
                  </a:lnTo>
                  <a:lnTo>
                    <a:pt x="735" y="401"/>
                  </a:lnTo>
                  <a:lnTo>
                    <a:pt x="746" y="399"/>
                  </a:lnTo>
                  <a:lnTo>
                    <a:pt x="753" y="397"/>
                  </a:lnTo>
                  <a:lnTo>
                    <a:pt x="756" y="397"/>
                  </a:lnTo>
                  <a:lnTo>
                    <a:pt x="729" y="284"/>
                  </a:lnTo>
                  <a:close/>
                  <a:moveTo>
                    <a:pt x="1702" y="278"/>
                  </a:moveTo>
                  <a:lnTo>
                    <a:pt x="1695" y="279"/>
                  </a:lnTo>
                  <a:lnTo>
                    <a:pt x="1694" y="294"/>
                  </a:lnTo>
                  <a:lnTo>
                    <a:pt x="1695" y="311"/>
                  </a:lnTo>
                  <a:lnTo>
                    <a:pt x="1698" y="328"/>
                  </a:lnTo>
                  <a:lnTo>
                    <a:pt x="1702" y="346"/>
                  </a:lnTo>
                  <a:lnTo>
                    <a:pt x="1707" y="364"/>
                  </a:lnTo>
                  <a:lnTo>
                    <a:pt x="1712" y="381"/>
                  </a:lnTo>
                  <a:lnTo>
                    <a:pt x="1717" y="395"/>
                  </a:lnTo>
                  <a:lnTo>
                    <a:pt x="1720" y="407"/>
                  </a:lnTo>
                  <a:lnTo>
                    <a:pt x="1723" y="414"/>
                  </a:lnTo>
                  <a:lnTo>
                    <a:pt x="1724" y="416"/>
                  </a:lnTo>
                  <a:lnTo>
                    <a:pt x="1639" y="473"/>
                  </a:lnTo>
                  <a:lnTo>
                    <a:pt x="1638" y="490"/>
                  </a:lnTo>
                  <a:lnTo>
                    <a:pt x="1641" y="505"/>
                  </a:lnTo>
                  <a:lnTo>
                    <a:pt x="1647" y="516"/>
                  </a:lnTo>
                  <a:lnTo>
                    <a:pt x="1656" y="525"/>
                  </a:lnTo>
                  <a:lnTo>
                    <a:pt x="1665" y="532"/>
                  </a:lnTo>
                  <a:lnTo>
                    <a:pt x="1676" y="537"/>
                  </a:lnTo>
                  <a:lnTo>
                    <a:pt x="1686" y="541"/>
                  </a:lnTo>
                  <a:lnTo>
                    <a:pt x="1696" y="543"/>
                  </a:lnTo>
                  <a:lnTo>
                    <a:pt x="1703" y="544"/>
                  </a:lnTo>
                  <a:lnTo>
                    <a:pt x="1708" y="544"/>
                  </a:lnTo>
                  <a:lnTo>
                    <a:pt x="1710" y="544"/>
                  </a:lnTo>
                  <a:lnTo>
                    <a:pt x="1712" y="545"/>
                  </a:lnTo>
                  <a:lnTo>
                    <a:pt x="1717" y="545"/>
                  </a:lnTo>
                  <a:lnTo>
                    <a:pt x="1724" y="545"/>
                  </a:lnTo>
                  <a:lnTo>
                    <a:pt x="1734" y="544"/>
                  </a:lnTo>
                  <a:lnTo>
                    <a:pt x="1745" y="543"/>
                  </a:lnTo>
                  <a:lnTo>
                    <a:pt x="1758" y="539"/>
                  </a:lnTo>
                  <a:lnTo>
                    <a:pt x="1772" y="532"/>
                  </a:lnTo>
                  <a:lnTo>
                    <a:pt x="1786" y="524"/>
                  </a:lnTo>
                  <a:lnTo>
                    <a:pt x="1802" y="512"/>
                  </a:lnTo>
                  <a:lnTo>
                    <a:pt x="1817" y="496"/>
                  </a:lnTo>
                  <a:lnTo>
                    <a:pt x="1832" y="476"/>
                  </a:lnTo>
                  <a:lnTo>
                    <a:pt x="1845" y="452"/>
                  </a:lnTo>
                  <a:lnTo>
                    <a:pt x="1859" y="422"/>
                  </a:lnTo>
                  <a:lnTo>
                    <a:pt x="1870" y="388"/>
                  </a:lnTo>
                  <a:lnTo>
                    <a:pt x="1849" y="366"/>
                  </a:lnTo>
                  <a:lnTo>
                    <a:pt x="1826" y="346"/>
                  </a:lnTo>
                  <a:lnTo>
                    <a:pt x="1804" y="330"/>
                  </a:lnTo>
                  <a:lnTo>
                    <a:pt x="1783" y="315"/>
                  </a:lnTo>
                  <a:lnTo>
                    <a:pt x="1763" y="302"/>
                  </a:lnTo>
                  <a:lnTo>
                    <a:pt x="1744" y="292"/>
                  </a:lnTo>
                  <a:lnTo>
                    <a:pt x="1728" y="284"/>
                  </a:lnTo>
                  <a:lnTo>
                    <a:pt x="1714" y="279"/>
                  </a:lnTo>
                  <a:lnTo>
                    <a:pt x="1702" y="278"/>
                  </a:lnTo>
                  <a:close/>
                  <a:moveTo>
                    <a:pt x="1161" y="165"/>
                  </a:moveTo>
                  <a:lnTo>
                    <a:pt x="1132" y="166"/>
                  </a:lnTo>
                  <a:lnTo>
                    <a:pt x="1100" y="169"/>
                  </a:lnTo>
                  <a:lnTo>
                    <a:pt x="1067" y="176"/>
                  </a:lnTo>
                  <a:lnTo>
                    <a:pt x="1035" y="187"/>
                  </a:lnTo>
                  <a:lnTo>
                    <a:pt x="1002" y="201"/>
                  </a:lnTo>
                  <a:lnTo>
                    <a:pt x="970" y="220"/>
                  </a:lnTo>
                  <a:lnTo>
                    <a:pt x="941" y="244"/>
                  </a:lnTo>
                  <a:lnTo>
                    <a:pt x="937" y="250"/>
                  </a:lnTo>
                  <a:lnTo>
                    <a:pt x="928" y="257"/>
                  </a:lnTo>
                  <a:lnTo>
                    <a:pt x="915" y="263"/>
                  </a:lnTo>
                  <a:lnTo>
                    <a:pt x="902" y="269"/>
                  </a:lnTo>
                  <a:lnTo>
                    <a:pt x="887" y="276"/>
                  </a:lnTo>
                  <a:lnTo>
                    <a:pt x="875" y="281"/>
                  </a:lnTo>
                  <a:lnTo>
                    <a:pt x="866" y="285"/>
                  </a:lnTo>
                  <a:lnTo>
                    <a:pt x="863" y="289"/>
                  </a:lnTo>
                  <a:lnTo>
                    <a:pt x="864" y="306"/>
                  </a:lnTo>
                  <a:lnTo>
                    <a:pt x="870" y="322"/>
                  </a:lnTo>
                  <a:lnTo>
                    <a:pt x="881" y="338"/>
                  </a:lnTo>
                  <a:lnTo>
                    <a:pt x="895" y="353"/>
                  </a:lnTo>
                  <a:lnTo>
                    <a:pt x="913" y="369"/>
                  </a:lnTo>
                  <a:lnTo>
                    <a:pt x="934" y="385"/>
                  </a:lnTo>
                  <a:lnTo>
                    <a:pt x="958" y="404"/>
                  </a:lnTo>
                  <a:lnTo>
                    <a:pt x="981" y="426"/>
                  </a:lnTo>
                  <a:lnTo>
                    <a:pt x="1006" y="451"/>
                  </a:lnTo>
                  <a:lnTo>
                    <a:pt x="1022" y="467"/>
                  </a:lnTo>
                  <a:lnTo>
                    <a:pt x="1036" y="476"/>
                  </a:lnTo>
                  <a:lnTo>
                    <a:pt x="1048" y="482"/>
                  </a:lnTo>
                  <a:lnTo>
                    <a:pt x="1058" y="483"/>
                  </a:lnTo>
                  <a:lnTo>
                    <a:pt x="1066" y="480"/>
                  </a:lnTo>
                  <a:lnTo>
                    <a:pt x="1072" y="476"/>
                  </a:lnTo>
                  <a:lnTo>
                    <a:pt x="1078" y="469"/>
                  </a:lnTo>
                  <a:lnTo>
                    <a:pt x="1081" y="460"/>
                  </a:lnTo>
                  <a:lnTo>
                    <a:pt x="1083" y="451"/>
                  </a:lnTo>
                  <a:lnTo>
                    <a:pt x="1084" y="441"/>
                  </a:lnTo>
                  <a:lnTo>
                    <a:pt x="1084" y="432"/>
                  </a:lnTo>
                  <a:lnTo>
                    <a:pt x="1083" y="425"/>
                  </a:lnTo>
                  <a:lnTo>
                    <a:pt x="1081" y="418"/>
                  </a:lnTo>
                  <a:lnTo>
                    <a:pt x="1080" y="411"/>
                  </a:lnTo>
                  <a:lnTo>
                    <a:pt x="1083" y="402"/>
                  </a:lnTo>
                  <a:lnTo>
                    <a:pt x="1089" y="391"/>
                  </a:lnTo>
                  <a:lnTo>
                    <a:pt x="1099" y="379"/>
                  </a:lnTo>
                  <a:lnTo>
                    <a:pt x="1109" y="365"/>
                  </a:lnTo>
                  <a:lnTo>
                    <a:pt x="1120" y="351"/>
                  </a:lnTo>
                  <a:lnTo>
                    <a:pt x="1132" y="336"/>
                  </a:lnTo>
                  <a:lnTo>
                    <a:pt x="1142" y="320"/>
                  </a:lnTo>
                  <a:lnTo>
                    <a:pt x="1151" y="304"/>
                  </a:lnTo>
                  <a:lnTo>
                    <a:pt x="1157" y="288"/>
                  </a:lnTo>
                  <a:lnTo>
                    <a:pt x="1161" y="274"/>
                  </a:lnTo>
                  <a:lnTo>
                    <a:pt x="1163" y="260"/>
                  </a:lnTo>
                  <a:lnTo>
                    <a:pt x="1168" y="249"/>
                  </a:lnTo>
                  <a:lnTo>
                    <a:pt x="1176" y="241"/>
                  </a:lnTo>
                  <a:lnTo>
                    <a:pt x="1184" y="235"/>
                  </a:lnTo>
                  <a:lnTo>
                    <a:pt x="1195" y="229"/>
                  </a:lnTo>
                  <a:lnTo>
                    <a:pt x="1205" y="224"/>
                  </a:lnTo>
                  <a:lnTo>
                    <a:pt x="1216" y="218"/>
                  </a:lnTo>
                  <a:lnTo>
                    <a:pt x="1227" y="209"/>
                  </a:lnTo>
                  <a:lnTo>
                    <a:pt x="1238" y="199"/>
                  </a:lnTo>
                  <a:lnTo>
                    <a:pt x="1248" y="185"/>
                  </a:lnTo>
                  <a:lnTo>
                    <a:pt x="1241" y="179"/>
                  </a:lnTo>
                  <a:lnTo>
                    <a:pt x="1229" y="173"/>
                  </a:lnTo>
                  <a:lnTo>
                    <a:pt x="1210" y="169"/>
                  </a:lnTo>
                  <a:lnTo>
                    <a:pt x="1187" y="166"/>
                  </a:lnTo>
                  <a:lnTo>
                    <a:pt x="1161" y="165"/>
                  </a:lnTo>
                  <a:close/>
                  <a:moveTo>
                    <a:pt x="1191" y="0"/>
                  </a:moveTo>
                  <a:lnTo>
                    <a:pt x="1280" y="3"/>
                  </a:lnTo>
                  <a:lnTo>
                    <a:pt x="1367" y="12"/>
                  </a:lnTo>
                  <a:lnTo>
                    <a:pt x="1451" y="27"/>
                  </a:lnTo>
                  <a:lnTo>
                    <a:pt x="1532" y="48"/>
                  </a:lnTo>
                  <a:lnTo>
                    <a:pt x="1611" y="74"/>
                  </a:lnTo>
                  <a:lnTo>
                    <a:pt x="1687" y="105"/>
                  </a:lnTo>
                  <a:lnTo>
                    <a:pt x="1761" y="141"/>
                  </a:lnTo>
                  <a:lnTo>
                    <a:pt x="1831" y="182"/>
                  </a:lnTo>
                  <a:lnTo>
                    <a:pt x="1898" y="227"/>
                  </a:lnTo>
                  <a:lnTo>
                    <a:pt x="1961" y="277"/>
                  </a:lnTo>
                  <a:lnTo>
                    <a:pt x="2021" y="332"/>
                  </a:lnTo>
                  <a:lnTo>
                    <a:pt x="2076" y="389"/>
                  </a:lnTo>
                  <a:lnTo>
                    <a:pt x="2128" y="451"/>
                  </a:lnTo>
                  <a:lnTo>
                    <a:pt x="2176" y="515"/>
                  </a:lnTo>
                  <a:lnTo>
                    <a:pt x="2218" y="584"/>
                  </a:lnTo>
                  <a:lnTo>
                    <a:pt x="2257" y="656"/>
                  </a:lnTo>
                  <a:lnTo>
                    <a:pt x="2290" y="730"/>
                  </a:lnTo>
                  <a:lnTo>
                    <a:pt x="2319" y="807"/>
                  </a:lnTo>
                  <a:lnTo>
                    <a:pt x="2342" y="886"/>
                  </a:lnTo>
                  <a:lnTo>
                    <a:pt x="2360" y="968"/>
                  </a:lnTo>
                  <a:lnTo>
                    <a:pt x="2373" y="1052"/>
                  </a:lnTo>
                  <a:lnTo>
                    <a:pt x="2229" y="1052"/>
                  </a:lnTo>
                  <a:lnTo>
                    <a:pt x="2223" y="1011"/>
                  </a:lnTo>
                  <a:lnTo>
                    <a:pt x="2213" y="969"/>
                  </a:lnTo>
                  <a:lnTo>
                    <a:pt x="2201" y="923"/>
                  </a:lnTo>
                  <a:lnTo>
                    <a:pt x="2187" y="876"/>
                  </a:lnTo>
                  <a:lnTo>
                    <a:pt x="2171" y="829"/>
                  </a:lnTo>
                  <a:lnTo>
                    <a:pt x="2155" y="783"/>
                  </a:lnTo>
                  <a:lnTo>
                    <a:pt x="2138" y="739"/>
                  </a:lnTo>
                  <a:lnTo>
                    <a:pt x="2121" y="699"/>
                  </a:lnTo>
                  <a:lnTo>
                    <a:pt x="2104" y="662"/>
                  </a:lnTo>
                  <a:lnTo>
                    <a:pt x="2087" y="631"/>
                  </a:lnTo>
                  <a:lnTo>
                    <a:pt x="2086" y="627"/>
                  </a:lnTo>
                  <a:lnTo>
                    <a:pt x="2085" y="627"/>
                  </a:lnTo>
                  <a:lnTo>
                    <a:pt x="2086" y="632"/>
                  </a:lnTo>
                  <a:lnTo>
                    <a:pt x="2086" y="642"/>
                  </a:lnTo>
                  <a:lnTo>
                    <a:pt x="2088" y="654"/>
                  </a:lnTo>
                  <a:lnTo>
                    <a:pt x="2089" y="667"/>
                  </a:lnTo>
                  <a:lnTo>
                    <a:pt x="2091" y="681"/>
                  </a:lnTo>
                  <a:lnTo>
                    <a:pt x="2093" y="695"/>
                  </a:lnTo>
                  <a:lnTo>
                    <a:pt x="2094" y="707"/>
                  </a:lnTo>
                  <a:lnTo>
                    <a:pt x="2095" y="718"/>
                  </a:lnTo>
                  <a:lnTo>
                    <a:pt x="2096" y="724"/>
                  </a:lnTo>
                  <a:lnTo>
                    <a:pt x="2097" y="727"/>
                  </a:lnTo>
                  <a:lnTo>
                    <a:pt x="1984" y="714"/>
                  </a:lnTo>
                  <a:lnTo>
                    <a:pt x="1983" y="711"/>
                  </a:lnTo>
                  <a:lnTo>
                    <a:pt x="1978" y="704"/>
                  </a:lnTo>
                  <a:lnTo>
                    <a:pt x="1973" y="696"/>
                  </a:lnTo>
                  <a:lnTo>
                    <a:pt x="1965" y="685"/>
                  </a:lnTo>
                  <a:lnTo>
                    <a:pt x="1955" y="674"/>
                  </a:lnTo>
                  <a:lnTo>
                    <a:pt x="1944" y="664"/>
                  </a:lnTo>
                  <a:lnTo>
                    <a:pt x="1931" y="656"/>
                  </a:lnTo>
                  <a:lnTo>
                    <a:pt x="1916" y="651"/>
                  </a:lnTo>
                  <a:lnTo>
                    <a:pt x="1900" y="651"/>
                  </a:lnTo>
                  <a:lnTo>
                    <a:pt x="1884" y="657"/>
                  </a:lnTo>
                  <a:lnTo>
                    <a:pt x="1870" y="664"/>
                  </a:lnTo>
                  <a:lnTo>
                    <a:pt x="1860" y="672"/>
                  </a:lnTo>
                  <a:lnTo>
                    <a:pt x="1854" y="678"/>
                  </a:lnTo>
                  <a:lnTo>
                    <a:pt x="1849" y="684"/>
                  </a:lnTo>
                  <a:lnTo>
                    <a:pt x="1844" y="689"/>
                  </a:lnTo>
                  <a:lnTo>
                    <a:pt x="1840" y="695"/>
                  </a:lnTo>
                  <a:lnTo>
                    <a:pt x="1833" y="700"/>
                  </a:lnTo>
                  <a:lnTo>
                    <a:pt x="1822" y="704"/>
                  </a:lnTo>
                  <a:lnTo>
                    <a:pt x="1806" y="708"/>
                  </a:lnTo>
                  <a:lnTo>
                    <a:pt x="1784" y="714"/>
                  </a:lnTo>
                  <a:lnTo>
                    <a:pt x="1764" y="714"/>
                  </a:lnTo>
                  <a:lnTo>
                    <a:pt x="1745" y="710"/>
                  </a:lnTo>
                  <a:lnTo>
                    <a:pt x="1728" y="702"/>
                  </a:lnTo>
                  <a:lnTo>
                    <a:pt x="1713" y="692"/>
                  </a:lnTo>
                  <a:lnTo>
                    <a:pt x="1697" y="680"/>
                  </a:lnTo>
                  <a:lnTo>
                    <a:pt x="1683" y="667"/>
                  </a:lnTo>
                  <a:lnTo>
                    <a:pt x="1669" y="656"/>
                  </a:lnTo>
                  <a:lnTo>
                    <a:pt x="1657" y="646"/>
                  </a:lnTo>
                  <a:lnTo>
                    <a:pt x="1643" y="639"/>
                  </a:lnTo>
                  <a:lnTo>
                    <a:pt x="1630" y="635"/>
                  </a:lnTo>
                  <a:lnTo>
                    <a:pt x="1618" y="637"/>
                  </a:lnTo>
                  <a:lnTo>
                    <a:pt x="1603" y="644"/>
                  </a:lnTo>
                  <a:lnTo>
                    <a:pt x="1587" y="654"/>
                  </a:lnTo>
                  <a:lnTo>
                    <a:pt x="1573" y="660"/>
                  </a:lnTo>
                  <a:lnTo>
                    <a:pt x="1560" y="662"/>
                  </a:lnTo>
                  <a:lnTo>
                    <a:pt x="1549" y="663"/>
                  </a:lnTo>
                  <a:lnTo>
                    <a:pt x="1540" y="663"/>
                  </a:lnTo>
                  <a:lnTo>
                    <a:pt x="1531" y="664"/>
                  </a:lnTo>
                  <a:lnTo>
                    <a:pt x="1524" y="666"/>
                  </a:lnTo>
                  <a:lnTo>
                    <a:pt x="1517" y="670"/>
                  </a:lnTo>
                  <a:lnTo>
                    <a:pt x="1512" y="680"/>
                  </a:lnTo>
                  <a:lnTo>
                    <a:pt x="1507" y="694"/>
                  </a:lnTo>
                  <a:lnTo>
                    <a:pt x="1504" y="716"/>
                  </a:lnTo>
                  <a:lnTo>
                    <a:pt x="1502" y="738"/>
                  </a:lnTo>
                  <a:lnTo>
                    <a:pt x="1502" y="759"/>
                  </a:lnTo>
                  <a:lnTo>
                    <a:pt x="1503" y="780"/>
                  </a:lnTo>
                  <a:lnTo>
                    <a:pt x="1505" y="797"/>
                  </a:lnTo>
                  <a:lnTo>
                    <a:pt x="1507" y="811"/>
                  </a:lnTo>
                  <a:lnTo>
                    <a:pt x="1509" y="820"/>
                  </a:lnTo>
                  <a:lnTo>
                    <a:pt x="1509" y="824"/>
                  </a:lnTo>
                  <a:lnTo>
                    <a:pt x="1448" y="864"/>
                  </a:lnTo>
                  <a:lnTo>
                    <a:pt x="1426" y="877"/>
                  </a:lnTo>
                  <a:lnTo>
                    <a:pt x="1408" y="892"/>
                  </a:lnTo>
                  <a:lnTo>
                    <a:pt x="1393" y="909"/>
                  </a:lnTo>
                  <a:lnTo>
                    <a:pt x="1383" y="925"/>
                  </a:lnTo>
                  <a:lnTo>
                    <a:pt x="1374" y="940"/>
                  </a:lnTo>
                  <a:lnTo>
                    <a:pt x="1369" y="952"/>
                  </a:lnTo>
                  <a:lnTo>
                    <a:pt x="1366" y="963"/>
                  </a:lnTo>
                  <a:lnTo>
                    <a:pt x="1365" y="970"/>
                  </a:lnTo>
                  <a:lnTo>
                    <a:pt x="1364" y="972"/>
                  </a:lnTo>
                  <a:lnTo>
                    <a:pt x="1367" y="973"/>
                  </a:lnTo>
                  <a:lnTo>
                    <a:pt x="1375" y="977"/>
                  </a:lnTo>
                  <a:lnTo>
                    <a:pt x="1387" y="980"/>
                  </a:lnTo>
                  <a:lnTo>
                    <a:pt x="1404" y="984"/>
                  </a:lnTo>
                  <a:lnTo>
                    <a:pt x="1423" y="988"/>
                  </a:lnTo>
                  <a:lnTo>
                    <a:pt x="1444" y="991"/>
                  </a:lnTo>
                  <a:lnTo>
                    <a:pt x="1467" y="992"/>
                  </a:lnTo>
                  <a:lnTo>
                    <a:pt x="1490" y="992"/>
                  </a:lnTo>
                  <a:lnTo>
                    <a:pt x="1512" y="990"/>
                  </a:lnTo>
                  <a:lnTo>
                    <a:pt x="1534" y="984"/>
                  </a:lnTo>
                  <a:lnTo>
                    <a:pt x="1555" y="974"/>
                  </a:lnTo>
                  <a:lnTo>
                    <a:pt x="1581" y="962"/>
                  </a:lnTo>
                  <a:lnTo>
                    <a:pt x="1603" y="953"/>
                  </a:lnTo>
                  <a:lnTo>
                    <a:pt x="1623" y="948"/>
                  </a:lnTo>
                  <a:lnTo>
                    <a:pt x="1640" y="947"/>
                  </a:lnTo>
                  <a:lnTo>
                    <a:pt x="1652" y="947"/>
                  </a:lnTo>
                  <a:lnTo>
                    <a:pt x="1663" y="949"/>
                  </a:lnTo>
                  <a:lnTo>
                    <a:pt x="1668" y="950"/>
                  </a:lnTo>
                  <a:lnTo>
                    <a:pt x="1670" y="951"/>
                  </a:lnTo>
                  <a:lnTo>
                    <a:pt x="1802" y="1018"/>
                  </a:lnTo>
                  <a:lnTo>
                    <a:pt x="1815" y="1022"/>
                  </a:lnTo>
                  <a:lnTo>
                    <a:pt x="1825" y="1021"/>
                  </a:lnTo>
                  <a:lnTo>
                    <a:pt x="1836" y="1015"/>
                  </a:lnTo>
                  <a:lnTo>
                    <a:pt x="1844" y="1006"/>
                  </a:lnTo>
                  <a:lnTo>
                    <a:pt x="1851" y="996"/>
                  </a:lnTo>
                  <a:lnTo>
                    <a:pt x="1857" y="983"/>
                  </a:lnTo>
                  <a:lnTo>
                    <a:pt x="1862" y="970"/>
                  </a:lnTo>
                  <a:lnTo>
                    <a:pt x="1865" y="960"/>
                  </a:lnTo>
                  <a:lnTo>
                    <a:pt x="1868" y="950"/>
                  </a:lnTo>
                  <a:lnTo>
                    <a:pt x="1870" y="943"/>
                  </a:lnTo>
                  <a:lnTo>
                    <a:pt x="1870" y="941"/>
                  </a:lnTo>
                  <a:lnTo>
                    <a:pt x="1853" y="911"/>
                  </a:lnTo>
                  <a:lnTo>
                    <a:pt x="1841" y="884"/>
                  </a:lnTo>
                  <a:lnTo>
                    <a:pt x="1835" y="857"/>
                  </a:lnTo>
                  <a:lnTo>
                    <a:pt x="1831" y="835"/>
                  </a:lnTo>
                  <a:lnTo>
                    <a:pt x="1830" y="815"/>
                  </a:lnTo>
                  <a:lnTo>
                    <a:pt x="1830" y="798"/>
                  </a:lnTo>
                  <a:lnTo>
                    <a:pt x="1832" y="787"/>
                  </a:lnTo>
                  <a:lnTo>
                    <a:pt x="1833" y="779"/>
                  </a:lnTo>
                  <a:lnTo>
                    <a:pt x="1834" y="776"/>
                  </a:lnTo>
                  <a:lnTo>
                    <a:pt x="2061" y="870"/>
                  </a:lnTo>
                  <a:lnTo>
                    <a:pt x="2083" y="969"/>
                  </a:lnTo>
                  <a:lnTo>
                    <a:pt x="2069" y="1041"/>
                  </a:lnTo>
                  <a:lnTo>
                    <a:pt x="2066" y="1052"/>
                  </a:lnTo>
                  <a:lnTo>
                    <a:pt x="1099" y="1052"/>
                  </a:lnTo>
                  <a:lnTo>
                    <a:pt x="1099" y="2378"/>
                  </a:lnTo>
                  <a:lnTo>
                    <a:pt x="1047" y="2375"/>
                  </a:lnTo>
                  <a:lnTo>
                    <a:pt x="964" y="2361"/>
                  </a:lnTo>
                  <a:lnTo>
                    <a:pt x="883" y="2344"/>
                  </a:lnTo>
                  <a:lnTo>
                    <a:pt x="804" y="2320"/>
                  </a:lnTo>
                  <a:lnTo>
                    <a:pt x="727" y="2292"/>
                  </a:lnTo>
                  <a:lnTo>
                    <a:pt x="653" y="2258"/>
                  </a:lnTo>
                  <a:lnTo>
                    <a:pt x="582" y="2220"/>
                  </a:lnTo>
                  <a:lnTo>
                    <a:pt x="514" y="2178"/>
                  </a:lnTo>
                  <a:lnTo>
                    <a:pt x="449" y="2130"/>
                  </a:lnTo>
                  <a:lnTo>
                    <a:pt x="387" y="2080"/>
                  </a:lnTo>
                  <a:lnTo>
                    <a:pt x="330" y="2024"/>
                  </a:lnTo>
                  <a:lnTo>
                    <a:pt x="276" y="1965"/>
                  </a:lnTo>
                  <a:lnTo>
                    <a:pt x="227" y="1902"/>
                  </a:lnTo>
                  <a:lnTo>
                    <a:pt x="181" y="1836"/>
                  </a:lnTo>
                  <a:lnTo>
                    <a:pt x="140" y="1765"/>
                  </a:lnTo>
                  <a:lnTo>
                    <a:pt x="104" y="1692"/>
                  </a:lnTo>
                  <a:lnTo>
                    <a:pt x="74" y="1615"/>
                  </a:lnTo>
                  <a:lnTo>
                    <a:pt x="47" y="1536"/>
                  </a:lnTo>
                  <a:lnTo>
                    <a:pt x="27" y="1454"/>
                  </a:lnTo>
                  <a:lnTo>
                    <a:pt x="13" y="1369"/>
                  </a:lnTo>
                  <a:lnTo>
                    <a:pt x="3" y="1282"/>
                  </a:lnTo>
                  <a:lnTo>
                    <a:pt x="0" y="1192"/>
                  </a:lnTo>
                  <a:lnTo>
                    <a:pt x="0" y="1192"/>
                  </a:lnTo>
                  <a:lnTo>
                    <a:pt x="3" y="1104"/>
                  </a:lnTo>
                  <a:lnTo>
                    <a:pt x="12" y="1019"/>
                  </a:lnTo>
                  <a:lnTo>
                    <a:pt x="25" y="935"/>
                  </a:lnTo>
                  <a:lnTo>
                    <a:pt x="45" y="854"/>
                  </a:lnTo>
                  <a:lnTo>
                    <a:pt x="70" y="776"/>
                  </a:lnTo>
                  <a:lnTo>
                    <a:pt x="99" y="701"/>
                  </a:lnTo>
                  <a:lnTo>
                    <a:pt x="134" y="628"/>
                  </a:lnTo>
                  <a:lnTo>
                    <a:pt x="173" y="559"/>
                  </a:lnTo>
                  <a:lnTo>
                    <a:pt x="216" y="492"/>
                  </a:lnTo>
                  <a:lnTo>
                    <a:pt x="265" y="429"/>
                  </a:lnTo>
                  <a:lnTo>
                    <a:pt x="316" y="370"/>
                  </a:lnTo>
                  <a:lnTo>
                    <a:pt x="372" y="314"/>
                  </a:lnTo>
                  <a:lnTo>
                    <a:pt x="431" y="262"/>
                  </a:lnTo>
                  <a:lnTo>
                    <a:pt x="495" y="214"/>
                  </a:lnTo>
                  <a:lnTo>
                    <a:pt x="561" y="171"/>
                  </a:lnTo>
                  <a:lnTo>
                    <a:pt x="631" y="133"/>
                  </a:lnTo>
                  <a:lnTo>
                    <a:pt x="703" y="98"/>
                  </a:lnTo>
                  <a:lnTo>
                    <a:pt x="778" y="69"/>
                  </a:lnTo>
                  <a:lnTo>
                    <a:pt x="856" y="45"/>
                  </a:lnTo>
                  <a:lnTo>
                    <a:pt x="936" y="26"/>
                  </a:lnTo>
                  <a:lnTo>
                    <a:pt x="1020" y="12"/>
                  </a:lnTo>
                  <a:lnTo>
                    <a:pt x="1104" y="2"/>
                  </a:lnTo>
                  <a:lnTo>
                    <a:pt x="1191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100941717" name="CustomShape 30"/>
            <p:cNvSpPr/>
            <p:nvPr/>
          </p:nvSpPr>
          <p:spPr bwMode="auto">
            <a:xfrm>
              <a:off x="10297440" y="4737600"/>
              <a:ext cx="1230840" cy="703800"/>
            </a:xfrm>
            <a:custGeom>
              <a:avLst/>
              <a:gdLst/>
              <a:ahLst/>
              <a:cxnLst/>
              <a:rect l="l" t="t" r="r" b="b"/>
              <a:pathLst>
                <a:path w="2139" h="1158" extrusionOk="0">
                  <a:moveTo>
                    <a:pt x="0" y="0"/>
                  </a:moveTo>
                  <a:lnTo>
                    <a:pt x="1247" y="0"/>
                  </a:lnTo>
                  <a:lnTo>
                    <a:pt x="1247" y="120"/>
                  </a:lnTo>
                  <a:lnTo>
                    <a:pt x="130" y="120"/>
                  </a:lnTo>
                  <a:lnTo>
                    <a:pt x="130" y="554"/>
                  </a:lnTo>
                  <a:lnTo>
                    <a:pt x="130" y="554"/>
                  </a:lnTo>
                  <a:lnTo>
                    <a:pt x="130" y="1039"/>
                  </a:lnTo>
                  <a:lnTo>
                    <a:pt x="2008" y="1039"/>
                  </a:lnTo>
                  <a:lnTo>
                    <a:pt x="2008" y="120"/>
                  </a:lnTo>
                  <a:lnTo>
                    <a:pt x="1813" y="120"/>
                  </a:lnTo>
                  <a:lnTo>
                    <a:pt x="1813" y="0"/>
                  </a:lnTo>
                  <a:lnTo>
                    <a:pt x="2139" y="0"/>
                  </a:lnTo>
                  <a:lnTo>
                    <a:pt x="2139" y="1158"/>
                  </a:lnTo>
                  <a:lnTo>
                    <a:pt x="0" y="1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2190888" name="CustomShape 31"/>
            <p:cNvSpPr/>
            <p:nvPr/>
          </p:nvSpPr>
          <p:spPr bwMode="auto">
            <a:xfrm>
              <a:off x="10211040" y="5479560"/>
              <a:ext cx="1403640" cy="219240"/>
            </a:xfrm>
            <a:custGeom>
              <a:avLst/>
              <a:gdLst/>
              <a:ahLst/>
              <a:cxnLst/>
              <a:rect l="l" t="t" r="r" b="b"/>
              <a:pathLst>
                <a:path w="2434" h="362" extrusionOk="0">
                  <a:moveTo>
                    <a:pt x="1138" y="246"/>
                  </a:moveTo>
                  <a:lnTo>
                    <a:pt x="1111" y="343"/>
                  </a:lnTo>
                  <a:lnTo>
                    <a:pt x="1321" y="343"/>
                  </a:lnTo>
                  <a:lnTo>
                    <a:pt x="1296" y="246"/>
                  </a:lnTo>
                  <a:lnTo>
                    <a:pt x="1138" y="246"/>
                  </a:lnTo>
                  <a:close/>
                  <a:moveTo>
                    <a:pt x="214" y="49"/>
                  </a:moveTo>
                  <a:lnTo>
                    <a:pt x="143" y="225"/>
                  </a:lnTo>
                  <a:lnTo>
                    <a:pt x="2290" y="225"/>
                  </a:lnTo>
                  <a:lnTo>
                    <a:pt x="2219" y="49"/>
                  </a:lnTo>
                  <a:lnTo>
                    <a:pt x="214" y="49"/>
                  </a:lnTo>
                  <a:close/>
                  <a:moveTo>
                    <a:pt x="142" y="0"/>
                  </a:moveTo>
                  <a:lnTo>
                    <a:pt x="2291" y="0"/>
                  </a:lnTo>
                  <a:lnTo>
                    <a:pt x="2434" y="362"/>
                  </a:lnTo>
                  <a:lnTo>
                    <a:pt x="0" y="36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686984059" name="Picture 2" descr="В связи с перебоями в работе Единой информационной системы в сфере закупок ( ЕИС) объявление закупок госпредприятия временно происходит на официальном  сайте ГП НО «НОФ» - ГП НО &quot;Нижегородская областная фармация&quot;"/>
            <p:cNvPicPr/>
            <p:nvPr/>
          </p:nvPicPr>
          <p:blipFill>
            <a:blip r:embed="rId5"/>
            <a:srcRect t="15273" b="14858"/>
            <a:stretch/>
          </p:blipFill>
          <p:spPr bwMode="auto">
            <a:xfrm>
              <a:off x="10379880" y="4806360"/>
              <a:ext cx="1074240" cy="554760"/>
            </a:xfrm>
            <a:prstGeom prst="rect">
              <a:avLst/>
            </a:prstGeom>
            <a:ln>
              <a:noFill/>
            </a:ln>
          </p:spPr>
        </p:pic>
        <p:sp>
          <p:nvSpPr>
            <p:cNvPr id="2133031829" name="CustomShape 32"/>
            <p:cNvSpPr/>
            <p:nvPr/>
          </p:nvSpPr>
          <p:spPr bwMode="auto">
            <a:xfrm>
              <a:off x="10927800" y="4258080"/>
              <a:ext cx="493920" cy="623879"/>
            </a:xfrm>
            <a:custGeom>
              <a:avLst/>
              <a:gdLst/>
              <a:ahLst/>
              <a:cxnLst/>
              <a:rect l="l" t="t" r="r" b="b"/>
              <a:pathLst>
                <a:path w="856" h="1022" extrusionOk="0">
                  <a:moveTo>
                    <a:pt x="282" y="0"/>
                  </a:moveTo>
                  <a:lnTo>
                    <a:pt x="572" y="0"/>
                  </a:lnTo>
                  <a:lnTo>
                    <a:pt x="572" y="594"/>
                  </a:lnTo>
                  <a:lnTo>
                    <a:pt x="856" y="594"/>
                  </a:lnTo>
                  <a:lnTo>
                    <a:pt x="428" y="1022"/>
                  </a:lnTo>
                  <a:lnTo>
                    <a:pt x="0" y="594"/>
                  </a:lnTo>
                  <a:lnTo>
                    <a:pt x="282" y="59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aphicFrame>
        <p:nvGraphicFramePr>
          <p:cNvPr id="1140523955" name="Таблиц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7123007"/>
              </p:ext>
            </p:extLst>
          </p:nvPr>
        </p:nvGraphicFramePr>
        <p:xfrm>
          <a:off x="91439" y="1175400"/>
          <a:ext cx="9288484" cy="5493231"/>
        </p:xfrm>
        <a:graphic>
          <a:graphicData uri="http://schemas.openxmlformats.org/drawingml/2006/table">
            <a:tbl>
              <a:tblPr firstRow="1" firstCol="1" bandRow="1"/>
              <a:tblGrid>
                <a:gridCol w="6822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8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77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6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Carlito"/>
                          <a:ea typeface="Arial"/>
                          <a:cs typeface="Carlito"/>
                        </a:rPr>
                        <a:t>ОИОГВ</a:t>
                      </a:r>
                      <a:endParaRPr sz="1000" b="1" i="0" u="none" strike="noStrike" cap="none" spc="0">
                        <a:solidFill>
                          <a:schemeClr val="tx1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00" b="1">
                          <a:latin typeface="Carlito"/>
                          <a:ea typeface="Times New Roman"/>
                          <a:cs typeface="Carlito"/>
                        </a:rPr>
                        <a:t>2021 </a:t>
                      </a:r>
                      <a:r>
                        <a:rPr lang="ru-RU" sz="1000" b="1">
                          <a:latin typeface="Carlito"/>
                          <a:ea typeface="Times New Roman"/>
                          <a:cs typeface="Carlito"/>
                        </a:rPr>
                        <a:t>год (</a:t>
                      </a:r>
                      <a:r>
                        <a:rPr lang="en-US" sz="1000" b="1">
                          <a:latin typeface="Carlito"/>
                          <a:ea typeface="Times New Roman"/>
                          <a:cs typeface="Carlito"/>
                        </a:rPr>
                        <a:t>IMON)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2022 год (ЕИС)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6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труда и социального развития</a:t>
                      </a:r>
                      <a:endParaRPr sz="1000" b="1" dirty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smtClean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</a:t>
                      </a:r>
                      <a:r>
                        <a:rPr lang="ru-RU" sz="1000" b="1" i="0" u="none" strike="noStrike" kern="1200" cap="none" spc="0" dirty="0" smtClean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6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2,8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4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культуры </a:t>
                      </a:r>
                      <a:endParaRPr sz="1000" b="1" dirty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1,8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2,4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6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здравоохранения </a:t>
                      </a:r>
                      <a:endParaRPr sz="1000" b="1"/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2,3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2,1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6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образования </a:t>
                      </a:r>
                      <a:endParaRPr sz="1000" b="1" dirty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2,5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2,0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15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Министерство физической культуры и спорта</a:t>
                      </a:r>
                      <a:endParaRPr sz="10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1,6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2,0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655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Министерство экономического развития </a:t>
                      </a:r>
                      <a:endParaRPr sz="100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1,9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1,8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6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Департамент имущества и земельных отношений</a:t>
                      </a:r>
                      <a:endParaRPr sz="100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2,5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1,8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6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природных ресурсов и экологии </a:t>
                      </a:r>
                      <a:endParaRPr sz="10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1,7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1,8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6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цифрового развития </a:t>
                      </a:r>
                      <a:endParaRPr sz="100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0,0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1,7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6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Министерство строительства </a:t>
                      </a:r>
                      <a:endParaRPr sz="10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1,3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1,7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97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Министерство науки и инновационной политики </a:t>
                      </a:r>
                      <a:endParaRPr sz="10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1,9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1,6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655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Управление ветеринарии </a:t>
                      </a:r>
                      <a:endParaRPr sz="100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1,6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1,6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6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  Государственная инспекция по охране объектов культурного наследия </a:t>
                      </a:r>
                      <a:endParaRPr sz="100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1" marR="4527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1,2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1" marR="4527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1,4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1" marR="4527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738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ЖКХиЭ </a:t>
                      </a:r>
                      <a:endParaRPr sz="10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0,0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1,0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6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Управление информационных проектов</a:t>
                      </a:r>
                      <a:endParaRPr sz="100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smtClean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</a:t>
                      </a:r>
                      <a:r>
                        <a:rPr lang="ru-RU" sz="1000" b="1" i="0" u="none" strike="noStrike" kern="1200" cap="none" spc="0" dirty="0" smtClean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1,0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21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Управление делами Губернатора НСО и Правительства </a:t>
                      </a:r>
                      <a:endParaRPr sz="100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1,2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0,9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68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Министерство промышленности, торговли и развития предпринимательства </a:t>
                      </a:r>
                      <a:endParaRPr sz="10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3,2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закупок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68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Государственная жилищная инспекция </a:t>
                      </a:r>
                      <a:endParaRPr sz="10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655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Департамент по тарифам </a:t>
                      </a:r>
                      <a:endParaRPr sz="100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lang="en-US"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53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Инспекция государственного надзора за техническим состоянием машин и других видов техники </a:t>
                      </a:r>
                      <a:endParaRPr sz="10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82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 dirty="0" err="1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Испекция</a:t>
                      </a: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 государственного строительного надзора </a:t>
                      </a:r>
                      <a:endParaRPr sz="100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76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Контрольное управление </a:t>
                      </a:r>
                      <a:endParaRPr sz="100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498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Министерство региональной политики </a:t>
                      </a:r>
                      <a:endParaRPr sz="100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76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Министерство сельского хозяйства </a:t>
                      </a:r>
                      <a:endParaRPr sz="100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007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транспорта и дорожного хозяйства </a:t>
                      </a:r>
                      <a:endParaRPr sz="100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2,1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7655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финансов и налоговой политики </a:t>
                      </a:r>
                      <a:endParaRPr sz="100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76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Министерство юстиции </a:t>
                      </a:r>
                      <a:endParaRPr sz="100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lang="en-US"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898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Управление государственной архивной службы</a:t>
                      </a:r>
                      <a:endParaRPr sz="100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lang="en-US"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7655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Управление по делам записи актов гражданского состояния </a:t>
                      </a:r>
                      <a:endParaRPr sz="100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76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Управление по обеспечению деятельности мировых судей </a:t>
                      </a:r>
                      <a:endParaRPr sz="100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</a:t>
                      </a: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 </a:t>
                      </a:r>
                      <a:r>
                        <a:rPr lang="en-US" sz="1000" b="1" i="0" u="none" strike="noStrike" kern="1200" cap="none" spc="0" dirty="0" err="1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заказчиков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</a:tbl>
          </a:graphicData>
        </a:graphic>
      </p:graphicFrame>
      <p:sp>
        <p:nvSpPr>
          <p:cNvPr id="41" name="CustomShape 22"/>
          <p:cNvSpPr/>
          <p:nvPr/>
        </p:nvSpPr>
        <p:spPr bwMode="auto">
          <a:xfrm>
            <a:off x="11480760" y="6341760"/>
            <a:ext cx="60984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spc="-1" dirty="0" smtClean="0">
                <a:solidFill>
                  <a:srgbClr val="0E3A64"/>
                </a:solidFill>
                <a:latin typeface="Segoe UI"/>
                <a:ea typeface="Calibri"/>
              </a:rPr>
              <a:t>11</a:t>
            </a:r>
            <a:endParaRPr lang="ru-RU" sz="2400" b="1" spc="-1" dirty="0">
              <a:solidFill>
                <a:srgbClr val="0E3A64"/>
              </a:solidFill>
              <a:latin typeface="Segoe UI"/>
              <a:ea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6093968" name="Рисунок 33"/>
          <p:cNvPicPr/>
          <p:nvPr/>
        </p:nvPicPr>
        <p:blipFill>
          <a:blip r:embed="rId2">
            <a:lum bright="70000" contrast="-70000"/>
          </a:blip>
          <a:stretch/>
        </p:blipFill>
        <p:spPr bwMode="auto">
          <a:xfrm rot="5399978">
            <a:off x="2775960" y="-2683080"/>
            <a:ext cx="6829920" cy="12196078"/>
          </a:xfrm>
          <a:prstGeom prst="rect">
            <a:avLst/>
          </a:prstGeom>
          <a:ln>
            <a:noFill/>
          </a:ln>
        </p:spPr>
      </p:pic>
      <p:pic>
        <p:nvPicPr>
          <p:cNvPr id="901006956" name="Рисунок 3"/>
          <p:cNvPicPr/>
          <p:nvPr/>
        </p:nvPicPr>
        <p:blipFill>
          <a:blip r:embed="rId3"/>
          <a:stretch/>
        </p:blipFill>
        <p:spPr bwMode="auto">
          <a:xfrm rot="10799990" flipH="1">
            <a:off x="0" y="0"/>
            <a:ext cx="12190680" cy="6856560"/>
          </a:xfrm>
          <a:prstGeom prst="rect">
            <a:avLst/>
          </a:prstGeom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</p:pic>
      <p:sp>
        <p:nvSpPr>
          <p:cNvPr id="1827594010" name="CustomShape 1"/>
          <p:cNvSpPr/>
          <p:nvPr/>
        </p:nvSpPr>
        <p:spPr bwMode="auto">
          <a:xfrm>
            <a:off x="1296720" y="108720"/>
            <a:ext cx="10794600" cy="10645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3200" b="1" strike="noStrike" spc="0">
                <a:solidFill>
                  <a:srgbClr val="FFFFFF"/>
                </a:solidFill>
                <a:latin typeface="Segoe UI"/>
                <a:ea typeface="Segoe UI"/>
              </a:rPr>
              <a:t>Рейтинг ОМСУ НСО по достижению доли закупок у СМП по 223-ФЗ, %</a:t>
            </a:r>
            <a:endParaRPr lang="ru-RU" sz="3200" b="0" strike="noStrike" spc="0">
              <a:latin typeface="Arial"/>
            </a:endParaRPr>
          </a:p>
        </p:txBody>
      </p:sp>
      <p:sp>
        <p:nvSpPr>
          <p:cNvPr id="1726918347" name="CustomShape 2"/>
          <p:cNvSpPr/>
          <p:nvPr/>
        </p:nvSpPr>
        <p:spPr bwMode="auto">
          <a:xfrm>
            <a:off x="91440" y="1175400"/>
            <a:ext cx="12007800" cy="5561279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2041661168" name="Table 3"/>
          <p:cNvGraphicFramePr>
            <a:graphicFrameLocks/>
          </p:cNvGraphicFramePr>
          <p:nvPr/>
        </p:nvGraphicFramePr>
        <p:xfrm>
          <a:off x="4761360" y="3110040"/>
          <a:ext cx="4032000" cy="3108960"/>
        </p:xfrm>
        <a:graphic>
          <a:graphicData uri="http://schemas.openxmlformats.org/drawingml/2006/table">
            <a:tbl>
              <a:tblPr/>
              <a:tblGrid>
                <a:gridCol w="4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4428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r>
                        <a:rPr lang="ru-RU" sz="1400" b="0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*</a:t>
                      </a:r>
                      <a:r>
                        <a:rPr lang="ru-RU" sz="1400" b="0" strike="noStrike" spc="0">
                          <a:solidFill>
                            <a:srgbClr val="0B3568"/>
                          </a:solidFill>
                          <a:latin typeface="Calibri"/>
                          <a:ea typeface="Arial"/>
                        </a:rPr>
                        <a:t> Указано среднее достигнутое значение минимальной доли закупок с субъектами малого и среднего предпринимательства , </a:t>
                      </a:r>
                      <a:r>
                        <a:rPr lang="ru-RU" sz="1400" b="0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%</a:t>
                      </a: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91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400" b="0" strike="noStrike" spc="0">
                          <a:solidFill>
                            <a:srgbClr val="0B3568"/>
                          </a:solidFill>
                          <a:latin typeface="Calibri"/>
                          <a:ea typeface="Arial"/>
                        </a:rPr>
                        <a:t>** По итогам отчетного периода целевые значения</a:t>
                      </a:r>
                      <a:r>
                        <a:rPr lang="ru-RU" sz="1400" b="0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:</a:t>
                      </a: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Times New Roman"/>
                        </a:rPr>
                        <a:t>Шкала оценки: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Зеленая зона 90 % – 100 %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Желтая зона 40 %  – 89 %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Красная зона 0 % – 39 %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65300146" name="CustomShape 4"/>
          <p:cNvSpPr/>
          <p:nvPr/>
        </p:nvSpPr>
        <p:spPr bwMode="auto">
          <a:xfrm>
            <a:off x="9642600" y="1175400"/>
            <a:ext cx="2257920" cy="1186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strike="noStrike" spc="0">
                <a:solidFill>
                  <a:srgbClr val="A40000"/>
                </a:solidFill>
                <a:latin typeface="Segoe UI"/>
                <a:ea typeface="Arial"/>
              </a:rPr>
              <a:t>223-ФЗ</a:t>
            </a:r>
            <a:endParaRPr lang="ru-RU" sz="2400" b="0" strike="noStrike" spc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0">
                <a:solidFill>
                  <a:srgbClr val="A40000"/>
                </a:solidFill>
                <a:latin typeface="Segoe UI"/>
                <a:ea typeface="Arial"/>
              </a:rPr>
              <a:t>ОМСУ НСО</a:t>
            </a:r>
            <a:endParaRPr lang="ru-RU" sz="2400" b="0" strike="noStrike" spc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0">
                <a:solidFill>
                  <a:srgbClr val="A40000"/>
                </a:solidFill>
                <a:latin typeface="Segoe UI"/>
                <a:ea typeface="Arial"/>
              </a:rPr>
              <a:t>40 %</a:t>
            </a:r>
            <a:endParaRPr lang="ru-RU" sz="2400" b="0" strike="noStrike" spc="0">
              <a:latin typeface="Arial"/>
            </a:endParaRPr>
          </a:p>
        </p:txBody>
      </p:sp>
      <p:sp>
        <p:nvSpPr>
          <p:cNvPr id="1161519910" name="CustomShape 5"/>
          <p:cNvSpPr/>
          <p:nvPr/>
        </p:nvSpPr>
        <p:spPr bwMode="auto">
          <a:xfrm>
            <a:off x="11480760" y="6341760"/>
            <a:ext cx="609840" cy="394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000" b="1" strike="noStrike" spc="0">
                <a:solidFill>
                  <a:srgbClr val="044174"/>
                </a:solidFill>
                <a:latin typeface="Segoe UI"/>
                <a:ea typeface="Calibri"/>
              </a:rPr>
              <a:t>7</a:t>
            </a:r>
            <a:endParaRPr lang="ru-RU" sz="2000" b="0" strike="noStrike" spc="0">
              <a:latin typeface="Arial"/>
            </a:endParaRPr>
          </a:p>
        </p:txBody>
      </p:sp>
      <p:pic>
        <p:nvPicPr>
          <p:cNvPr id="6657804" name="Рисунок 9"/>
          <p:cNvPicPr/>
          <p:nvPr/>
        </p:nvPicPr>
        <p:blipFill>
          <a:blip r:embed="rId4"/>
          <a:stretch/>
        </p:blipFill>
        <p:spPr bwMode="auto">
          <a:xfrm>
            <a:off x="128520" y="108720"/>
            <a:ext cx="733320" cy="906480"/>
          </a:xfrm>
          <a:prstGeom prst="rect">
            <a:avLst/>
          </a:prstGeom>
          <a:ln>
            <a:noFill/>
          </a:ln>
        </p:spPr>
      </p:pic>
      <p:grpSp>
        <p:nvGrpSpPr>
          <p:cNvPr id="1866507813" name="Group 6"/>
          <p:cNvGrpSpPr/>
          <p:nvPr/>
        </p:nvGrpSpPr>
        <p:grpSpPr bwMode="auto">
          <a:xfrm>
            <a:off x="10222200" y="2283120"/>
            <a:ext cx="1150560" cy="1054800"/>
            <a:chOff x="10222200" y="2283120"/>
            <a:chExt cx="1150560" cy="1054800"/>
          </a:xfrm>
        </p:grpSpPr>
        <p:sp>
          <p:nvSpPr>
            <p:cNvPr id="2024029463" name="CustomShape 7"/>
            <p:cNvSpPr/>
            <p:nvPr/>
          </p:nvSpPr>
          <p:spPr bwMode="auto">
            <a:xfrm flipH="1">
              <a:off x="10379520" y="2542680"/>
              <a:ext cx="711000" cy="650520"/>
            </a:xfrm>
            <a:custGeom>
              <a:avLst/>
              <a:gdLst/>
              <a:ahLst/>
              <a:cxnLst/>
              <a:rect l="l" t="t" r="r" b="b"/>
              <a:pathLst>
                <a:path w="2215" h="2209" extrusionOk="0">
                  <a:moveTo>
                    <a:pt x="1108" y="209"/>
                  </a:moveTo>
                  <a:lnTo>
                    <a:pt x="1030" y="212"/>
                  </a:lnTo>
                  <a:lnTo>
                    <a:pt x="955" y="222"/>
                  </a:lnTo>
                  <a:lnTo>
                    <a:pt x="881" y="237"/>
                  </a:lnTo>
                  <a:lnTo>
                    <a:pt x="811" y="259"/>
                  </a:lnTo>
                  <a:lnTo>
                    <a:pt x="742" y="286"/>
                  </a:lnTo>
                  <a:lnTo>
                    <a:pt x="676" y="320"/>
                  </a:lnTo>
                  <a:lnTo>
                    <a:pt x="614" y="357"/>
                  </a:lnTo>
                  <a:lnTo>
                    <a:pt x="555" y="399"/>
                  </a:lnTo>
                  <a:lnTo>
                    <a:pt x="500" y="447"/>
                  </a:lnTo>
                  <a:lnTo>
                    <a:pt x="448" y="498"/>
                  </a:lnTo>
                  <a:lnTo>
                    <a:pt x="401" y="553"/>
                  </a:lnTo>
                  <a:lnTo>
                    <a:pt x="358" y="612"/>
                  </a:lnTo>
                  <a:lnTo>
                    <a:pt x="321" y="674"/>
                  </a:lnTo>
                  <a:lnTo>
                    <a:pt x="287" y="740"/>
                  </a:lnTo>
                  <a:lnTo>
                    <a:pt x="260" y="808"/>
                  </a:lnTo>
                  <a:lnTo>
                    <a:pt x="239" y="879"/>
                  </a:lnTo>
                  <a:lnTo>
                    <a:pt x="223" y="952"/>
                  </a:lnTo>
                  <a:lnTo>
                    <a:pt x="213" y="1027"/>
                  </a:lnTo>
                  <a:lnTo>
                    <a:pt x="210" y="1104"/>
                  </a:lnTo>
                  <a:lnTo>
                    <a:pt x="213" y="1181"/>
                  </a:lnTo>
                  <a:lnTo>
                    <a:pt x="223" y="1257"/>
                  </a:lnTo>
                  <a:lnTo>
                    <a:pt x="239" y="1330"/>
                  </a:lnTo>
                  <a:lnTo>
                    <a:pt x="260" y="1401"/>
                  </a:lnTo>
                  <a:lnTo>
                    <a:pt x="287" y="1470"/>
                  </a:lnTo>
                  <a:lnTo>
                    <a:pt x="321" y="1535"/>
                  </a:lnTo>
                  <a:lnTo>
                    <a:pt x="358" y="1598"/>
                  </a:lnTo>
                  <a:lnTo>
                    <a:pt x="401" y="1656"/>
                  </a:lnTo>
                  <a:lnTo>
                    <a:pt x="448" y="1712"/>
                  </a:lnTo>
                  <a:lnTo>
                    <a:pt x="500" y="1763"/>
                  </a:lnTo>
                  <a:lnTo>
                    <a:pt x="555" y="1809"/>
                  </a:lnTo>
                  <a:lnTo>
                    <a:pt x="614" y="1852"/>
                  </a:lnTo>
                  <a:lnTo>
                    <a:pt x="676" y="1890"/>
                  </a:lnTo>
                  <a:lnTo>
                    <a:pt x="742" y="1922"/>
                  </a:lnTo>
                  <a:lnTo>
                    <a:pt x="811" y="1949"/>
                  </a:lnTo>
                  <a:lnTo>
                    <a:pt x="881" y="1971"/>
                  </a:lnTo>
                  <a:lnTo>
                    <a:pt x="955" y="1987"/>
                  </a:lnTo>
                  <a:lnTo>
                    <a:pt x="1030" y="1997"/>
                  </a:lnTo>
                  <a:lnTo>
                    <a:pt x="1108" y="2000"/>
                  </a:lnTo>
                  <a:lnTo>
                    <a:pt x="1185" y="1997"/>
                  </a:lnTo>
                  <a:lnTo>
                    <a:pt x="1261" y="1987"/>
                  </a:lnTo>
                  <a:lnTo>
                    <a:pt x="1334" y="1971"/>
                  </a:lnTo>
                  <a:lnTo>
                    <a:pt x="1406" y="1949"/>
                  </a:lnTo>
                  <a:lnTo>
                    <a:pt x="1474" y="1922"/>
                  </a:lnTo>
                  <a:lnTo>
                    <a:pt x="1540" y="1890"/>
                  </a:lnTo>
                  <a:lnTo>
                    <a:pt x="1603" y="1852"/>
                  </a:lnTo>
                  <a:lnTo>
                    <a:pt x="1661" y="1809"/>
                  </a:lnTo>
                  <a:lnTo>
                    <a:pt x="1717" y="1763"/>
                  </a:lnTo>
                  <a:lnTo>
                    <a:pt x="1768" y="1712"/>
                  </a:lnTo>
                  <a:lnTo>
                    <a:pt x="1815" y="1656"/>
                  </a:lnTo>
                  <a:lnTo>
                    <a:pt x="1857" y="1598"/>
                  </a:lnTo>
                  <a:lnTo>
                    <a:pt x="1895" y="1535"/>
                  </a:lnTo>
                  <a:lnTo>
                    <a:pt x="1928" y="1470"/>
                  </a:lnTo>
                  <a:lnTo>
                    <a:pt x="1955" y="1401"/>
                  </a:lnTo>
                  <a:lnTo>
                    <a:pt x="1977" y="1330"/>
                  </a:lnTo>
                  <a:lnTo>
                    <a:pt x="1993" y="1257"/>
                  </a:lnTo>
                  <a:lnTo>
                    <a:pt x="2003" y="1181"/>
                  </a:lnTo>
                  <a:lnTo>
                    <a:pt x="2006" y="1104"/>
                  </a:lnTo>
                  <a:lnTo>
                    <a:pt x="2003" y="1027"/>
                  </a:lnTo>
                  <a:lnTo>
                    <a:pt x="1993" y="952"/>
                  </a:lnTo>
                  <a:lnTo>
                    <a:pt x="1977" y="879"/>
                  </a:lnTo>
                  <a:lnTo>
                    <a:pt x="1955" y="808"/>
                  </a:lnTo>
                  <a:lnTo>
                    <a:pt x="1928" y="740"/>
                  </a:lnTo>
                  <a:lnTo>
                    <a:pt x="1895" y="674"/>
                  </a:lnTo>
                  <a:lnTo>
                    <a:pt x="1857" y="612"/>
                  </a:lnTo>
                  <a:lnTo>
                    <a:pt x="1815" y="553"/>
                  </a:lnTo>
                  <a:lnTo>
                    <a:pt x="1768" y="498"/>
                  </a:lnTo>
                  <a:lnTo>
                    <a:pt x="1717" y="447"/>
                  </a:lnTo>
                  <a:lnTo>
                    <a:pt x="1661" y="399"/>
                  </a:lnTo>
                  <a:lnTo>
                    <a:pt x="1603" y="357"/>
                  </a:lnTo>
                  <a:lnTo>
                    <a:pt x="1540" y="320"/>
                  </a:lnTo>
                  <a:lnTo>
                    <a:pt x="1474" y="286"/>
                  </a:lnTo>
                  <a:lnTo>
                    <a:pt x="1406" y="259"/>
                  </a:lnTo>
                  <a:lnTo>
                    <a:pt x="1334" y="237"/>
                  </a:lnTo>
                  <a:lnTo>
                    <a:pt x="1261" y="222"/>
                  </a:lnTo>
                  <a:lnTo>
                    <a:pt x="1185" y="212"/>
                  </a:lnTo>
                  <a:lnTo>
                    <a:pt x="1108" y="209"/>
                  </a:lnTo>
                  <a:close/>
                  <a:moveTo>
                    <a:pt x="1108" y="0"/>
                  </a:moveTo>
                  <a:lnTo>
                    <a:pt x="1195" y="3"/>
                  </a:lnTo>
                  <a:lnTo>
                    <a:pt x="1280" y="13"/>
                  </a:lnTo>
                  <a:lnTo>
                    <a:pt x="1361" y="29"/>
                  </a:lnTo>
                  <a:lnTo>
                    <a:pt x="1442" y="51"/>
                  </a:lnTo>
                  <a:lnTo>
                    <a:pt x="1520" y="79"/>
                  </a:lnTo>
                  <a:lnTo>
                    <a:pt x="1595" y="113"/>
                  </a:lnTo>
                  <a:lnTo>
                    <a:pt x="1667" y="151"/>
                  </a:lnTo>
                  <a:lnTo>
                    <a:pt x="1735" y="195"/>
                  </a:lnTo>
                  <a:lnTo>
                    <a:pt x="1801" y="243"/>
                  </a:lnTo>
                  <a:lnTo>
                    <a:pt x="1862" y="296"/>
                  </a:lnTo>
                  <a:lnTo>
                    <a:pt x="1919" y="353"/>
                  </a:lnTo>
                  <a:lnTo>
                    <a:pt x="1973" y="414"/>
                  </a:lnTo>
                  <a:lnTo>
                    <a:pt x="2020" y="479"/>
                  </a:lnTo>
                  <a:lnTo>
                    <a:pt x="2064" y="548"/>
                  </a:lnTo>
                  <a:lnTo>
                    <a:pt x="2103" y="619"/>
                  </a:lnTo>
                  <a:lnTo>
                    <a:pt x="2137" y="694"/>
                  </a:lnTo>
                  <a:lnTo>
                    <a:pt x="2164" y="771"/>
                  </a:lnTo>
                  <a:lnTo>
                    <a:pt x="2187" y="851"/>
                  </a:lnTo>
                  <a:lnTo>
                    <a:pt x="2202" y="934"/>
                  </a:lnTo>
                  <a:lnTo>
                    <a:pt x="2212" y="1018"/>
                  </a:lnTo>
                  <a:lnTo>
                    <a:pt x="2215" y="1104"/>
                  </a:lnTo>
                  <a:lnTo>
                    <a:pt x="2212" y="1191"/>
                  </a:lnTo>
                  <a:lnTo>
                    <a:pt x="2202" y="1276"/>
                  </a:lnTo>
                  <a:lnTo>
                    <a:pt x="2187" y="1358"/>
                  </a:lnTo>
                  <a:lnTo>
                    <a:pt x="2164" y="1437"/>
                  </a:lnTo>
                  <a:lnTo>
                    <a:pt x="2137" y="1515"/>
                  </a:lnTo>
                  <a:lnTo>
                    <a:pt x="2103" y="1590"/>
                  </a:lnTo>
                  <a:lnTo>
                    <a:pt x="2064" y="1662"/>
                  </a:lnTo>
                  <a:lnTo>
                    <a:pt x="2020" y="1730"/>
                  </a:lnTo>
                  <a:lnTo>
                    <a:pt x="1973" y="1795"/>
                  </a:lnTo>
                  <a:lnTo>
                    <a:pt x="1919" y="1856"/>
                  </a:lnTo>
                  <a:lnTo>
                    <a:pt x="1862" y="1913"/>
                  </a:lnTo>
                  <a:lnTo>
                    <a:pt x="1801" y="1967"/>
                  </a:lnTo>
                  <a:lnTo>
                    <a:pt x="1735" y="2014"/>
                  </a:lnTo>
                  <a:lnTo>
                    <a:pt x="1667" y="2058"/>
                  </a:lnTo>
                  <a:lnTo>
                    <a:pt x="1595" y="2097"/>
                  </a:lnTo>
                  <a:lnTo>
                    <a:pt x="1520" y="2130"/>
                  </a:lnTo>
                  <a:lnTo>
                    <a:pt x="1442" y="2158"/>
                  </a:lnTo>
                  <a:lnTo>
                    <a:pt x="1361" y="2180"/>
                  </a:lnTo>
                  <a:lnTo>
                    <a:pt x="1280" y="2196"/>
                  </a:lnTo>
                  <a:lnTo>
                    <a:pt x="1195" y="2205"/>
                  </a:lnTo>
                  <a:lnTo>
                    <a:pt x="1108" y="2209"/>
                  </a:lnTo>
                  <a:lnTo>
                    <a:pt x="1022" y="2205"/>
                  </a:lnTo>
                  <a:lnTo>
                    <a:pt x="937" y="2196"/>
                  </a:lnTo>
                  <a:lnTo>
                    <a:pt x="854" y="2180"/>
                  </a:lnTo>
                  <a:lnTo>
                    <a:pt x="774" y="2158"/>
                  </a:lnTo>
                  <a:lnTo>
                    <a:pt x="697" y="2130"/>
                  </a:lnTo>
                  <a:lnTo>
                    <a:pt x="621" y="2097"/>
                  </a:lnTo>
                  <a:lnTo>
                    <a:pt x="550" y="2058"/>
                  </a:lnTo>
                  <a:lnTo>
                    <a:pt x="481" y="2014"/>
                  </a:lnTo>
                  <a:lnTo>
                    <a:pt x="416" y="1967"/>
                  </a:lnTo>
                  <a:lnTo>
                    <a:pt x="355" y="1913"/>
                  </a:lnTo>
                  <a:lnTo>
                    <a:pt x="297" y="1856"/>
                  </a:lnTo>
                  <a:lnTo>
                    <a:pt x="244" y="1795"/>
                  </a:lnTo>
                  <a:lnTo>
                    <a:pt x="196" y="1730"/>
                  </a:lnTo>
                  <a:lnTo>
                    <a:pt x="151" y="1662"/>
                  </a:lnTo>
                  <a:lnTo>
                    <a:pt x="113" y="1590"/>
                  </a:lnTo>
                  <a:lnTo>
                    <a:pt x="80" y="1515"/>
                  </a:lnTo>
                  <a:lnTo>
                    <a:pt x="51" y="1437"/>
                  </a:lnTo>
                  <a:lnTo>
                    <a:pt x="30" y="1358"/>
                  </a:lnTo>
                  <a:lnTo>
                    <a:pt x="13" y="1276"/>
                  </a:lnTo>
                  <a:lnTo>
                    <a:pt x="4" y="1191"/>
                  </a:lnTo>
                  <a:lnTo>
                    <a:pt x="0" y="1104"/>
                  </a:lnTo>
                  <a:lnTo>
                    <a:pt x="4" y="1018"/>
                  </a:lnTo>
                  <a:lnTo>
                    <a:pt x="13" y="934"/>
                  </a:lnTo>
                  <a:lnTo>
                    <a:pt x="30" y="851"/>
                  </a:lnTo>
                  <a:lnTo>
                    <a:pt x="51" y="771"/>
                  </a:lnTo>
                  <a:lnTo>
                    <a:pt x="80" y="694"/>
                  </a:lnTo>
                  <a:lnTo>
                    <a:pt x="113" y="619"/>
                  </a:lnTo>
                  <a:lnTo>
                    <a:pt x="151" y="548"/>
                  </a:lnTo>
                  <a:lnTo>
                    <a:pt x="196" y="479"/>
                  </a:lnTo>
                  <a:lnTo>
                    <a:pt x="244" y="414"/>
                  </a:lnTo>
                  <a:lnTo>
                    <a:pt x="297" y="353"/>
                  </a:lnTo>
                  <a:lnTo>
                    <a:pt x="355" y="296"/>
                  </a:lnTo>
                  <a:lnTo>
                    <a:pt x="416" y="243"/>
                  </a:lnTo>
                  <a:lnTo>
                    <a:pt x="481" y="195"/>
                  </a:lnTo>
                  <a:lnTo>
                    <a:pt x="550" y="151"/>
                  </a:lnTo>
                  <a:lnTo>
                    <a:pt x="621" y="113"/>
                  </a:lnTo>
                  <a:lnTo>
                    <a:pt x="697" y="79"/>
                  </a:lnTo>
                  <a:lnTo>
                    <a:pt x="774" y="51"/>
                  </a:lnTo>
                  <a:lnTo>
                    <a:pt x="854" y="29"/>
                  </a:lnTo>
                  <a:lnTo>
                    <a:pt x="937" y="13"/>
                  </a:lnTo>
                  <a:lnTo>
                    <a:pt x="1022" y="3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142590585" name="CustomShape 8"/>
            <p:cNvSpPr/>
            <p:nvPr/>
          </p:nvSpPr>
          <p:spPr bwMode="auto">
            <a:xfrm flipH="1">
              <a:off x="10536840" y="2687400"/>
              <a:ext cx="396360" cy="361438"/>
            </a:xfrm>
            <a:custGeom>
              <a:avLst/>
              <a:gdLst/>
              <a:ahLst/>
              <a:cxnLst/>
              <a:rect l="l" t="t" r="r" b="b"/>
              <a:pathLst>
                <a:path w="1238" h="1234" extrusionOk="0">
                  <a:moveTo>
                    <a:pt x="619" y="0"/>
                  </a:moveTo>
                  <a:lnTo>
                    <a:pt x="682" y="3"/>
                  </a:lnTo>
                  <a:lnTo>
                    <a:pt x="744" y="13"/>
                  </a:lnTo>
                  <a:lnTo>
                    <a:pt x="803" y="28"/>
                  </a:lnTo>
                  <a:lnTo>
                    <a:pt x="860" y="49"/>
                  </a:lnTo>
                  <a:lnTo>
                    <a:pt x="914" y="75"/>
                  </a:lnTo>
                  <a:lnTo>
                    <a:pt x="965" y="106"/>
                  </a:lnTo>
                  <a:lnTo>
                    <a:pt x="1013" y="142"/>
                  </a:lnTo>
                  <a:lnTo>
                    <a:pt x="1056" y="181"/>
                  </a:lnTo>
                  <a:lnTo>
                    <a:pt x="1096" y="226"/>
                  </a:lnTo>
                  <a:lnTo>
                    <a:pt x="1132" y="273"/>
                  </a:lnTo>
                  <a:lnTo>
                    <a:pt x="1163" y="323"/>
                  </a:lnTo>
                  <a:lnTo>
                    <a:pt x="1189" y="377"/>
                  </a:lnTo>
                  <a:lnTo>
                    <a:pt x="1211" y="434"/>
                  </a:lnTo>
                  <a:lnTo>
                    <a:pt x="1226" y="494"/>
                  </a:lnTo>
                  <a:lnTo>
                    <a:pt x="1234" y="554"/>
                  </a:lnTo>
                  <a:lnTo>
                    <a:pt x="1238" y="617"/>
                  </a:lnTo>
                  <a:lnTo>
                    <a:pt x="1234" y="680"/>
                  </a:lnTo>
                  <a:lnTo>
                    <a:pt x="1226" y="742"/>
                  </a:lnTo>
                  <a:lnTo>
                    <a:pt x="1211" y="801"/>
                  </a:lnTo>
                  <a:lnTo>
                    <a:pt x="1189" y="858"/>
                  </a:lnTo>
                  <a:lnTo>
                    <a:pt x="1163" y="911"/>
                  </a:lnTo>
                  <a:lnTo>
                    <a:pt x="1132" y="962"/>
                  </a:lnTo>
                  <a:lnTo>
                    <a:pt x="1096" y="1010"/>
                  </a:lnTo>
                  <a:lnTo>
                    <a:pt x="1056" y="1053"/>
                  </a:lnTo>
                  <a:lnTo>
                    <a:pt x="1013" y="1093"/>
                  </a:lnTo>
                  <a:lnTo>
                    <a:pt x="965" y="1129"/>
                  </a:lnTo>
                  <a:lnTo>
                    <a:pt x="914" y="1160"/>
                  </a:lnTo>
                  <a:lnTo>
                    <a:pt x="860" y="1186"/>
                  </a:lnTo>
                  <a:lnTo>
                    <a:pt x="803" y="1207"/>
                  </a:lnTo>
                  <a:lnTo>
                    <a:pt x="744" y="1223"/>
                  </a:lnTo>
                  <a:lnTo>
                    <a:pt x="682" y="1231"/>
                  </a:lnTo>
                  <a:lnTo>
                    <a:pt x="619" y="1234"/>
                  </a:lnTo>
                  <a:lnTo>
                    <a:pt x="556" y="1231"/>
                  </a:lnTo>
                  <a:lnTo>
                    <a:pt x="495" y="1223"/>
                  </a:lnTo>
                  <a:lnTo>
                    <a:pt x="435" y="1207"/>
                  </a:lnTo>
                  <a:lnTo>
                    <a:pt x="378" y="1186"/>
                  </a:lnTo>
                  <a:lnTo>
                    <a:pt x="324" y="1160"/>
                  </a:lnTo>
                  <a:lnTo>
                    <a:pt x="274" y="1129"/>
                  </a:lnTo>
                  <a:lnTo>
                    <a:pt x="226" y="1093"/>
                  </a:lnTo>
                  <a:lnTo>
                    <a:pt x="181" y="1053"/>
                  </a:lnTo>
                  <a:lnTo>
                    <a:pt x="142" y="1010"/>
                  </a:lnTo>
                  <a:lnTo>
                    <a:pt x="106" y="962"/>
                  </a:lnTo>
                  <a:lnTo>
                    <a:pt x="75" y="911"/>
                  </a:lnTo>
                  <a:lnTo>
                    <a:pt x="49" y="858"/>
                  </a:lnTo>
                  <a:lnTo>
                    <a:pt x="28" y="801"/>
                  </a:lnTo>
                  <a:lnTo>
                    <a:pt x="13" y="742"/>
                  </a:lnTo>
                  <a:lnTo>
                    <a:pt x="3" y="680"/>
                  </a:lnTo>
                  <a:lnTo>
                    <a:pt x="0" y="617"/>
                  </a:lnTo>
                  <a:lnTo>
                    <a:pt x="3" y="593"/>
                  </a:lnTo>
                  <a:lnTo>
                    <a:pt x="11" y="572"/>
                  </a:lnTo>
                  <a:lnTo>
                    <a:pt x="24" y="552"/>
                  </a:lnTo>
                  <a:lnTo>
                    <a:pt x="40" y="536"/>
                  </a:lnTo>
                  <a:lnTo>
                    <a:pt x="58" y="524"/>
                  </a:lnTo>
                  <a:lnTo>
                    <a:pt x="81" y="516"/>
                  </a:lnTo>
                  <a:lnTo>
                    <a:pt x="105" y="513"/>
                  </a:lnTo>
                  <a:lnTo>
                    <a:pt x="129" y="516"/>
                  </a:lnTo>
                  <a:lnTo>
                    <a:pt x="151" y="524"/>
                  </a:lnTo>
                  <a:lnTo>
                    <a:pt x="171" y="536"/>
                  </a:lnTo>
                  <a:lnTo>
                    <a:pt x="187" y="552"/>
                  </a:lnTo>
                  <a:lnTo>
                    <a:pt x="199" y="572"/>
                  </a:lnTo>
                  <a:lnTo>
                    <a:pt x="208" y="593"/>
                  </a:lnTo>
                  <a:lnTo>
                    <a:pt x="210" y="617"/>
                  </a:lnTo>
                  <a:lnTo>
                    <a:pt x="213" y="668"/>
                  </a:lnTo>
                  <a:lnTo>
                    <a:pt x="223" y="718"/>
                  </a:lnTo>
                  <a:lnTo>
                    <a:pt x="237" y="765"/>
                  </a:lnTo>
                  <a:lnTo>
                    <a:pt x="258" y="809"/>
                  </a:lnTo>
                  <a:lnTo>
                    <a:pt x="284" y="850"/>
                  </a:lnTo>
                  <a:lnTo>
                    <a:pt x="313" y="888"/>
                  </a:lnTo>
                  <a:lnTo>
                    <a:pt x="348" y="923"/>
                  </a:lnTo>
                  <a:lnTo>
                    <a:pt x="386" y="952"/>
                  </a:lnTo>
                  <a:lnTo>
                    <a:pt x="427" y="977"/>
                  </a:lnTo>
                  <a:lnTo>
                    <a:pt x="471" y="998"/>
                  </a:lnTo>
                  <a:lnTo>
                    <a:pt x="519" y="1013"/>
                  </a:lnTo>
                  <a:lnTo>
                    <a:pt x="568" y="1023"/>
                  </a:lnTo>
                  <a:lnTo>
                    <a:pt x="619" y="1026"/>
                  </a:lnTo>
                  <a:lnTo>
                    <a:pt x="670" y="1023"/>
                  </a:lnTo>
                  <a:lnTo>
                    <a:pt x="720" y="1013"/>
                  </a:lnTo>
                  <a:lnTo>
                    <a:pt x="767" y="998"/>
                  </a:lnTo>
                  <a:lnTo>
                    <a:pt x="811" y="977"/>
                  </a:lnTo>
                  <a:lnTo>
                    <a:pt x="853" y="952"/>
                  </a:lnTo>
                  <a:lnTo>
                    <a:pt x="891" y="923"/>
                  </a:lnTo>
                  <a:lnTo>
                    <a:pt x="926" y="888"/>
                  </a:lnTo>
                  <a:lnTo>
                    <a:pt x="955" y="850"/>
                  </a:lnTo>
                  <a:lnTo>
                    <a:pt x="980" y="809"/>
                  </a:lnTo>
                  <a:lnTo>
                    <a:pt x="1001" y="765"/>
                  </a:lnTo>
                  <a:lnTo>
                    <a:pt x="1016" y="718"/>
                  </a:lnTo>
                  <a:lnTo>
                    <a:pt x="1026" y="668"/>
                  </a:lnTo>
                  <a:lnTo>
                    <a:pt x="1029" y="617"/>
                  </a:lnTo>
                  <a:lnTo>
                    <a:pt x="1026" y="566"/>
                  </a:lnTo>
                  <a:lnTo>
                    <a:pt x="1016" y="517"/>
                  </a:lnTo>
                  <a:lnTo>
                    <a:pt x="1001" y="470"/>
                  </a:lnTo>
                  <a:lnTo>
                    <a:pt x="980" y="426"/>
                  </a:lnTo>
                  <a:lnTo>
                    <a:pt x="955" y="385"/>
                  </a:lnTo>
                  <a:lnTo>
                    <a:pt x="926" y="347"/>
                  </a:lnTo>
                  <a:lnTo>
                    <a:pt x="891" y="312"/>
                  </a:lnTo>
                  <a:lnTo>
                    <a:pt x="853" y="283"/>
                  </a:lnTo>
                  <a:lnTo>
                    <a:pt x="811" y="257"/>
                  </a:lnTo>
                  <a:lnTo>
                    <a:pt x="767" y="236"/>
                  </a:lnTo>
                  <a:lnTo>
                    <a:pt x="720" y="222"/>
                  </a:lnTo>
                  <a:lnTo>
                    <a:pt x="670" y="213"/>
                  </a:lnTo>
                  <a:lnTo>
                    <a:pt x="619" y="209"/>
                  </a:lnTo>
                  <a:lnTo>
                    <a:pt x="595" y="207"/>
                  </a:lnTo>
                  <a:lnTo>
                    <a:pt x="573" y="198"/>
                  </a:lnTo>
                  <a:lnTo>
                    <a:pt x="553" y="187"/>
                  </a:lnTo>
                  <a:lnTo>
                    <a:pt x="537" y="170"/>
                  </a:lnTo>
                  <a:lnTo>
                    <a:pt x="525" y="151"/>
                  </a:lnTo>
                  <a:lnTo>
                    <a:pt x="518" y="129"/>
                  </a:lnTo>
                  <a:lnTo>
                    <a:pt x="514" y="105"/>
                  </a:lnTo>
                  <a:lnTo>
                    <a:pt x="518" y="81"/>
                  </a:lnTo>
                  <a:lnTo>
                    <a:pt x="525" y="58"/>
                  </a:lnTo>
                  <a:lnTo>
                    <a:pt x="537" y="40"/>
                  </a:lnTo>
                  <a:lnTo>
                    <a:pt x="553" y="24"/>
                  </a:lnTo>
                  <a:lnTo>
                    <a:pt x="573" y="11"/>
                  </a:lnTo>
                  <a:lnTo>
                    <a:pt x="595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667068044" name="CustomShape 9"/>
            <p:cNvSpPr/>
            <p:nvPr/>
          </p:nvSpPr>
          <p:spPr bwMode="auto">
            <a:xfrm flipH="1">
              <a:off x="10222200" y="2283120"/>
              <a:ext cx="1150560" cy="1054800"/>
            </a:xfrm>
            <a:custGeom>
              <a:avLst/>
              <a:gdLst/>
              <a:ahLst/>
              <a:cxnLst/>
              <a:rect l="l" t="t" r="r" b="b"/>
              <a:pathLst>
                <a:path w="3589" h="3579" extrusionOk="0">
                  <a:moveTo>
                    <a:pt x="474" y="251"/>
                  </a:moveTo>
                  <a:lnTo>
                    <a:pt x="251" y="473"/>
                  </a:lnTo>
                  <a:lnTo>
                    <a:pt x="423" y="644"/>
                  </a:lnTo>
                  <a:lnTo>
                    <a:pt x="623" y="622"/>
                  </a:lnTo>
                  <a:lnTo>
                    <a:pt x="646" y="422"/>
                  </a:lnTo>
                  <a:lnTo>
                    <a:pt x="474" y="251"/>
                  </a:lnTo>
                  <a:close/>
                  <a:moveTo>
                    <a:pt x="462" y="0"/>
                  </a:moveTo>
                  <a:lnTo>
                    <a:pt x="485" y="0"/>
                  </a:lnTo>
                  <a:lnTo>
                    <a:pt x="508" y="4"/>
                  </a:lnTo>
                  <a:lnTo>
                    <a:pt x="529" y="14"/>
                  </a:lnTo>
                  <a:lnTo>
                    <a:pt x="548" y="29"/>
                  </a:lnTo>
                  <a:lnTo>
                    <a:pt x="829" y="310"/>
                  </a:lnTo>
                  <a:lnTo>
                    <a:pt x="844" y="329"/>
                  </a:lnTo>
                  <a:lnTo>
                    <a:pt x="854" y="349"/>
                  </a:lnTo>
                  <a:lnTo>
                    <a:pt x="860" y="372"/>
                  </a:lnTo>
                  <a:lnTo>
                    <a:pt x="860" y="396"/>
                  </a:lnTo>
                  <a:lnTo>
                    <a:pt x="828" y="678"/>
                  </a:lnTo>
                  <a:lnTo>
                    <a:pt x="935" y="784"/>
                  </a:lnTo>
                  <a:lnTo>
                    <a:pt x="1007" y="725"/>
                  </a:lnTo>
                  <a:lnTo>
                    <a:pt x="1083" y="669"/>
                  </a:lnTo>
                  <a:lnTo>
                    <a:pt x="1162" y="618"/>
                  </a:lnTo>
                  <a:lnTo>
                    <a:pt x="1244" y="572"/>
                  </a:lnTo>
                  <a:lnTo>
                    <a:pt x="1328" y="531"/>
                  </a:lnTo>
                  <a:lnTo>
                    <a:pt x="1417" y="494"/>
                  </a:lnTo>
                  <a:lnTo>
                    <a:pt x="1507" y="462"/>
                  </a:lnTo>
                  <a:lnTo>
                    <a:pt x="1599" y="436"/>
                  </a:lnTo>
                  <a:lnTo>
                    <a:pt x="1694" y="416"/>
                  </a:lnTo>
                  <a:lnTo>
                    <a:pt x="1791" y="400"/>
                  </a:lnTo>
                  <a:lnTo>
                    <a:pt x="1889" y="392"/>
                  </a:lnTo>
                  <a:lnTo>
                    <a:pt x="1989" y="388"/>
                  </a:lnTo>
                  <a:lnTo>
                    <a:pt x="2094" y="392"/>
                  </a:lnTo>
                  <a:lnTo>
                    <a:pt x="2198" y="401"/>
                  </a:lnTo>
                  <a:lnTo>
                    <a:pt x="2299" y="418"/>
                  </a:lnTo>
                  <a:lnTo>
                    <a:pt x="2398" y="441"/>
                  </a:lnTo>
                  <a:lnTo>
                    <a:pt x="2495" y="470"/>
                  </a:lnTo>
                  <a:lnTo>
                    <a:pt x="2588" y="505"/>
                  </a:lnTo>
                  <a:lnTo>
                    <a:pt x="2680" y="545"/>
                  </a:lnTo>
                  <a:lnTo>
                    <a:pt x="2768" y="590"/>
                  </a:lnTo>
                  <a:lnTo>
                    <a:pt x="2853" y="640"/>
                  </a:lnTo>
                  <a:lnTo>
                    <a:pt x="2933" y="697"/>
                  </a:lnTo>
                  <a:lnTo>
                    <a:pt x="3011" y="757"/>
                  </a:lnTo>
                  <a:lnTo>
                    <a:pt x="3084" y="821"/>
                  </a:lnTo>
                  <a:lnTo>
                    <a:pt x="3154" y="891"/>
                  </a:lnTo>
                  <a:lnTo>
                    <a:pt x="3219" y="965"/>
                  </a:lnTo>
                  <a:lnTo>
                    <a:pt x="3280" y="1042"/>
                  </a:lnTo>
                  <a:lnTo>
                    <a:pt x="3336" y="1123"/>
                  </a:lnTo>
                  <a:lnTo>
                    <a:pt x="3387" y="1208"/>
                  </a:lnTo>
                  <a:lnTo>
                    <a:pt x="3432" y="1295"/>
                  </a:lnTo>
                  <a:lnTo>
                    <a:pt x="3473" y="1387"/>
                  </a:lnTo>
                  <a:lnTo>
                    <a:pt x="3507" y="1480"/>
                  </a:lnTo>
                  <a:lnTo>
                    <a:pt x="3536" y="1576"/>
                  </a:lnTo>
                  <a:lnTo>
                    <a:pt x="3559" y="1675"/>
                  </a:lnTo>
                  <a:lnTo>
                    <a:pt x="3576" y="1776"/>
                  </a:lnTo>
                  <a:lnTo>
                    <a:pt x="3586" y="1879"/>
                  </a:lnTo>
                  <a:lnTo>
                    <a:pt x="3589" y="1983"/>
                  </a:lnTo>
                  <a:lnTo>
                    <a:pt x="3586" y="2007"/>
                  </a:lnTo>
                  <a:lnTo>
                    <a:pt x="3578" y="2030"/>
                  </a:lnTo>
                  <a:lnTo>
                    <a:pt x="3566" y="2049"/>
                  </a:lnTo>
                  <a:lnTo>
                    <a:pt x="3550" y="2065"/>
                  </a:lnTo>
                  <a:lnTo>
                    <a:pt x="3530" y="2078"/>
                  </a:lnTo>
                  <a:lnTo>
                    <a:pt x="3508" y="2085"/>
                  </a:lnTo>
                  <a:lnTo>
                    <a:pt x="3485" y="2088"/>
                  </a:lnTo>
                  <a:lnTo>
                    <a:pt x="3461" y="2085"/>
                  </a:lnTo>
                  <a:lnTo>
                    <a:pt x="3438" y="2078"/>
                  </a:lnTo>
                  <a:lnTo>
                    <a:pt x="3418" y="2065"/>
                  </a:lnTo>
                  <a:lnTo>
                    <a:pt x="3403" y="2049"/>
                  </a:lnTo>
                  <a:lnTo>
                    <a:pt x="3390" y="2030"/>
                  </a:lnTo>
                  <a:lnTo>
                    <a:pt x="3382" y="2007"/>
                  </a:lnTo>
                  <a:lnTo>
                    <a:pt x="3379" y="1983"/>
                  </a:lnTo>
                  <a:lnTo>
                    <a:pt x="3376" y="1884"/>
                  </a:lnTo>
                  <a:lnTo>
                    <a:pt x="3366" y="1788"/>
                  </a:lnTo>
                  <a:lnTo>
                    <a:pt x="3349" y="1692"/>
                  </a:lnTo>
                  <a:lnTo>
                    <a:pt x="3326" y="1600"/>
                  </a:lnTo>
                  <a:lnTo>
                    <a:pt x="3296" y="1510"/>
                  </a:lnTo>
                  <a:lnTo>
                    <a:pt x="3260" y="1422"/>
                  </a:lnTo>
                  <a:lnTo>
                    <a:pt x="3220" y="1339"/>
                  </a:lnTo>
                  <a:lnTo>
                    <a:pt x="3173" y="1257"/>
                  </a:lnTo>
                  <a:lnTo>
                    <a:pt x="3122" y="1180"/>
                  </a:lnTo>
                  <a:lnTo>
                    <a:pt x="3066" y="1107"/>
                  </a:lnTo>
                  <a:lnTo>
                    <a:pt x="3004" y="1037"/>
                  </a:lnTo>
                  <a:lnTo>
                    <a:pt x="2938" y="971"/>
                  </a:lnTo>
                  <a:lnTo>
                    <a:pt x="2869" y="910"/>
                  </a:lnTo>
                  <a:lnTo>
                    <a:pt x="2795" y="854"/>
                  </a:lnTo>
                  <a:lnTo>
                    <a:pt x="2717" y="803"/>
                  </a:lnTo>
                  <a:lnTo>
                    <a:pt x="2636" y="756"/>
                  </a:lnTo>
                  <a:lnTo>
                    <a:pt x="2551" y="715"/>
                  </a:lnTo>
                  <a:lnTo>
                    <a:pt x="2464" y="680"/>
                  </a:lnTo>
                  <a:lnTo>
                    <a:pt x="2374" y="651"/>
                  </a:lnTo>
                  <a:lnTo>
                    <a:pt x="2280" y="628"/>
                  </a:lnTo>
                  <a:lnTo>
                    <a:pt x="2186" y="611"/>
                  </a:lnTo>
                  <a:lnTo>
                    <a:pt x="2088" y="600"/>
                  </a:lnTo>
                  <a:lnTo>
                    <a:pt x="1989" y="597"/>
                  </a:lnTo>
                  <a:lnTo>
                    <a:pt x="1895" y="600"/>
                  </a:lnTo>
                  <a:lnTo>
                    <a:pt x="1804" y="610"/>
                  </a:lnTo>
                  <a:lnTo>
                    <a:pt x="1713" y="624"/>
                  </a:lnTo>
                  <a:lnTo>
                    <a:pt x="1625" y="646"/>
                  </a:lnTo>
                  <a:lnTo>
                    <a:pt x="1539" y="672"/>
                  </a:lnTo>
                  <a:lnTo>
                    <a:pt x="1457" y="703"/>
                  </a:lnTo>
                  <a:lnTo>
                    <a:pt x="1376" y="739"/>
                  </a:lnTo>
                  <a:lnTo>
                    <a:pt x="1298" y="781"/>
                  </a:lnTo>
                  <a:lnTo>
                    <a:pt x="1223" y="827"/>
                  </a:lnTo>
                  <a:lnTo>
                    <a:pt x="1151" y="878"/>
                  </a:lnTo>
                  <a:lnTo>
                    <a:pt x="1084" y="932"/>
                  </a:lnTo>
                  <a:lnTo>
                    <a:pt x="2066" y="1913"/>
                  </a:lnTo>
                  <a:lnTo>
                    <a:pt x="2081" y="1932"/>
                  </a:lnTo>
                  <a:lnTo>
                    <a:pt x="2091" y="1953"/>
                  </a:lnTo>
                  <a:lnTo>
                    <a:pt x="2096" y="1976"/>
                  </a:lnTo>
                  <a:lnTo>
                    <a:pt x="2096" y="1998"/>
                  </a:lnTo>
                  <a:lnTo>
                    <a:pt x="2091" y="2021"/>
                  </a:lnTo>
                  <a:lnTo>
                    <a:pt x="2081" y="2042"/>
                  </a:lnTo>
                  <a:lnTo>
                    <a:pt x="2066" y="2060"/>
                  </a:lnTo>
                  <a:lnTo>
                    <a:pt x="2050" y="2074"/>
                  </a:lnTo>
                  <a:lnTo>
                    <a:pt x="2032" y="2084"/>
                  </a:lnTo>
                  <a:lnTo>
                    <a:pt x="2013" y="2090"/>
                  </a:lnTo>
                  <a:lnTo>
                    <a:pt x="1992" y="2092"/>
                  </a:lnTo>
                  <a:lnTo>
                    <a:pt x="1972" y="2090"/>
                  </a:lnTo>
                  <a:lnTo>
                    <a:pt x="1953" y="2084"/>
                  </a:lnTo>
                  <a:lnTo>
                    <a:pt x="1934" y="2074"/>
                  </a:lnTo>
                  <a:lnTo>
                    <a:pt x="1918" y="2060"/>
                  </a:lnTo>
                  <a:lnTo>
                    <a:pt x="935" y="1081"/>
                  </a:lnTo>
                  <a:lnTo>
                    <a:pt x="880" y="1148"/>
                  </a:lnTo>
                  <a:lnTo>
                    <a:pt x="829" y="1219"/>
                  </a:lnTo>
                  <a:lnTo>
                    <a:pt x="783" y="1294"/>
                  </a:lnTo>
                  <a:lnTo>
                    <a:pt x="741" y="1372"/>
                  </a:lnTo>
                  <a:lnTo>
                    <a:pt x="705" y="1453"/>
                  </a:lnTo>
                  <a:lnTo>
                    <a:pt x="673" y="1535"/>
                  </a:lnTo>
                  <a:lnTo>
                    <a:pt x="647" y="1621"/>
                  </a:lnTo>
                  <a:lnTo>
                    <a:pt x="626" y="1709"/>
                  </a:lnTo>
                  <a:lnTo>
                    <a:pt x="611" y="1799"/>
                  </a:lnTo>
                  <a:lnTo>
                    <a:pt x="602" y="1890"/>
                  </a:lnTo>
                  <a:lnTo>
                    <a:pt x="598" y="1983"/>
                  </a:lnTo>
                  <a:lnTo>
                    <a:pt x="602" y="2082"/>
                  </a:lnTo>
                  <a:lnTo>
                    <a:pt x="613" y="2180"/>
                  </a:lnTo>
                  <a:lnTo>
                    <a:pt x="630" y="2274"/>
                  </a:lnTo>
                  <a:lnTo>
                    <a:pt x="653" y="2367"/>
                  </a:lnTo>
                  <a:lnTo>
                    <a:pt x="682" y="2457"/>
                  </a:lnTo>
                  <a:lnTo>
                    <a:pt x="717" y="2544"/>
                  </a:lnTo>
                  <a:lnTo>
                    <a:pt x="758" y="2629"/>
                  </a:lnTo>
                  <a:lnTo>
                    <a:pt x="805" y="2709"/>
                  </a:lnTo>
                  <a:lnTo>
                    <a:pt x="856" y="2787"/>
                  </a:lnTo>
                  <a:lnTo>
                    <a:pt x="913" y="2861"/>
                  </a:lnTo>
                  <a:lnTo>
                    <a:pt x="974" y="2930"/>
                  </a:lnTo>
                  <a:lnTo>
                    <a:pt x="1040" y="2995"/>
                  </a:lnTo>
                  <a:lnTo>
                    <a:pt x="1110" y="3057"/>
                  </a:lnTo>
                  <a:lnTo>
                    <a:pt x="1184" y="3114"/>
                  </a:lnTo>
                  <a:lnTo>
                    <a:pt x="1261" y="3165"/>
                  </a:lnTo>
                  <a:lnTo>
                    <a:pt x="1343" y="3211"/>
                  </a:lnTo>
                  <a:lnTo>
                    <a:pt x="1426" y="3251"/>
                  </a:lnTo>
                  <a:lnTo>
                    <a:pt x="1514" y="3287"/>
                  </a:lnTo>
                  <a:lnTo>
                    <a:pt x="1605" y="3316"/>
                  </a:lnTo>
                  <a:lnTo>
                    <a:pt x="1697" y="3339"/>
                  </a:lnTo>
                  <a:lnTo>
                    <a:pt x="1793" y="3357"/>
                  </a:lnTo>
                  <a:lnTo>
                    <a:pt x="1890" y="3366"/>
                  </a:lnTo>
                  <a:lnTo>
                    <a:pt x="1989" y="3370"/>
                  </a:lnTo>
                  <a:lnTo>
                    <a:pt x="2075" y="3367"/>
                  </a:lnTo>
                  <a:lnTo>
                    <a:pt x="2161" y="3360"/>
                  </a:lnTo>
                  <a:lnTo>
                    <a:pt x="2244" y="3347"/>
                  </a:lnTo>
                  <a:lnTo>
                    <a:pt x="2327" y="3328"/>
                  </a:lnTo>
                  <a:lnTo>
                    <a:pt x="2409" y="3306"/>
                  </a:lnTo>
                  <a:lnTo>
                    <a:pt x="2488" y="3277"/>
                  </a:lnTo>
                  <a:lnTo>
                    <a:pt x="2566" y="3245"/>
                  </a:lnTo>
                  <a:lnTo>
                    <a:pt x="2643" y="3208"/>
                  </a:lnTo>
                  <a:lnTo>
                    <a:pt x="2715" y="3166"/>
                  </a:lnTo>
                  <a:lnTo>
                    <a:pt x="2786" y="3119"/>
                  </a:lnTo>
                  <a:lnTo>
                    <a:pt x="2855" y="3069"/>
                  </a:lnTo>
                  <a:lnTo>
                    <a:pt x="2919" y="3014"/>
                  </a:lnTo>
                  <a:lnTo>
                    <a:pt x="2981" y="2955"/>
                  </a:lnTo>
                  <a:lnTo>
                    <a:pt x="3040" y="2892"/>
                  </a:lnTo>
                  <a:lnTo>
                    <a:pt x="3057" y="2876"/>
                  </a:lnTo>
                  <a:lnTo>
                    <a:pt x="3078" y="2864"/>
                  </a:lnTo>
                  <a:lnTo>
                    <a:pt x="3099" y="2858"/>
                  </a:lnTo>
                  <a:lnTo>
                    <a:pt x="3123" y="2855"/>
                  </a:lnTo>
                  <a:lnTo>
                    <a:pt x="3145" y="2860"/>
                  </a:lnTo>
                  <a:lnTo>
                    <a:pt x="3168" y="2867"/>
                  </a:lnTo>
                  <a:lnTo>
                    <a:pt x="3188" y="2881"/>
                  </a:lnTo>
                  <a:lnTo>
                    <a:pt x="3204" y="2899"/>
                  </a:lnTo>
                  <a:lnTo>
                    <a:pt x="3215" y="2919"/>
                  </a:lnTo>
                  <a:lnTo>
                    <a:pt x="3222" y="2941"/>
                  </a:lnTo>
                  <a:lnTo>
                    <a:pt x="3223" y="2964"/>
                  </a:lnTo>
                  <a:lnTo>
                    <a:pt x="3220" y="2987"/>
                  </a:lnTo>
                  <a:lnTo>
                    <a:pt x="3212" y="3008"/>
                  </a:lnTo>
                  <a:lnTo>
                    <a:pt x="3198" y="3029"/>
                  </a:lnTo>
                  <a:lnTo>
                    <a:pt x="3135" y="3096"/>
                  </a:lnTo>
                  <a:lnTo>
                    <a:pt x="3069" y="3160"/>
                  </a:lnTo>
                  <a:lnTo>
                    <a:pt x="2999" y="3220"/>
                  </a:lnTo>
                  <a:lnTo>
                    <a:pt x="2928" y="3275"/>
                  </a:lnTo>
                  <a:lnTo>
                    <a:pt x="2853" y="3327"/>
                  </a:lnTo>
                  <a:lnTo>
                    <a:pt x="2774" y="3374"/>
                  </a:lnTo>
                  <a:lnTo>
                    <a:pt x="2695" y="3415"/>
                  </a:lnTo>
                  <a:lnTo>
                    <a:pt x="2612" y="3453"/>
                  </a:lnTo>
                  <a:lnTo>
                    <a:pt x="2527" y="3486"/>
                  </a:lnTo>
                  <a:lnTo>
                    <a:pt x="2441" y="3514"/>
                  </a:lnTo>
                  <a:lnTo>
                    <a:pt x="2353" y="3537"/>
                  </a:lnTo>
                  <a:lnTo>
                    <a:pt x="2264" y="3555"/>
                  </a:lnTo>
                  <a:lnTo>
                    <a:pt x="2174" y="3568"/>
                  </a:lnTo>
                  <a:lnTo>
                    <a:pt x="2081" y="3577"/>
                  </a:lnTo>
                  <a:lnTo>
                    <a:pt x="1989" y="3579"/>
                  </a:lnTo>
                  <a:lnTo>
                    <a:pt x="1884" y="3576"/>
                  </a:lnTo>
                  <a:lnTo>
                    <a:pt x="1781" y="3566"/>
                  </a:lnTo>
                  <a:lnTo>
                    <a:pt x="1680" y="3549"/>
                  </a:lnTo>
                  <a:lnTo>
                    <a:pt x="1581" y="3526"/>
                  </a:lnTo>
                  <a:lnTo>
                    <a:pt x="1484" y="3498"/>
                  </a:lnTo>
                  <a:lnTo>
                    <a:pt x="1390" y="3463"/>
                  </a:lnTo>
                  <a:lnTo>
                    <a:pt x="1299" y="3423"/>
                  </a:lnTo>
                  <a:lnTo>
                    <a:pt x="1211" y="3377"/>
                  </a:lnTo>
                  <a:lnTo>
                    <a:pt x="1126" y="3326"/>
                  </a:lnTo>
                  <a:lnTo>
                    <a:pt x="1044" y="3271"/>
                  </a:lnTo>
                  <a:lnTo>
                    <a:pt x="967" y="3210"/>
                  </a:lnTo>
                  <a:lnTo>
                    <a:pt x="893" y="3145"/>
                  </a:lnTo>
                  <a:lnTo>
                    <a:pt x="824" y="3076"/>
                  </a:lnTo>
                  <a:lnTo>
                    <a:pt x="759" y="3003"/>
                  </a:lnTo>
                  <a:lnTo>
                    <a:pt x="699" y="2925"/>
                  </a:lnTo>
                  <a:lnTo>
                    <a:pt x="642" y="2845"/>
                  </a:lnTo>
                  <a:lnTo>
                    <a:pt x="592" y="2760"/>
                  </a:lnTo>
                  <a:lnTo>
                    <a:pt x="546" y="2672"/>
                  </a:lnTo>
                  <a:lnTo>
                    <a:pt x="506" y="2581"/>
                  </a:lnTo>
                  <a:lnTo>
                    <a:pt x="471" y="2488"/>
                  </a:lnTo>
                  <a:lnTo>
                    <a:pt x="442" y="2391"/>
                  </a:lnTo>
                  <a:lnTo>
                    <a:pt x="419" y="2292"/>
                  </a:lnTo>
                  <a:lnTo>
                    <a:pt x="403" y="2191"/>
                  </a:lnTo>
                  <a:lnTo>
                    <a:pt x="393" y="2088"/>
                  </a:lnTo>
                  <a:lnTo>
                    <a:pt x="390" y="1983"/>
                  </a:lnTo>
                  <a:lnTo>
                    <a:pt x="393" y="1883"/>
                  </a:lnTo>
                  <a:lnTo>
                    <a:pt x="402" y="1786"/>
                  </a:lnTo>
                  <a:lnTo>
                    <a:pt x="417" y="1689"/>
                  </a:lnTo>
                  <a:lnTo>
                    <a:pt x="437" y="1595"/>
                  </a:lnTo>
                  <a:lnTo>
                    <a:pt x="464" y="1503"/>
                  </a:lnTo>
                  <a:lnTo>
                    <a:pt x="495" y="1413"/>
                  </a:lnTo>
                  <a:lnTo>
                    <a:pt x="532" y="1325"/>
                  </a:lnTo>
                  <a:lnTo>
                    <a:pt x="573" y="1240"/>
                  </a:lnTo>
                  <a:lnTo>
                    <a:pt x="620" y="1159"/>
                  </a:lnTo>
                  <a:lnTo>
                    <a:pt x="671" y="1080"/>
                  </a:lnTo>
                  <a:lnTo>
                    <a:pt x="727" y="1005"/>
                  </a:lnTo>
                  <a:lnTo>
                    <a:pt x="787" y="932"/>
                  </a:lnTo>
                  <a:lnTo>
                    <a:pt x="680" y="826"/>
                  </a:lnTo>
                  <a:lnTo>
                    <a:pt x="397" y="857"/>
                  </a:lnTo>
                  <a:lnTo>
                    <a:pt x="385" y="858"/>
                  </a:lnTo>
                  <a:lnTo>
                    <a:pt x="365" y="856"/>
                  </a:lnTo>
                  <a:lnTo>
                    <a:pt x="345" y="850"/>
                  </a:lnTo>
                  <a:lnTo>
                    <a:pt x="328" y="840"/>
                  </a:lnTo>
                  <a:lnTo>
                    <a:pt x="311" y="827"/>
                  </a:lnTo>
                  <a:lnTo>
                    <a:pt x="29" y="547"/>
                  </a:lnTo>
                  <a:lnTo>
                    <a:pt x="14" y="527"/>
                  </a:lnTo>
                  <a:lnTo>
                    <a:pt x="4" y="507"/>
                  </a:lnTo>
                  <a:lnTo>
                    <a:pt x="0" y="484"/>
                  </a:lnTo>
                  <a:lnTo>
                    <a:pt x="0" y="461"/>
                  </a:lnTo>
                  <a:lnTo>
                    <a:pt x="4" y="438"/>
                  </a:lnTo>
                  <a:lnTo>
                    <a:pt x="14" y="418"/>
                  </a:lnTo>
                  <a:lnTo>
                    <a:pt x="29" y="399"/>
                  </a:lnTo>
                  <a:lnTo>
                    <a:pt x="400" y="29"/>
                  </a:lnTo>
                  <a:lnTo>
                    <a:pt x="419" y="14"/>
                  </a:lnTo>
                  <a:lnTo>
                    <a:pt x="440" y="4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</p:grpSp>
      <p:grpSp>
        <p:nvGrpSpPr>
          <p:cNvPr id="376760366" name="Group 10"/>
          <p:cNvGrpSpPr/>
          <p:nvPr/>
        </p:nvGrpSpPr>
        <p:grpSpPr bwMode="auto">
          <a:xfrm>
            <a:off x="9612360" y="4032720"/>
            <a:ext cx="2002320" cy="1727280"/>
            <a:chOff x="9612360" y="4032720"/>
            <a:chExt cx="2002320" cy="1727280"/>
          </a:xfrm>
        </p:grpSpPr>
        <p:sp>
          <p:nvSpPr>
            <p:cNvPr id="1051433185" name="CustomShape 11"/>
            <p:cNvSpPr/>
            <p:nvPr/>
          </p:nvSpPr>
          <p:spPr bwMode="auto">
            <a:xfrm>
              <a:off x="10216800" y="5724720"/>
              <a:ext cx="1392120" cy="35280"/>
            </a:xfrm>
            <a:custGeom>
              <a:avLst/>
              <a:gdLst/>
              <a:ahLst/>
              <a:cxnLst/>
              <a:rect l="l" t="t" r="r" b="b"/>
              <a:pathLst>
                <a:path w="2425" h="60" extrusionOk="0">
                  <a:moveTo>
                    <a:pt x="0" y="0"/>
                  </a:moveTo>
                  <a:lnTo>
                    <a:pt x="2425" y="0"/>
                  </a:lnTo>
                  <a:lnTo>
                    <a:pt x="2408" y="60"/>
                  </a:lnTo>
                  <a:lnTo>
                    <a:pt x="22" y="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834184836" name="CustomShape 12"/>
            <p:cNvSpPr/>
            <p:nvPr/>
          </p:nvSpPr>
          <p:spPr bwMode="auto">
            <a:xfrm>
              <a:off x="9612360" y="4032720"/>
              <a:ext cx="1363320" cy="1457640"/>
            </a:xfrm>
            <a:custGeom>
              <a:avLst/>
              <a:gdLst/>
              <a:ahLst/>
              <a:cxnLst/>
              <a:rect l="l" t="t" r="r" b="b"/>
              <a:pathLst>
                <a:path w="2373" h="2378" extrusionOk="0">
                  <a:moveTo>
                    <a:pt x="729" y="284"/>
                  </a:moveTo>
                  <a:lnTo>
                    <a:pt x="727" y="285"/>
                  </a:lnTo>
                  <a:lnTo>
                    <a:pt x="719" y="288"/>
                  </a:lnTo>
                  <a:lnTo>
                    <a:pt x="708" y="294"/>
                  </a:lnTo>
                  <a:lnTo>
                    <a:pt x="693" y="300"/>
                  </a:lnTo>
                  <a:lnTo>
                    <a:pt x="674" y="311"/>
                  </a:lnTo>
                  <a:lnTo>
                    <a:pt x="652" y="322"/>
                  </a:lnTo>
                  <a:lnTo>
                    <a:pt x="626" y="338"/>
                  </a:lnTo>
                  <a:lnTo>
                    <a:pt x="599" y="356"/>
                  </a:lnTo>
                  <a:lnTo>
                    <a:pt x="568" y="378"/>
                  </a:lnTo>
                  <a:lnTo>
                    <a:pt x="537" y="402"/>
                  </a:lnTo>
                  <a:lnTo>
                    <a:pt x="504" y="432"/>
                  </a:lnTo>
                  <a:lnTo>
                    <a:pt x="469" y="465"/>
                  </a:lnTo>
                  <a:lnTo>
                    <a:pt x="434" y="501"/>
                  </a:lnTo>
                  <a:lnTo>
                    <a:pt x="399" y="542"/>
                  </a:lnTo>
                  <a:lnTo>
                    <a:pt x="363" y="587"/>
                  </a:lnTo>
                  <a:lnTo>
                    <a:pt x="328" y="637"/>
                  </a:lnTo>
                  <a:lnTo>
                    <a:pt x="293" y="692"/>
                  </a:lnTo>
                  <a:lnTo>
                    <a:pt x="259" y="752"/>
                  </a:lnTo>
                  <a:lnTo>
                    <a:pt x="227" y="817"/>
                  </a:lnTo>
                  <a:lnTo>
                    <a:pt x="196" y="888"/>
                  </a:lnTo>
                  <a:lnTo>
                    <a:pt x="197" y="903"/>
                  </a:lnTo>
                  <a:lnTo>
                    <a:pt x="200" y="920"/>
                  </a:lnTo>
                  <a:lnTo>
                    <a:pt x="204" y="938"/>
                  </a:lnTo>
                  <a:lnTo>
                    <a:pt x="206" y="957"/>
                  </a:lnTo>
                  <a:lnTo>
                    <a:pt x="208" y="973"/>
                  </a:lnTo>
                  <a:lnTo>
                    <a:pt x="207" y="989"/>
                  </a:lnTo>
                  <a:lnTo>
                    <a:pt x="202" y="1007"/>
                  </a:lnTo>
                  <a:lnTo>
                    <a:pt x="199" y="1024"/>
                  </a:lnTo>
                  <a:lnTo>
                    <a:pt x="199" y="1040"/>
                  </a:lnTo>
                  <a:lnTo>
                    <a:pt x="201" y="1058"/>
                  </a:lnTo>
                  <a:lnTo>
                    <a:pt x="204" y="1068"/>
                  </a:lnTo>
                  <a:lnTo>
                    <a:pt x="209" y="1079"/>
                  </a:lnTo>
                  <a:lnTo>
                    <a:pt x="214" y="1091"/>
                  </a:lnTo>
                  <a:lnTo>
                    <a:pt x="221" y="1103"/>
                  </a:lnTo>
                  <a:lnTo>
                    <a:pt x="228" y="1114"/>
                  </a:lnTo>
                  <a:lnTo>
                    <a:pt x="234" y="1123"/>
                  </a:lnTo>
                  <a:lnTo>
                    <a:pt x="238" y="1132"/>
                  </a:lnTo>
                  <a:lnTo>
                    <a:pt x="243" y="1137"/>
                  </a:lnTo>
                  <a:lnTo>
                    <a:pt x="244" y="1138"/>
                  </a:lnTo>
                  <a:lnTo>
                    <a:pt x="292" y="1192"/>
                  </a:lnTo>
                  <a:lnTo>
                    <a:pt x="292" y="1195"/>
                  </a:lnTo>
                  <a:lnTo>
                    <a:pt x="293" y="1202"/>
                  </a:lnTo>
                  <a:lnTo>
                    <a:pt x="294" y="1215"/>
                  </a:lnTo>
                  <a:lnTo>
                    <a:pt x="297" y="1230"/>
                  </a:lnTo>
                  <a:lnTo>
                    <a:pt x="302" y="1246"/>
                  </a:lnTo>
                  <a:lnTo>
                    <a:pt x="307" y="1262"/>
                  </a:lnTo>
                  <a:lnTo>
                    <a:pt x="314" y="1276"/>
                  </a:lnTo>
                  <a:lnTo>
                    <a:pt x="324" y="1288"/>
                  </a:lnTo>
                  <a:lnTo>
                    <a:pt x="330" y="1299"/>
                  </a:lnTo>
                  <a:lnTo>
                    <a:pt x="332" y="1308"/>
                  </a:lnTo>
                  <a:lnTo>
                    <a:pt x="330" y="1319"/>
                  </a:lnTo>
                  <a:lnTo>
                    <a:pt x="326" y="1327"/>
                  </a:lnTo>
                  <a:lnTo>
                    <a:pt x="320" y="1335"/>
                  </a:lnTo>
                  <a:lnTo>
                    <a:pt x="314" y="1342"/>
                  </a:lnTo>
                  <a:lnTo>
                    <a:pt x="309" y="1345"/>
                  </a:lnTo>
                  <a:lnTo>
                    <a:pt x="308" y="1347"/>
                  </a:lnTo>
                  <a:lnTo>
                    <a:pt x="307" y="1349"/>
                  </a:lnTo>
                  <a:lnTo>
                    <a:pt x="306" y="1357"/>
                  </a:lnTo>
                  <a:lnTo>
                    <a:pt x="304" y="1368"/>
                  </a:lnTo>
                  <a:lnTo>
                    <a:pt x="301" y="1383"/>
                  </a:lnTo>
                  <a:lnTo>
                    <a:pt x="297" y="1400"/>
                  </a:lnTo>
                  <a:lnTo>
                    <a:pt x="295" y="1417"/>
                  </a:lnTo>
                  <a:lnTo>
                    <a:pt x="293" y="1435"/>
                  </a:lnTo>
                  <a:lnTo>
                    <a:pt x="291" y="1452"/>
                  </a:lnTo>
                  <a:lnTo>
                    <a:pt x="291" y="1467"/>
                  </a:lnTo>
                  <a:lnTo>
                    <a:pt x="292" y="1480"/>
                  </a:lnTo>
                  <a:lnTo>
                    <a:pt x="294" y="1496"/>
                  </a:lnTo>
                  <a:lnTo>
                    <a:pt x="297" y="1516"/>
                  </a:lnTo>
                  <a:lnTo>
                    <a:pt x="302" y="1538"/>
                  </a:lnTo>
                  <a:lnTo>
                    <a:pt x="306" y="1560"/>
                  </a:lnTo>
                  <a:lnTo>
                    <a:pt x="311" y="1582"/>
                  </a:lnTo>
                  <a:lnTo>
                    <a:pt x="317" y="1603"/>
                  </a:lnTo>
                  <a:lnTo>
                    <a:pt x="323" y="1618"/>
                  </a:lnTo>
                  <a:lnTo>
                    <a:pt x="329" y="1630"/>
                  </a:lnTo>
                  <a:lnTo>
                    <a:pt x="335" y="1636"/>
                  </a:lnTo>
                  <a:lnTo>
                    <a:pt x="346" y="1644"/>
                  </a:lnTo>
                  <a:lnTo>
                    <a:pt x="359" y="1651"/>
                  </a:lnTo>
                  <a:lnTo>
                    <a:pt x="373" y="1660"/>
                  </a:lnTo>
                  <a:lnTo>
                    <a:pt x="388" y="1668"/>
                  </a:lnTo>
                  <a:lnTo>
                    <a:pt x="404" y="1675"/>
                  </a:lnTo>
                  <a:lnTo>
                    <a:pt x="419" y="1683"/>
                  </a:lnTo>
                  <a:lnTo>
                    <a:pt x="432" y="1689"/>
                  </a:lnTo>
                  <a:lnTo>
                    <a:pt x="443" y="1694"/>
                  </a:lnTo>
                  <a:lnTo>
                    <a:pt x="449" y="1698"/>
                  </a:lnTo>
                  <a:lnTo>
                    <a:pt x="451" y="1699"/>
                  </a:lnTo>
                  <a:lnTo>
                    <a:pt x="453" y="1700"/>
                  </a:lnTo>
                  <a:lnTo>
                    <a:pt x="459" y="1704"/>
                  </a:lnTo>
                  <a:lnTo>
                    <a:pt x="467" y="1709"/>
                  </a:lnTo>
                  <a:lnTo>
                    <a:pt x="477" y="1717"/>
                  </a:lnTo>
                  <a:lnTo>
                    <a:pt x="486" y="1725"/>
                  </a:lnTo>
                  <a:lnTo>
                    <a:pt x="496" y="1734"/>
                  </a:lnTo>
                  <a:lnTo>
                    <a:pt x="503" y="1744"/>
                  </a:lnTo>
                  <a:lnTo>
                    <a:pt x="508" y="1753"/>
                  </a:lnTo>
                  <a:lnTo>
                    <a:pt x="510" y="1763"/>
                  </a:lnTo>
                  <a:lnTo>
                    <a:pt x="513" y="1780"/>
                  </a:lnTo>
                  <a:lnTo>
                    <a:pt x="519" y="1799"/>
                  </a:lnTo>
                  <a:lnTo>
                    <a:pt x="527" y="1818"/>
                  </a:lnTo>
                  <a:lnTo>
                    <a:pt x="538" y="1837"/>
                  </a:lnTo>
                  <a:lnTo>
                    <a:pt x="547" y="1854"/>
                  </a:lnTo>
                  <a:lnTo>
                    <a:pt x="555" y="1863"/>
                  </a:lnTo>
                  <a:lnTo>
                    <a:pt x="564" y="1874"/>
                  </a:lnTo>
                  <a:lnTo>
                    <a:pt x="574" y="1884"/>
                  </a:lnTo>
                  <a:lnTo>
                    <a:pt x="584" y="1896"/>
                  </a:lnTo>
                  <a:lnTo>
                    <a:pt x="594" y="1908"/>
                  </a:lnTo>
                  <a:lnTo>
                    <a:pt x="600" y="1921"/>
                  </a:lnTo>
                  <a:lnTo>
                    <a:pt x="604" y="1937"/>
                  </a:lnTo>
                  <a:lnTo>
                    <a:pt x="604" y="1954"/>
                  </a:lnTo>
                  <a:lnTo>
                    <a:pt x="604" y="1973"/>
                  </a:lnTo>
                  <a:lnTo>
                    <a:pt x="606" y="1990"/>
                  </a:lnTo>
                  <a:lnTo>
                    <a:pt x="610" y="2005"/>
                  </a:lnTo>
                  <a:lnTo>
                    <a:pt x="616" y="2019"/>
                  </a:lnTo>
                  <a:lnTo>
                    <a:pt x="622" y="2034"/>
                  </a:lnTo>
                  <a:lnTo>
                    <a:pt x="630" y="2050"/>
                  </a:lnTo>
                  <a:lnTo>
                    <a:pt x="637" y="2067"/>
                  </a:lnTo>
                  <a:lnTo>
                    <a:pt x="644" y="2086"/>
                  </a:lnTo>
                  <a:lnTo>
                    <a:pt x="653" y="2105"/>
                  </a:lnTo>
                  <a:lnTo>
                    <a:pt x="663" y="2124"/>
                  </a:lnTo>
                  <a:lnTo>
                    <a:pt x="676" y="2141"/>
                  </a:lnTo>
                  <a:lnTo>
                    <a:pt x="690" y="2156"/>
                  </a:lnTo>
                  <a:lnTo>
                    <a:pt x="707" y="2166"/>
                  </a:lnTo>
                  <a:lnTo>
                    <a:pt x="724" y="2173"/>
                  </a:lnTo>
                  <a:lnTo>
                    <a:pt x="726" y="2170"/>
                  </a:lnTo>
                  <a:lnTo>
                    <a:pt x="730" y="2163"/>
                  </a:lnTo>
                  <a:lnTo>
                    <a:pt x="734" y="2151"/>
                  </a:lnTo>
                  <a:lnTo>
                    <a:pt x="740" y="2137"/>
                  </a:lnTo>
                  <a:lnTo>
                    <a:pt x="748" y="2119"/>
                  </a:lnTo>
                  <a:lnTo>
                    <a:pt x="755" y="2100"/>
                  </a:lnTo>
                  <a:lnTo>
                    <a:pt x="762" y="2080"/>
                  </a:lnTo>
                  <a:lnTo>
                    <a:pt x="770" y="2061"/>
                  </a:lnTo>
                  <a:lnTo>
                    <a:pt x="776" y="2041"/>
                  </a:lnTo>
                  <a:lnTo>
                    <a:pt x="780" y="2024"/>
                  </a:lnTo>
                  <a:lnTo>
                    <a:pt x="784" y="2008"/>
                  </a:lnTo>
                  <a:lnTo>
                    <a:pt x="784" y="1996"/>
                  </a:lnTo>
                  <a:lnTo>
                    <a:pt x="781" y="1988"/>
                  </a:lnTo>
                  <a:lnTo>
                    <a:pt x="776" y="1975"/>
                  </a:lnTo>
                  <a:lnTo>
                    <a:pt x="771" y="1960"/>
                  </a:lnTo>
                  <a:lnTo>
                    <a:pt x="767" y="1943"/>
                  </a:lnTo>
                  <a:lnTo>
                    <a:pt x="762" y="1927"/>
                  </a:lnTo>
                  <a:lnTo>
                    <a:pt x="759" y="1911"/>
                  </a:lnTo>
                  <a:lnTo>
                    <a:pt x="757" y="1898"/>
                  </a:lnTo>
                  <a:lnTo>
                    <a:pt x="756" y="1889"/>
                  </a:lnTo>
                  <a:lnTo>
                    <a:pt x="755" y="1885"/>
                  </a:lnTo>
                  <a:lnTo>
                    <a:pt x="760" y="1795"/>
                  </a:lnTo>
                  <a:lnTo>
                    <a:pt x="761" y="1793"/>
                  </a:lnTo>
                  <a:lnTo>
                    <a:pt x="765" y="1787"/>
                  </a:lnTo>
                  <a:lnTo>
                    <a:pt x="769" y="1779"/>
                  </a:lnTo>
                  <a:lnTo>
                    <a:pt x="775" y="1768"/>
                  </a:lnTo>
                  <a:lnTo>
                    <a:pt x="784" y="1757"/>
                  </a:lnTo>
                  <a:lnTo>
                    <a:pt x="793" y="1746"/>
                  </a:lnTo>
                  <a:lnTo>
                    <a:pt x="804" y="1736"/>
                  </a:lnTo>
                  <a:lnTo>
                    <a:pt x="815" y="1726"/>
                  </a:lnTo>
                  <a:lnTo>
                    <a:pt x="826" y="1715"/>
                  </a:lnTo>
                  <a:lnTo>
                    <a:pt x="835" y="1704"/>
                  </a:lnTo>
                  <a:lnTo>
                    <a:pt x="844" y="1691"/>
                  </a:lnTo>
                  <a:lnTo>
                    <a:pt x="852" y="1675"/>
                  </a:lnTo>
                  <a:lnTo>
                    <a:pt x="863" y="1656"/>
                  </a:lnTo>
                  <a:lnTo>
                    <a:pt x="872" y="1636"/>
                  </a:lnTo>
                  <a:lnTo>
                    <a:pt x="883" y="1615"/>
                  </a:lnTo>
                  <a:lnTo>
                    <a:pt x="892" y="1594"/>
                  </a:lnTo>
                  <a:lnTo>
                    <a:pt x="903" y="1573"/>
                  </a:lnTo>
                  <a:lnTo>
                    <a:pt x="911" y="1553"/>
                  </a:lnTo>
                  <a:lnTo>
                    <a:pt x="917" y="1536"/>
                  </a:lnTo>
                  <a:lnTo>
                    <a:pt x="921" y="1522"/>
                  </a:lnTo>
                  <a:lnTo>
                    <a:pt x="924" y="1514"/>
                  </a:lnTo>
                  <a:lnTo>
                    <a:pt x="929" y="1503"/>
                  </a:lnTo>
                  <a:lnTo>
                    <a:pt x="936" y="1491"/>
                  </a:lnTo>
                  <a:lnTo>
                    <a:pt x="945" y="1477"/>
                  </a:lnTo>
                  <a:lnTo>
                    <a:pt x="953" y="1462"/>
                  </a:lnTo>
                  <a:lnTo>
                    <a:pt x="961" y="1446"/>
                  </a:lnTo>
                  <a:lnTo>
                    <a:pt x="967" y="1430"/>
                  </a:lnTo>
                  <a:lnTo>
                    <a:pt x="970" y="1415"/>
                  </a:lnTo>
                  <a:lnTo>
                    <a:pt x="971" y="1400"/>
                  </a:lnTo>
                  <a:lnTo>
                    <a:pt x="967" y="1386"/>
                  </a:lnTo>
                  <a:lnTo>
                    <a:pt x="958" y="1373"/>
                  </a:lnTo>
                  <a:lnTo>
                    <a:pt x="941" y="1359"/>
                  </a:lnTo>
                  <a:lnTo>
                    <a:pt x="922" y="1347"/>
                  </a:lnTo>
                  <a:lnTo>
                    <a:pt x="901" y="1339"/>
                  </a:lnTo>
                  <a:lnTo>
                    <a:pt x="878" y="1332"/>
                  </a:lnTo>
                  <a:lnTo>
                    <a:pt x="857" y="1327"/>
                  </a:lnTo>
                  <a:lnTo>
                    <a:pt x="837" y="1322"/>
                  </a:lnTo>
                  <a:lnTo>
                    <a:pt x="819" y="1319"/>
                  </a:lnTo>
                  <a:lnTo>
                    <a:pt x="804" y="1314"/>
                  </a:lnTo>
                  <a:lnTo>
                    <a:pt x="791" y="1311"/>
                  </a:lnTo>
                  <a:lnTo>
                    <a:pt x="775" y="1307"/>
                  </a:lnTo>
                  <a:lnTo>
                    <a:pt x="757" y="1303"/>
                  </a:lnTo>
                  <a:lnTo>
                    <a:pt x="738" y="1297"/>
                  </a:lnTo>
                  <a:lnTo>
                    <a:pt x="719" y="1292"/>
                  </a:lnTo>
                  <a:lnTo>
                    <a:pt x="700" y="1285"/>
                  </a:lnTo>
                  <a:lnTo>
                    <a:pt x="684" y="1277"/>
                  </a:lnTo>
                  <a:lnTo>
                    <a:pt x="671" y="1268"/>
                  </a:lnTo>
                  <a:lnTo>
                    <a:pt x="660" y="1257"/>
                  </a:lnTo>
                  <a:lnTo>
                    <a:pt x="654" y="1246"/>
                  </a:lnTo>
                  <a:lnTo>
                    <a:pt x="649" y="1234"/>
                  </a:lnTo>
                  <a:lnTo>
                    <a:pt x="639" y="1227"/>
                  </a:lnTo>
                  <a:lnTo>
                    <a:pt x="626" y="1221"/>
                  </a:lnTo>
                  <a:lnTo>
                    <a:pt x="612" y="1218"/>
                  </a:lnTo>
                  <a:lnTo>
                    <a:pt x="596" y="1218"/>
                  </a:lnTo>
                  <a:lnTo>
                    <a:pt x="579" y="1219"/>
                  </a:lnTo>
                  <a:lnTo>
                    <a:pt x="562" y="1221"/>
                  </a:lnTo>
                  <a:lnTo>
                    <a:pt x="546" y="1226"/>
                  </a:lnTo>
                  <a:lnTo>
                    <a:pt x="533" y="1230"/>
                  </a:lnTo>
                  <a:lnTo>
                    <a:pt x="521" y="1234"/>
                  </a:lnTo>
                  <a:lnTo>
                    <a:pt x="510" y="1239"/>
                  </a:lnTo>
                  <a:lnTo>
                    <a:pt x="498" y="1245"/>
                  </a:lnTo>
                  <a:lnTo>
                    <a:pt x="483" y="1250"/>
                  </a:lnTo>
                  <a:lnTo>
                    <a:pt x="466" y="1254"/>
                  </a:lnTo>
                  <a:lnTo>
                    <a:pt x="449" y="1258"/>
                  </a:lnTo>
                  <a:lnTo>
                    <a:pt x="432" y="1262"/>
                  </a:lnTo>
                  <a:lnTo>
                    <a:pt x="417" y="1263"/>
                  </a:lnTo>
                  <a:lnTo>
                    <a:pt x="403" y="1262"/>
                  </a:lnTo>
                  <a:lnTo>
                    <a:pt x="390" y="1259"/>
                  </a:lnTo>
                  <a:lnTo>
                    <a:pt x="382" y="1254"/>
                  </a:lnTo>
                  <a:lnTo>
                    <a:pt x="376" y="1246"/>
                  </a:lnTo>
                  <a:lnTo>
                    <a:pt x="369" y="1228"/>
                  </a:lnTo>
                  <a:lnTo>
                    <a:pt x="357" y="1211"/>
                  </a:lnTo>
                  <a:lnTo>
                    <a:pt x="346" y="1196"/>
                  </a:lnTo>
                  <a:lnTo>
                    <a:pt x="333" y="1181"/>
                  </a:lnTo>
                  <a:lnTo>
                    <a:pt x="324" y="1168"/>
                  </a:lnTo>
                  <a:lnTo>
                    <a:pt x="318" y="1154"/>
                  </a:lnTo>
                  <a:lnTo>
                    <a:pt x="318" y="1148"/>
                  </a:lnTo>
                  <a:lnTo>
                    <a:pt x="321" y="1143"/>
                  </a:lnTo>
                  <a:lnTo>
                    <a:pt x="326" y="1141"/>
                  </a:lnTo>
                  <a:lnTo>
                    <a:pt x="332" y="1140"/>
                  </a:lnTo>
                  <a:lnTo>
                    <a:pt x="341" y="1138"/>
                  </a:lnTo>
                  <a:lnTo>
                    <a:pt x="348" y="1136"/>
                  </a:lnTo>
                  <a:lnTo>
                    <a:pt x="355" y="1132"/>
                  </a:lnTo>
                  <a:lnTo>
                    <a:pt x="362" y="1123"/>
                  </a:lnTo>
                  <a:lnTo>
                    <a:pt x="366" y="1112"/>
                  </a:lnTo>
                  <a:lnTo>
                    <a:pt x="368" y="1097"/>
                  </a:lnTo>
                  <a:lnTo>
                    <a:pt x="366" y="1085"/>
                  </a:lnTo>
                  <a:lnTo>
                    <a:pt x="361" y="1076"/>
                  </a:lnTo>
                  <a:lnTo>
                    <a:pt x="351" y="1069"/>
                  </a:lnTo>
                  <a:lnTo>
                    <a:pt x="341" y="1065"/>
                  </a:lnTo>
                  <a:lnTo>
                    <a:pt x="327" y="1065"/>
                  </a:lnTo>
                  <a:lnTo>
                    <a:pt x="312" y="1068"/>
                  </a:lnTo>
                  <a:lnTo>
                    <a:pt x="297" y="1074"/>
                  </a:lnTo>
                  <a:lnTo>
                    <a:pt x="284" y="1079"/>
                  </a:lnTo>
                  <a:lnTo>
                    <a:pt x="273" y="1080"/>
                  </a:lnTo>
                  <a:lnTo>
                    <a:pt x="266" y="1078"/>
                  </a:lnTo>
                  <a:lnTo>
                    <a:pt x="259" y="1073"/>
                  </a:lnTo>
                  <a:lnTo>
                    <a:pt x="256" y="1066"/>
                  </a:lnTo>
                  <a:lnTo>
                    <a:pt x="256" y="1059"/>
                  </a:lnTo>
                  <a:lnTo>
                    <a:pt x="258" y="1050"/>
                  </a:lnTo>
                  <a:lnTo>
                    <a:pt x="263" y="1043"/>
                  </a:lnTo>
                  <a:lnTo>
                    <a:pt x="270" y="1037"/>
                  </a:lnTo>
                  <a:lnTo>
                    <a:pt x="278" y="1031"/>
                  </a:lnTo>
                  <a:lnTo>
                    <a:pt x="289" y="1024"/>
                  </a:lnTo>
                  <a:lnTo>
                    <a:pt x="301" y="1016"/>
                  </a:lnTo>
                  <a:lnTo>
                    <a:pt x="314" y="1006"/>
                  </a:lnTo>
                  <a:lnTo>
                    <a:pt x="328" y="996"/>
                  </a:lnTo>
                  <a:lnTo>
                    <a:pt x="343" y="986"/>
                  </a:lnTo>
                  <a:lnTo>
                    <a:pt x="357" y="978"/>
                  </a:lnTo>
                  <a:lnTo>
                    <a:pt x="370" y="970"/>
                  </a:lnTo>
                  <a:lnTo>
                    <a:pt x="382" y="965"/>
                  </a:lnTo>
                  <a:lnTo>
                    <a:pt x="392" y="963"/>
                  </a:lnTo>
                  <a:lnTo>
                    <a:pt x="400" y="963"/>
                  </a:lnTo>
                  <a:lnTo>
                    <a:pt x="404" y="968"/>
                  </a:lnTo>
                  <a:lnTo>
                    <a:pt x="411" y="980"/>
                  </a:lnTo>
                  <a:lnTo>
                    <a:pt x="422" y="990"/>
                  </a:lnTo>
                  <a:lnTo>
                    <a:pt x="434" y="998"/>
                  </a:lnTo>
                  <a:lnTo>
                    <a:pt x="449" y="1003"/>
                  </a:lnTo>
                  <a:lnTo>
                    <a:pt x="462" y="1004"/>
                  </a:lnTo>
                  <a:lnTo>
                    <a:pt x="475" y="1003"/>
                  </a:lnTo>
                  <a:lnTo>
                    <a:pt x="481" y="1001"/>
                  </a:lnTo>
                  <a:lnTo>
                    <a:pt x="489" y="998"/>
                  </a:lnTo>
                  <a:lnTo>
                    <a:pt x="499" y="992"/>
                  </a:lnTo>
                  <a:lnTo>
                    <a:pt x="509" y="988"/>
                  </a:lnTo>
                  <a:lnTo>
                    <a:pt x="520" y="984"/>
                  </a:lnTo>
                  <a:lnTo>
                    <a:pt x="530" y="981"/>
                  </a:lnTo>
                  <a:lnTo>
                    <a:pt x="541" y="980"/>
                  </a:lnTo>
                  <a:lnTo>
                    <a:pt x="550" y="981"/>
                  </a:lnTo>
                  <a:lnTo>
                    <a:pt x="559" y="985"/>
                  </a:lnTo>
                  <a:lnTo>
                    <a:pt x="565" y="992"/>
                  </a:lnTo>
                  <a:lnTo>
                    <a:pt x="569" y="1005"/>
                  </a:lnTo>
                  <a:lnTo>
                    <a:pt x="573" y="1020"/>
                  </a:lnTo>
                  <a:lnTo>
                    <a:pt x="579" y="1034"/>
                  </a:lnTo>
                  <a:lnTo>
                    <a:pt x="587" y="1048"/>
                  </a:lnTo>
                  <a:lnTo>
                    <a:pt x="596" y="1061"/>
                  </a:lnTo>
                  <a:lnTo>
                    <a:pt x="605" y="1073"/>
                  </a:lnTo>
                  <a:lnTo>
                    <a:pt x="615" y="1083"/>
                  </a:lnTo>
                  <a:lnTo>
                    <a:pt x="624" y="1092"/>
                  </a:lnTo>
                  <a:lnTo>
                    <a:pt x="632" y="1097"/>
                  </a:lnTo>
                  <a:lnTo>
                    <a:pt x="638" y="1100"/>
                  </a:lnTo>
                  <a:lnTo>
                    <a:pt x="642" y="1100"/>
                  </a:lnTo>
                  <a:lnTo>
                    <a:pt x="643" y="1096"/>
                  </a:lnTo>
                  <a:lnTo>
                    <a:pt x="644" y="1085"/>
                  </a:lnTo>
                  <a:lnTo>
                    <a:pt x="646" y="1072"/>
                  </a:lnTo>
                  <a:lnTo>
                    <a:pt x="650" y="1055"/>
                  </a:lnTo>
                  <a:lnTo>
                    <a:pt x="653" y="1036"/>
                  </a:lnTo>
                  <a:lnTo>
                    <a:pt x="655" y="1017"/>
                  </a:lnTo>
                  <a:lnTo>
                    <a:pt x="655" y="998"/>
                  </a:lnTo>
                  <a:lnTo>
                    <a:pt x="654" y="982"/>
                  </a:lnTo>
                  <a:lnTo>
                    <a:pt x="649" y="968"/>
                  </a:lnTo>
                  <a:lnTo>
                    <a:pt x="646" y="963"/>
                  </a:lnTo>
                  <a:lnTo>
                    <a:pt x="645" y="959"/>
                  </a:lnTo>
                  <a:lnTo>
                    <a:pt x="644" y="954"/>
                  </a:lnTo>
                  <a:lnTo>
                    <a:pt x="644" y="952"/>
                  </a:lnTo>
                  <a:lnTo>
                    <a:pt x="644" y="950"/>
                  </a:lnTo>
                  <a:lnTo>
                    <a:pt x="645" y="949"/>
                  </a:lnTo>
                  <a:lnTo>
                    <a:pt x="646" y="948"/>
                  </a:lnTo>
                  <a:lnTo>
                    <a:pt x="647" y="948"/>
                  </a:lnTo>
                  <a:lnTo>
                    <a:pt x="650" y="948"/>
                  </a:lnTo>
                  <a:lnTo>
                    <a:pt x="652" y="948"/>
                  </a:lnTo>
                  <a:lnTo>
                    <a:pt x="653" y="949"/>
                  </a:lnTo>
                  <a:lnTo>
                    <a:pt x="655" y="949"/>
                  </a:lnTo>
                  <a:lnTo>
                    <a:pt x="657" y="950"/>
                  </a:lnTo>
                  <a:lnTo>
                    <a:pt x="658" y="951"/>
                  </a:lnTo>
                  <a:lnTo>
                    <a:pt x="659" y="951"/>
                  </a:lnTo>
                  <a:lnTo>
                    <a:pt x="660" y="952"/>
                  </a:lnTo>
                  <a:lnTo>
                    <a:pt x="660" y="952"/>
                  </a:lnTo>
                  <a:lnTo>
                    <a:pt x="662" y="950"/>
                  </a:lnTo>
                  <a:lnTo>
                    <a:pt x="668" y="946"/>
                  </a:lnTo>
                  <a:lnTo>
                    <a:pt x="676" y="939"/>
                  </a:lnTo>
                  <a:lnTo>
                    <a:pt x="687" y="929"/>
                  </a:lnTo>
                  <a:lnTo>
                    <a:pt x="699" y="916"/>
                  </a:lnTo>
                  <a:lnTo>
                    <a:pt x="711" y="903"/>
                  </a:lnTo>
                  <a:lnTo>
                    <a:pt x="723" y="887"/>
                  </a:lnTo>
                  <a:lnTo>
                    <a:pt x="735" y="869"/>
                  </a:lnTo>
                  <a:lnTo>
                    <a:pt x="745" y="850"/>
                  </a:lnTo>
                  <a:lnTo>
                    <a:pt x="754" y="831"/>
                  </a:lnTo>
                  <a:lnTo>
                    <a:pt x="760" y="816"/>
                  </a:lnTo>
                  <a:lnTo>
                    <a:pt x="766" y="805"/>
                  </a:lnTo>
                  <a:lnTo>
                    <a:pt x="769" y="796"/>
                  </a:lnTo>
                  <a:lnTo>
                    <a:pt x="772" y="790"/>
                  </a:lnTo>
                  <a:lnTo>
                    <a:pt x="773" y="782"/>
                  </a:lnTo>
                  <a:lnTo>
                    <a:pt x="775" y="776"/>
                  </a:lnTo>
                  <a:lnTo>
                    <a:pt x="777" y="767"/>
                  </a:lnTo>
                  <a:lnTo>
                    <a:pt x="777" y="753"/>
                  </a:lnTo>
                  <a:lnTo>
                    <a:pt x="772" y="740"/>
                  </a:lnTo>
                  <a:lnTo>
                    <a:pt x="763" y="727"/>
                  </a:lnTo>
                  <a:lnTo>
                    <a:pt x="752" y="718"/>
                  </a:lnTo>
                  <a:lnTo>
                    <a:pt x="739" y="712"/>
                  </a:lnTo>
                  <a:lnTo>
                    <a:pt x="726" y="712"/>
                  </a:lnTo>
                  <a:lnTo>
                    <a:pt x="720" y="711"/>
                  </a:lnTo>
                  <a:lnTo>
                    <a:pt x="717" y="706"/>
                  </a:lnTo>
                  <a:lnTo>
                    <a:pt x="717" y="698"/>
                  </a:lnTo>
                  <a:lnTo>
                    <a:pt x="718" y="688"/>
                  </a:lnTo>
                  <a:lnTo>
                    <a:pt x="721" y="677"/>
                  </a:lnTo>
                  <a:lnTo>
                    <a:pt x="727" y="664"/>
                  </a:lnTo>
                  <a:lnTo>
                    <a:pt x="734" y="651"/>
                  </a:lnTo>
                  <a:lnTo>
                    <a:pt x="741" y="641"/>
                  </a:lnTo>
                  <a:lnTo>
                    <a:pt x="752" y="631"/>
                  </a:lnTo>
                  <a:lnTo>
                    <a:pt x="762" y="624"/>
                  </a:lnTo>
                  <a:lnTo>
                    <a:pt x="775" y="620"/>
                  </a:lnTo>
                  <a:lnTo>
                    <a:pt x="788" y="621"/>
                  </a:lnTo>
                  <a:lnTo>
                    <a:pt x="803" y="625"/>
                  </a:lnTo>
                  <a:lnTo>
                    <a:pt x="812" y="631"/>
                  </a:lnTo>
                  <a:lnTo>
                    <a:pt x="817" y="638"/>
                  </a:lnTo>
                  <a:lnTo>
                    <a:pt x="818" y="645"/>
                  </a:lnTo>
                  <a:lnTo>
                    <a:pt x="817" y="653"/>
                  </a:lnTo>
                  <a:lnTo>
                    <a:pt x="815" y="659"/>
                  </a:lnTo>
                  <a:lnTo>
                    <a:pt x="812" y="664"/>
                  </a:lnTo>
                  <a:lnTo>
                    <a:pt x="810" y="667"/>
                  </a:lnTo>
                  <a:lnTo>
                    <a:pt x="809" y="668"/>
                  </a:lnTo>
                  <a:lnTo>
                    <a:pt x="810" y="670"/>
                  </a:lnTo>
                  <a:lnTo>
                    <a:pt x="812" y="677"/>
                  </a:lnTo>
                  <a:lnTo>
                    <a:pt x="815" y="685"/>
                  </a:lnTo>
                  <a:lnTo>
                    <a:pt x="819" y="696"/>
                  </a:lnTo>
                  <a:lnTo>
                    <a:pt x="825" y="706"/>
                  </a:lnTo>
                  <a:lnTo>
                    <a:pt x="831" y="717"/>
                  </a:lnTo>
                  <a:lnTo>
                    <a:pt x="837" y="725"/>
                  </a:lnTo>
                  <a:lnTo>
                    <a:pt x="844" y="731"/>
                  </a:lnTo>
                  <a:lnTo>
                    <a:pt x="850" y="733"/>
                  </a:lnTo>
                  <a:lnTo>
                    <a:pt x="856" y="731"/>
                  </a:lnTo>
                  <a:lnTo>
                    <a:pt x="863" y="722"/>
                  </a:lnTo>
                  <a:lnTo>
                    <a:pt x="869" y="711"/>
                  </a:lnTo>
                  <a:lnTo>
                    <a:pt x="878" y="698"/>
                  </a:lnTo>
                  <a:lnTo>
                    <a:pt x="889" y="685"/>
                  </a:lnTo>
                  <a:lnTo>
                    <a:pt x="901" y="672"/>
                  </a:lnTo>
                  <a:lnTo>
                    <a:pt x="911" y="658"/>
                  </a:lnTo>
                  <a:lnTo>
                    <a:pt x="923" y="645"/>
                  </a:lnTo>
                  <a:lnTo>
                    <a:pt x="931" y="631"/>
                  </a:lnTo>
                  <a:lnTo>
                    <a:pt x="939" y="620"/>
                  </a:lnTo>
                  <a:lnTo>
                    <a:pt x="942" y="608"/>
                  </a:lnTo>
                  <a:lnTo>
                    <a:pt x="942" y="598"/>
                  </a:lnTo>
                  <a:lnTo>
                    <a:pt x="936" y="590"/>
                  </a:lnTo>
                  <a:lnTo>
                    <a:pt x="926" y="583"/>
                  </a:lnTo>
                  <a:lnTo>
                    <a:pt x="916" y="578"/>
                  </a:lnTo>
                  <a:lnTo>
                    <a:pt x="909" y="570"/>
                  </a:lnTo>
                  <a:lnTo>
                    <a:pt x="904" y="562"/>
                  </a:lnTo>
                  <a:lnTo>
                    <a:pt x="898" y="551"/>
                  </a:lnTo>
                  <a:lnTo>
                    <a:pt x="895" y="541"/>
                  </a:lnTo>
                  <a:lnTo>
                    <a:pt x="892" y="529"/>
                  </a:lnTo>
                  <a:lnTo>
                    <a:pt x="888" y="517"/>
                  </a:lnTo>
                  <a:lnTo>
                    <a:pt x="883" y="507"/>
                  </a:lnTo>
                  <a:lnTo>
                    <a:pt x="875" y="495"/>
                  </a:lnTo>
                  <a:lnTo>
                    <a:pt x="866" y="486"/>
                  </a:lnTo>
                  <a:lnTo>
                    <a:pt x="853" y="477"/>
                  </a:lnTo>
                  <a:lnTo>
                    <a:pt x="837" y="470"/>
                  </a:lnTo>
                  <a:lnTo>
                    <a:pt x="817" y="464"/>
                  </a:lnTo>
                  <a:lnTo>
                    <a:pt x="793" y="460"/>
                  </a:lnTo>
                  <a:lnTo>
                    <a:pt x="757" y="458"/>
                  </a:lnTo>
                  <a:lnTo>
                    <a:pt x="726" y="458"/>
                  </a:lnTo>
                  <a:lnTo>
                    <a:pt x="698" y="459"/>
                  </a:lnTo>
                  <a:lnTo>
                    <a:pt x="676" y="461"/>
                  </a:lnTo>
                  <a:lnTo>
                    <a:pt x="657" y="465"/>
                  </a:lnTo>
                  <a:lnTo>
                    <a:pt x="642" y="468"/>
                  </a:lnTo>
                  <a:lnTo>
                    <a:pt x="631" y="471"/>
                  </a:lnTo>
                  <a:lnTo>
                    <a:pt x="623" y="474"/>
                  </a:lnTo>
                  <a:lnTo>
                    <a:pt x="618" y="476"/>
                  </a:lnTo>
                  <a:lnTo>
                    <a:pt x="617" y="476"/>
                  </a:lnTo>
                  <a:lnTo>
                    <a:pt x="627" y="514"/>
                  </a:lnTo>
                  <a:lnTo>
                    <a:pt x="630" y="516"/>
                  </a:lnTo>
                  <a:lnTo>
                    <a:pt x="633" y="522"/>
                  </a:lnTo>
                  <a:lnTo>
                    <a:pt x="637" y="532"/>
                  </a:lnTo>
                  <a:lnTo>
                    <a:pt x="638" y="546"/>
                  </a:lnTo>
                  <a:lnTo>
                    <a:pt x="636" y="552"/>
                  </a:lnTo>
                  <a:lnTo>
                    <a:pt x="629" y="556"/>
                  </a:lnTo>
                  <a:lnTo>
                    <a:pt x="619" y="560"/>
                  </a:lnTo>
                  <a:lnTo>
                    <a:pt x="607" y="562"/>
                  </a:lnTo>
                  <a:lnTo>
                    <a:pt x="595" y="562"/>
                  </a:lnTo>
                  <a:lnTo>
                    <a:pt x="583" y="563"/>
                  </a:lnTo>
                  <a:lnTo>
                    <a:pt x="573" y="563"/>
                  </a:lnTo>
                  <a:lnTo>
                    <a:pt x="566" y="562"/>
                  </a:lnTo>
                  <a:lnTo>
                    <a:pt x="563" y="562"/>
                  </a:lnTo>
                  <a:lnTo>
                    <a:pt x="562" y="560"/>
                  </a:lnTo>
                  <a:lnTo>
                    <a:pt x="560" y="553"/>
                  </a:lnTo>
                  <a:lnTo>
                    <a:pt x="556" y="544"/>
                  </a:lnTo>
                  <a:lnTo>
                    <a:pt x="554" y="532"/>
                  </a:lnTo>
                  <a:lnTo>
                    <a:pt x="552" y="520"/>
                  </a:lnTo>
                  <a:lnTo>
                    <a:pt x="553" y="509"/>
                  </a:lnTo>
                  <a:lnTo>
                    <a:pt x="556" y="498"/>
                  </a:lnTo>
                  <a:lnTo>
                    <a:pt x="560" y="488"/>
                  </a:lnTo>
                  <a:lnTo>
                    <a:pt x="563" y="476"/>
                  </a:lnTo>
                  <a:lnTo>
                    <a:pt x="567" y="467"/>
                  </a:lnTo>
                  <a:lnTo>
                    <a:pt x="572" y="458"/>
                  </a:lnTo>
                  <a:lnTo>
                    <a:pt x="574" y="452"/>
                  </a:lnTo>
                  <a:lnTo>
                    <a:pt x="575" y="450"/>
                  </a:lnTo>
                  <a:lnTo>
                    <a:pt x="617" y="392"/>
                  </a:lnTo>
                  <a:lnTo>
                    <a:pt x="619" y="392"/>
                  </a:lnTo>
                  <a:lnTo>
                    <a:pt x="624" y="392"/>
                  </a:lnTo>
                  <a:lnTo>
                    <a:pt x="634" y="394"/>
                  </a:lnTo>
                  <a:lnTo>
                    <a:pt x="647" y="397"/>
                  </a:lnTo>
                  <a:lnTo>
                    <a:pt x="665" y="402"/>
                  </a:lnTo>
                  <a:lnTo>
                    <a:pt x="678" y="404"/>
                  </a:lnTo>
                  <a:lnTo>
                    <a:pt x="693" y="406"/>
                  </a:lnTo>
                  <a:lnTo>
                    <a:pt x="708" y="406"/>
                  </a:lnTo>
                  <a:lnTo>
                    <a:pt x="722" y="403"/>
                  </a:lnTo>
                  <a:lnTo>
                    <a:pt x="735" y="401"/>
                  </a:lnTo>
                  <a:lnTo>
                    <a:pt x="746" y="399"/>
                  </a:lnTo>
                  <a:lnTo>
                    <a:pt x="753" y="397"/>
                  </a:lnTo>
                  <a:lnTo>
                    <a:pt x="756" y="397"/>
                  </a:lnTo>
                  <a:lnTo>
                    <a:pt x="729" y="284"/>
                  </a:lnTo>
                  <a:close/>
                  <a:moveTo>
                    <a:pt x="1702" y="278"/>
                  </a:moveTo>
                  <a:lnTo>
                    <a:pt x="1695" y="279"/>
                  </a:lnTo>
                  <a:lnTo>
                    <a:pt x="1694" y="294"/>
                  </a:lnTo>
                  <a:lnTo>
                    <a:pt x="1695" y="311"/>
                  </a:lnTo>
                  <a:lnTo>
                    <a:pt x="1698" y="328"/>
                  </a:lnTo>
                  <a:lnTo>
                    <a:pt x="1702" y="346"/>
                  </a:lnTo>
                  <a:lnTo>
                    <a:pt x="1707" y="364"/>
                  </a:lnTo>
                  <a:lnTo>
                    <a:pt x="1712" y="381"/>
                  </a:lnTo>
                  <a:lnTo>
                    <a:pt x="1717" y="395"/>
                  </a:lnTo>
                  <a:lnTo>
                    <a:pt x="1720" y="407"/>
                  </a:lnTo>
                  <a:lnTo>
                    <a:pt x="1723" y="414"/>
                  </a:lnTo>
                  <a:lnTo>
                    <a:pt x="1724" y="416"/>
                  </a:lnTo>
                  <a:lnTo>
                    <a:pt x="1639" y="473"/>
                  </a:lnTo>
                  <a:lnTo>
                    <a:pt x="1638" y="490"/>
                  </a:lnTo>
                  <a:lnTo>
                    <a:pt x="1641" y="505"/>
                  </a:lnTo>
                  <a:lnTo>
                    <a:pt x="1647" y="516"/>
                  </a:lnTo>
                  <a:lnTo>
                    <a:pt x="1656" y="525"/>
                  </a:lnTo>
                  <a:lnTo>
                    <a:pt x="1665" y="532"/>
                  </a:lnTo>
                  <a:lnTo>
                    <a:pt x="1676" y="537"/>
                  </a:lnTo>
                  <a:lnTo>
                    <a:pt x="1686" y="541"/>
                  </a:lnTo>
                  <a:lnTo>
                    <a:pt x="1696" y="543"/>
                  </a:lnTo>
                  <a:lnTo>
                    <a:pt x="1703" y="544"/>
                  </a:lnTo>
                  <a:lnTo>
                    <a:pt x="1708" y="544"/>
                  </a:lnTo>
                  <a:lnTo>
                    <a:pt x="1710" y="544"/>
                  </a:lnTo>
                  <a:lnTo>
                    <a:pt x="1712" y="545"/>
                  </a:lnTo>
                  <a:lnTo>
                    <a:pt x="1717" y="545"/>
                  </a:lnTo>
                  <a:lnTo>
                    <a:pt x="1724" y="545"/>
                  </a:lnTo>
                  <a:lnTo>
                    <a:pt x="1734" y="544"/>
                  </a:lnTo>
                  <a:lnTo>
                    <a:pt x="1745" y="543"/>
                  </a:lnTo>
                  <a:lnTo>
                    <a:pt x="1758" y="539"/>
                  </a:lnTo>
                  <a:lnTo>
                    <a:pt x="1772" y="532"/>
                  </a:lnTo>
                  <a:lnTo>
                    <a:pt x="1786" y="524"/>
                  </a:lnTo>
                  <a:lnTo>
                    <a:pt x="1802" y="512"/>
                  </a:lnTo>
                  <a:lnTo>
                    <a:pt x="1817" y="496"/>
                  </a:lnTo>
                  <a:lnTo>
                    <a:pt x="1832" y="476"/>
                  </a:lnTo>
                  <a:lnTo>
                    <a:pt x="1845" y="452"/>
                  </a:lnTo>
                  <a:lnTo>
                    <a:pt x="1859" y="422"/>
                  </a:lnTo>
                  <a:lnTo>
                    <a:pt x="1870" y="388"/>
                  </a:lnTo>
                  <a:lnTo>
                    <a:pt x="1849" y="366"/>
                  </a:lnTo>
                  <a:lnTo>
                    <a:pt x="1826" y="346"/>
                  </a:lnTo>
                  <a:lnTo>
                    <a:pt x="1804" y="330"/>
                  </a:lnTo>
                  <a:lnTo>
                    <a:pt x="1783" y="315"/>
                  </a:lnTo>
                  <a:lnTo>
                    <a:pt x="1763" y="302"/>
                  </a:lnTo>
                  <a:lnTo>
                    <a:pt x="1744" y="292"/>
                  </a:lnTo>
                  <a:lnTo>
                    <a:pt x="1728" y="284"/>
                  </a:lnTo>
                  <a:lnTo>
                    <a:pt x="1714" y="279"/>
                  </a:lnTo>
                  <a:lnTo>
                    <a:pt x="1702" y="278"/>
                  </a:lnTo>
                  <a:close/>
                  <a:moveTo>
                    <a:pt x="1161" y="165"/>
                  </a:moveTo>
                  <a:lnTo>
                    <a:pt x="1132" y="166"/>
                  </a:lnTo>
                  <a:lnTo>
                    <a:pt x="1100" y="169"/>
                  </a:lnTo>
                  <a:lnTo>
                    <a:pt x="1067" y="176"/>
                  </a:lnTo>
                  <a:lnTo>
                    <a:pt x="1035" y="187"/>
                  </a:lnTo>
                  <a:lnTo>
                    <a:pt x="1002" y="201"/>
                  </a:lnTo>
                  <a:lnTo>
                    <a:pt x="970" y="220"/>
                  </a:lnTo>
                  <a:lnTo>
                    <a:pt x="941" y="244"/>
                  </a:lnTo>
                  <a:lnTo>
                    <a:pt x="937" y="250"/>
                  </a:lnTo>
                  <a:lnTo>
                    <a:pt x="928" y="257"/>
                  </a:lnTo>
                  <a:lnTo>
                    <a:pt x="915" y="263"/>
                  </a:lnTo>
                  <a:lnTo>
                    <a:pt x="902" y="269"/>
                  </a:lnTo>
                  <a:lnTo>
                    <a:pt x="887" y="276"/>
                  </a:lnTo>
                  <a:lnTo>
                    <a:pt x="875" y="281"/>
                  </a:lnTo>
                  <a:lnTo>
                    <a:pt x="866" y="285"/>
                  </a:lnTo>
                  <a:lnTo>
                    <a:pt x="863" y="289"/>
                  </a:lnTo>
                  <a:lnTo>
                    <a:pt x="864" y="306"/>
                  </a:lnTo>
                  <a:lnTo>
                    <a:pt x="870" y="322"/>
                  </a:lnTo>
                  <a:lnTo>
                    <a:pt x="881" y="338"/>
                  </a:lnTo>
                  <a:lnTo>
                    <a:pt x="895" y="353"/>
                  </a:lnTo>
                  <a:lnTo>
                    <a:pt x="913" y="369"/>
                  </a:lnTo>
                  <a:lnTo>
                    <a:pt x="934" y="385"/>
                  </a:lnTo>
                  <a:lnTo>
                    <a:pt x="958" y="404"/>
                  </a:lnTo>
                  <a:lnTo>
                    <a:pt x="981" y="426"/>
                  </a:lnTo>
                  <a:lnTo>
                    <a:pt x="1006" y="451"/>
                  </a:lnTo>
                  <a:lnTo>
                    <a:pt x="1022" y="467"/>
                  </a:lnTo>
                  <a:lnTo>
                    <a:pt x="1036" y="476"/>
                  </a:lnTo>
                  <a:lnTo>
                    <a:pt x="1048" y="482"/>
                  </a:lnTo>
                  <a:lnTo>
                    <a:pt x="1058" y="483"/>
                  </a:lnTo>
                  <a:lnTo>
                    <a:pt x="1066" y="480"/>
                  </a:lnTo>
                  <a:lnTo>
                    <a:pt x="1072" y="476"/>
                  </a:lnTo>
                  <a:lnTo>
                    <a:pt x="1078" y="469"/>
                  </a:lnTo>
                  <a:lnTo>
                    <a:pt x="1081" y="460"/>
                  </a:lnTo>
                  <a:lnTo>
                    <a:pt x="1083" y="451"/>
                  </a:lnTo>
                  <a:lnTo>
                    <a:pt x="1084" y="441"/>
                  </a:lnTo>
                  <a:lnTo>
                    <a:pt x="1084" y="432"/>
                  </a:lnTo>
                  <a:lnTo>
                    <a:pt x="1083" y="425"/>
                  </a:lnTo>
                  <a:lnTo>
                    <a:pt x="1081" y="418"/>
                  </a:lnTo>
                  <a:lnTo>
                    <a:pt x="1080" y="411"/>
                  </a:lnTo>
                  <a:lnTo>
                    <a:pt x="1083" y="402"/>
                  </a:lnTo>
                  <a:lnTo>
                    <a:pt x="1089" y="391"/>
                  </a:lnTo>
                  <a:lnTo>
                    <a:pt x="1099" y="379"/>
                  </a:lnTo>
                  <a:lnTo>
                    <a:pt x="1109" y="365"/>
                  </a:lnTo>
                  <a:lnTo>
                    <a:pt x="1120" y="351"/>
                  </a:lnTo>
                  <a:lnTo>
                    <a:pt x="1132" y="336"/>
                  </a:lnTo>
                  <a:lnTo>
                    <a:pt x="1142" y="320"/>
                  </a:lnTo>
                  <a:lnTo>
                    <a:pt x="1151" y="304"/>
                  </a:lnTo>
                  <a:lnTo>
                    <a:pt x="1157" y="288"/>
                  </a:lnTo>
                  <a:lnTo>
                    <a:pt x="1161" y="274"/>
                  </a:lnTo>
                  <a:lnTo>
                    <a:pt x="1163" y="260"/>
                  </a:lnTo>
                  <a:lnTo>
                    <a:pt x="1168" y="249"/>
                  </a:lnTo>
                  <a:lnTo>
                    <a:pt x="1176" y="241"/>
                  </a:lnTo>
                  <a:lnTo>
                    <a:pt x="1184" y="235"/>
                  </a:lnTo>
                  <a:lnTo>
                    <a:pt x="1195" y="229"/>
                  </a:lnTo>
                  <a:lnTo>
                    <a:pt x="1205" y="224"/>
                  </a:lnTo>
                  <a:lnTo>
                    <a:pt x="1216" y="218"/>
                  </a:lnTo>
                  <a:lnTo>
                    <a:pt x="1227" y="209"/>
                  </a:lnTo>
                  <a:lnTo>
                    <a:pt x="1238" y="199"/>
                  </a:lnTo>
                  <a:lnTo>
                    <a:pt x="1248" y="185"/>
                  </a:lnTo>
                  <a:lnTo>
                    <a:pt x="1241" y="179"/>
                  </a:lnTo>
                  <a:lnTo>
                    <a:pt x="1229" y="173"/>
                  </a:lnTo>
                  <a:lnTo>
                    <a:pt x="1210" y="169"/>
                  </a:lnTo>
                  <a:lnTo>
                    <a:pt x="1187" y="166"/>
                  </a:lnTo>
                  <a:lnTo>
                    <a:pt x="1161" y="165"/>
                  </a:lnTo>
                  <a:close/>
                  <a:moveTo>
                    <a:pt x="1191" y="0"/>
                  </a:moveTo>
                  <a:lnTo>
                    <a:pt x="1280" y="3"/>
                  </a:lnTo>
                  <a:lnTo>
                    <a:pt x="1367" y="12"/>
                  </a:lnTo>
                  <a:lnTo>
                    <a:pt x="1451" y="27"/>
                  </a:lnTo>
                  <a:lnTo>
                    <a:pt x="1532" y="48"/>
                  </a:lnTo>
                  <a:lnTo>
                    <a:pt x="1611" y="74"/>
                  </a:lnTo>
                  <a:lnTo>
                    <a:pt x="1687" y="105"/>
                  </a:lnTo>
                  <a:lnTo>
                    <a:pt x="1761" y="141"/>
                  </a:lnTo>
                  <a:lnTo>
                    <a:pt x="1831" y="182"/>
                  </a:lnTo>
                  <a:lnTo>
                    <a:pt x="1898" y="227"/>
                  </a:lnTo>
                  <a:lnTo>
                    <a:pt x="1961" y="277"/>
                  </a:lnTo>
                  <a:lnTo>
                    <a:pt x="2021" y="332"/>
                  </a:lnTo>
                  <a:lnTo>
                    <a:pt x="2076" y="389"/>
                  </a:lnTo>
                  <a:lnTo>
                    <a:pt x="2128" y="451"/>
                  </a:lnTo>
                  <a:lnTo>
                    <a:pt x="2176" y="515"/>
                  </a:lnTo>
                  <a:lnTo>
                    <a:pt x="2218" y="584"/>
                  </a:lnTo>
                  <a:lnTo>
                    <a:pt x="2257" y="656"/>
                  </a:lnTo>
                  <a:lnTo>
                    <a:pt x="2290" y="730"/>
                  </a:lnTo>
                  <a:lnTo>
                    <a:pt x="2319" y="807"/>
                  </a:lnTo>
                  <a:lnTo>
                    <a:pt x="2342" y="886"/>
                  </a:lnTo>
                  <a:lnTo>
                    <a:pt x="2360" y="968"/>
                  </a:lnTo>
                  <a:lnTo>
                    <a:pt x="2373" y="1052"/>
                  </a:lnTo>
                  <a:lnTo>
                    <a:pt x="2229" y="1052"/>
                  </a:lnTo>
                  <a:lnTo>
                    <a:pt x="2223" y="1011"/>
                  </a:lnTo>
                  <a:lnTo>
                    <a:pt x="2213" y="969"/>
                  </a:lnTo>
                  <a:lnTo>
                    <a:pt x="2201" y="923"/>
                  </a:lnTo>
                  <a:lnTo>
                    <a:pt x="2187" y="876"/>
                  </a:lnTo>
                  <a:lnTo>
                    <a:pt x="2171" y="829"/>
                  </a:lnTo>
                  <a:lnTo>
                    <a:pt x="2155" y="783"/>
                  </a:lnTo>
                  <a:lnTo>
                    <a:pt x="2138" y="739"/>
                  </a:lnTo>
                  <a:lnTo>
                    <a:pt x="2121" y="699"/>
                  </a:lnTo>
                  <a:lnTo>
                    <a:pt x="2104" y="662"/>
                  </a:lnTo>
                  <a:lnTo>
                    <a:pt x="2087" y="631"/>
                  </a:lnTo>
                  <a:lnTo>
                    <a:pt x="2086" y="627"/>
                  </a:lnTo>
                  <a:lnTo>
                    <a:pt x="2085" y="627"/>
                  </a:lnTo>
                  <a:lnTo>
                    <a:pt x="2086" y="632"/>
                  </a:lnTo>
                  <a:lnTo>
                    <a:pt x="2086" y="642"/>
                  </a:lnTo>
                  <a:lnTo>
                    <a:pt x="2088" y="654"/>
                  </a:lnTo>
                  <a:lnTo>
                    <a:pt x="2089" y="667"/>
                  </a:lnTo>
                  <a:lnTo>
                    <a:pt x="2091" y="681"/>
                  </a:lnTo>
                  <a:lnTo>
                    <a:pt x="2093" y="695"/>
                  </a:lnTo>
                  <a:lnTo>
                    <a:pt x="2094" y="707"/>
                  </a:lnTo>
                  <a:lnTo>
                    <a:pt x="2095" y="718"/>
                  </a:lnTo>
                  <a:lnTo>
                    <a:pt x="2096" y="724"/>
                  </a:lnTo>
                  <a:lnTo>
                    <a:pt x="2097" y="727"/>
                  </a:lnTo>
                  <a:lnTo>
                    <a:pt x="1984" y="714"/>
                  </a:lnTo>
                  <a:lnTo>
                    <a:pt x="1983" y="711"/>
                  </a:lnTo>
                  <a:lnTo>
                    <a:pt x="1978" y="704"/>
                  </a:lnTo>
                  <a:lnTo>
                    <a:pt x="1973" y="696"/>
                  </a:lnTo>
                  <a:lnTo>
                    <a:pt x="1965" y="685"/>
                  </a:lnTo>
                  <a:lnTo>
                    <a:pt x="1955" y="674"/>
                  </a:lnTo>
                  <a:lnTo>
                    <a:pt x="1944" y="664"/>
                  </a:lnTo>
                  <a:lnTo>
                    <a:pt x="1931" y="656"/>
                  </a:lnTo>
                  <a:lnTo>
                    <a:pt x="1916" y="651"/>
                  </a:lnTo>
                  <a:lnTo>
                    <a:pt x="1900" y="651"/>
                  </a:lnTo>
                  <a:lnTo>
                    <a:pt x="1884" y="657"/>
                  </a:lnTo>
                  <a:lnTo>
                    <a:pt x="1870" y="664"/>
                  </a:lnTo>
                  <a:lnTo>
                    <a:pt x="1860" y="672"/>
                  </a:lnTo>
                  <a:lnTo>
                    <a:pt x="1854" y="678"/>
                  </a:lnTo>
                  <a:lnTo>
                    <a:pt x="1849" y="684"/>
                  </a:lnTo>
                  <a:lnTo>
                    <a:pt x="1844" y="689"/>
                  </a:lnTo>
                  <a:lnTo>
                    <a:pt x="1840" y="695"/>
                  </a:lnTo>
                  <a:lnTo>
                    <a:pt x="1833" y="700"/>
                  </a:lnTo>
                  <a:lnTo>
                    <a:pt x="1822" y="704"/>
                  </a:lnTo>
                  <a:lnTo>
                    <a:pt x="1806" y="708"/>
                  </a:lnTo>
                  <a:lnTo>
                    <a:pt x="1784" y="714"/>
                  </a:lnTo>
                  <a:lnTo>
                    <a:pt x="1764" y="714"/>
                  </a:lnTo>
                  <a:lnTo>
                    <a:pt x="1745" y="710"/>
                  </a:lnTo>
                  <a:lnTo>
                    <a:pt x="1728" y="702"/>
                  </a:lnTo>
                  <a:lnTo>
                    <a:pt x="1713" y="692"/>
                  </a:lnTo>
                  <a:lnTo>
                    <a:pt x="1697" y="680"/>
                  </a:lnTo>
                  <a:lnTo>
                    <a:pt x="1683" y="667"/>
                  </a:lnTo>
                  <a:lnTo>
                    <a:pt x="1669" y="656"/>
                  </a:lnTo>
                  <a:lnTo>
                    <a:pt x="1657" y="646"/>
                  </a:lnTo>
                  <a:lnTo>
                    <a:pt x="1643" y="639"/>
                  </a:lnTo>
                  <a:lnTo>
                    <a:pt x="1630" y="635"/>
                  </a:lnTo>
                  <a:lnTo>
                    <a:pt x="1618" y="637"/>
                  </a:lnTo>
                  <a:lnTo>
                    <a:pt x="1603" y="644"/>
                  </a:lnTo>
                  <a:lnTo>
                    <a:pt x="1587" y="654"/>
                  </a:lnTo>
                  <a:lnTo>
                    <a:pt x="1573" y="660"/>
                  </a:lnTo>
                  <a:lnTo>
                    <a:pt x="1560" y="662"/>
                  </a:lnTo>
                  <a:lnTo>
                    <a:pt x="1549" y="663"/>
                  </a:lnTo>
                  <a:lnTo>
                    <a:pt x="1540" y="663"/>
                  </a:lnTo>
                  <a:lnTo>
                    <a:pt x="1531" y="664"/>
                  </a:lnTo>
                  <a:lnTo>
                    <a:pt x="1524" y="666"/>
                  </a:lnTo>
                  <a:lnTo>
                    <a:pt x="1517" y="670"/>
                  </a:lnTo>
                  <a:lnTo>
                    <a:pt x="1512" y="680"/>
                  </a:lnTo>
                  <a:lnTo>
                    <a:pt x="1507" y="694"/>
                  </a:lnTo>
                  <a:lnTo>
                    <a:pt x="1504" y="716"/>
                  </a:lnTo>
                  <a:lnTo>
                    <a:pt x="1502" y="738"/>
                  </a:lnTo>
                  <a:lnTo>
                    <a:pt x="1502" y="759"/>
                  </a:lnTo>
                  <a:lnTo>
                    <a:pt x="1503" y="780"/>
                  </a:lnTo>
                  <a:lnTo>
                    <a:pt x="1505" y="797"/>
                  </a:lnTo>
                  <a:lnTo>
                    <a:pt x="1507" y="811"/>
                  </a:lnTo>
                  <a:lnTo>
                    <a:pt x="1509" y="820"/>
                  </a:lnTo>
                  <a:lnTo>
                    <a:pt x="1509" y="824"/>
                  </a:lnTo>
                  <a:lnTo>
                    <a:pt x="1448" y="864"/>
                  </a:lnTo>
                  <a:lnTo>
                    <a:pt x="1426" y="877"/>
                  </a:lnTo>
                  <a:lnTo>
                    <a:pt x="1408" y="892"/>
                  </a:lnTo>
                  <a:lnTo>
                    <a:pt x="1393" y="909"/>
                  </a:lnTo>
                  <a:lnTo>
                    <a:pt x="1383" y="925"/>
                  </a:lnTo>
                  <a:lnTo>
                    <a:pt x="1374" y="940"/>
                  </a:lnTo>
                  <a:lnTo>
                    <a:pt x="1369" y="952"/>
                  </a:lnTo>
                  <a:lnTo>
                    <a:pt x="1366" y="963"/>
                  </a:lnTo>
                  <a:lnTo>
                    <a:pt x="1365" y="970"/>
                  </a:lnTo>
                  <a:lnTo>
                    <a:pt x="1364" y="972"/>
                  </a:lnTo>
                  <a:lnTo>
                    <a:pt x="1367" y="973"/>
                  </a:lnTo>
                  <a:lnTo>
                    <a:pt x="1375" y="977"/>
                  </a:lnTo>
                  <a:lnTo>
                    <a:pt x="1387" y="980"/>
                  </a:lnTo>
                  <a:lnTo>
                    <a:pt x="1404" y="984"/>
                  </a:lnTo>
                  <a:lnTo>
                    <a:pt x="1423" y="988"/>
                  </a:lnTo>
                  <a:lnTo>
                    <a:pt x="1444" y="991"/>
                  </a:lnTo>
                  <a:lnTo>
                    <a:pt x="1467" y="992"/>
                  </a:lnTo>
                  <a:lnTo>
                    <a:pt x="1490" y="992"/>
                  </a:lnTo>
                  <a:lnTo>
                    <a:pt x="1512" y="990"/>
                  </a:lnTo>
                  <a:lnTo>
                    <a:pt x="1534" y="984"/>
                  </a:lnTo>
                  <a:lnTo>
                    <a:pt x="1555" y="974"/>
                  </a:lnTo>
                  <a:lnTo>
                    <a:pt x="1581" y="962"/>
                  </a:lnTo>
                  <a:lnTo>
                    <a:pt x="1603" y="953"/>
                  </a:lnTo>
                  <a:lnTo>
                    <a:pt x="1623" y="948"/>
                  </a:lnTo>
                  <a:lnTo>
                    <a:pt x="1640" y="947"/>
                  </a:lnTo>
                  <a:lnTo>
                    <a:pt x="1652" y="947"/>
                  </a:lnTo>
                  <a:lnTo>
                    <a:pt x="1663" y="949"/>
                  </a:lnTo>
                  <a:lnTo>
                    <a:pt x="1668" y="950"/>
                  </a:lnTo>
                  <a:lnTo>
                    <a:pt x="1670" y="951"/>
                  </a:lnTo>
                  <a:lnTo>
                    <a:pt x="1802" y="1018"/>
                  </a:lnTo>
                  <a:lnTo>
                    <a:pt x="1815" y="1022"/>
                  </a:lnTo>
                  <a:lnTo>
                    <a:pt x="1825" y="1021"/>
                  </a:lnTo>
                  <a:lnTo>
                    <a:pt x="1836" y="1015"/>
                  </a:lnTo>
                  <a:lnTo>
                    <a:pt x="1844" y="1006"/>
                  </a:lnTo>
                  <a:lnTo>
                    <a:pt x="1851" y="996"/>
                  </a:lnTo>
                  <a:lnTo>
                    <a:pt x="1857" y="983"/>
                  </a:lnTo>
                  <a:lnTo>
                    <a:pt x="1862" y="970"/>
                  </a:lnTo>
                  <a:lnTo>
                    <a:pt x="1865" y="960"/>
                  </a:lnTo>
                  <a:lnTo>
                    <a:pt x="1868" y="950"/>
                  </a:lnTo>
                  <a:lnTo>
                    <a:pt x="1870" y="943"/>
                  </a:lnTo>
                  <a:lnTo>
                    <a:pt x="1870" y="941"/>
                  </a:lnTo>
                  <a:lnTo>
                    <a:pt x="1853" y="911"/>
                  </a:lnTo>
                  <a:lnTo>
                    <a:pt x="1841" y="884"/>
                  </a:lnTo>
                  <a:lnTo>
                    <a:pt x="1835" y="857"/>
                  </a:lnTo>
                  <a:lnTo>
                    <a:pt x="1831" y="835"/>
                  </a:lnTo>
                  <a:lnTo>
                    <a:pt x="1830" y="815"/>
                  </a:lnTo>
                  <a:lnTo>
                    <a:pt x="1830" y="798"/>
                  </a:lnTo>
                  <a:lnTo>
                    <a:pt x="1832" y="787"/>
                  </a:lnTo>
                  <a:lnTo>
                    <a:pt x="1833" y="779"/>
                  </a:lnTo>
                  <a:lnTo>
                    <a:pt x="1834" y="776"/>
                  </a:lnTo>
                  <a:lnTo>
                    <a:pt x="2061" y="870"/>
                  </a:lnTo>
                  <a:lnTo>
                    <a:pt x="2083" y="969"/>
                  </a:lnTo>
                  <a:lnTo>
                    <a:pt x="2069" y="1041"/>
                  </a:lnTo>
                  <a:lnTo>
                    <a:pt x="2066" y="1052"/>
                  </a:lnTo>
                  <a:lnTo>
                    <a:pt x="1099" y="1052"/>
                  </a:lnTo>
                  <a:lnTo>
                    <a:pt x="1099" y="2378"/>
                  </a:lnTo>
                  <a:lnTo>
                    <a:pt x="1047" y="2375"/>
                  </a:lnTo>
                  <a:lnTo>
                    <a:pt x="964" y="2361"/>
                  </a:lnTo>
                  <a:lnTo>
                    <a:pt x="883" y="2344"/>
                  </a:lnTo>
                  <a:lnTo>
                    <a:pt x="804" y="2320"/>
                  </a:lnTo>
                  <a:lnTo>
                    <a:pt x="727" y="2292"/>
                  </a:lnTo>
                  <a:lnTo>
                    <a:pt x="653" y="2258"/>
                  </a:lnTo>
                  <a:lnTo>
                    <a:pt x="582" y="2220"/>
                  </a:lnTo>
                  <a:lnTo>
                    <a:pt x="514" y="2178"/>
                  </a:lnTo>
                  <a:lnTo>
                    <a:pt x="449" y="2130"/>
                  </a:lnTo>
                  <a:lnTo>
                    <a:pt x="387" y="2080"/>
                  </a:lnTo>
                  <a:lnTo>
                    <a:pt x="330" y="2024"/>
                  </a:lnTo>
                  <a:lnTo>
                    <a:pt x="276" y="1965"/>
                  </a:lnTo>
                  <a:lnTo>
                    <a:pt x="227" y="1902"/>
                  </a:lnTo>
                  <a:lnTo>
                    <a:pt x="181" y="1836"/>
                  </a:lnTo>
                  <a:lnTo>
                    <a:pt x="140" y="1765"/>
                  </a:lnTo>
                  <a:lnTo>
                    <a:pt x="104" y="1692"/>
                  </a:lnTo>
                  <a:lnTo>
                    <a:pt x="74" y="1615"/>
                  </a:lnTo>
                  <a:lnTo>
                    <a:pt x="47" y="1536"/>
                  </a:lnTo>
                  <a:lnTo>
                    <a:pt x="27" y="1454"/>
                  </a:lnTo>
                  <a:lnTo>
                    <a:pt x="13" y="1369"/>
                  </a:lnTo>
                  <a:lnTo>
                    <a:pt x="3" y="1282"/>
                  </a:lnTo>
                  <a:lnTo>
                    <a:pt x="0" y="1192"/>
                  </a:lnTo>
                  <a:lnTo>
                    <a:pt x="0" y="1192"/>
                  </a:lnTo>
                  <a:lnTo>
                    <a:pt x="3" y="1104"/>
                  </a:lnTo>
                  <a:lnTo>
                    <a:pt x="12" y="1019"/>
                  </a:lnTo>
                  <a:lnTo>
                    <a:pt x="25" y="935"/>
                  </a:lnTo>
                  <a:lnTo>
                    <a:pt x="45" y="854"/>
                  </a:lnTo>
                  <a:lnTo>
                    <a:pt x="70" y="776"/>
                  </a:lnTo>
                  <a:lnTo>
                    <a:pt x="99" y="701"/>
                  </a:lnTo>
                  <a:lnTo>
                    <a:pt x="134" y="628"/>
                  </a:lnTo>
                  <a:lnTo>
                    <a:pt x="173" y="559"/>
                  </a:lnTo>
                  <a:lnTo>
                    <a:pt x="216" y="492"/>
                  </a:lnTo>
                  <a:lnTo>
                    <a:pt x="265" y="429"/>
                  </a:lnTo>
                  <a:lnTo>
                    <a:pt x="316" y="370"/>
                  </a:lnTo>
                  <a:lnTo>
                    <a:pt x="372" y="314"/>
                  </a:lnTo>
                  <a:lnTo>
                    <a:pt x="431" y="262"/>
                  </a:lnTo>
                  <a:lnTo>
                    <a:pt x="495" y="214"/>
                  </a:lnTo>
                  <a:lnTo>
                    <a:pt x="561" y="171"/>
                  </a:lnTo>
                  <a:lnTo>
                    <a:pt x="631" y="133"/>
                  </a:lnTo>
                  <a:lnTo>
                    <a:pt x="703" y="98"/>
                  </a:lnTo>
                  <a:lnTo>
                    <a:pt x="778" y="69"/>
                  </a:lnTo>
                  <a:lnTo>
                    <a:pt x="856" y="45"/>
                  </a:lnTo>
                  <a:lnTo>
                    <a:pt x="936" y="26"/>
                  </a:lnTo>
                  <a:lnTo>
                    <a:pt x="1020" y="12"/>
                  </a:lnTo>
                  <a:lnTo>
                    <a:pt x="1104" y="2"/>
                  </a:lnTo>
                  <a:lnTo>
                    <a:pt x="1191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704348856" name="CustomShape 13"/>
            <p:cNvSpPr/>
            <p:nvPr/>
          </p:nvSpPr>
          <p:spPr bwMode="auto">
            <a:xfrm>
              <a:off x="10297440" y="4737600"/>
              <a:ext cx="1230840" cy="703800"/>
            </a:xfrm>
            <a:custGeom>
              <a:avLst/>
              <a:gdLst/>
              <a:ahLst/>
              <a:cxnLst/>
              <a:rect l="l" t="t" r="r" b="b"/>
              <a:pathLst>
                <a:path w="2139" h="1158" extrusionOk="0">
                  <a:moveTo>
                    <a:pt x="0" y="0"/>
                  </a:moveTo>
                  <a:lnTo>
                    <a:pt x="1247" y="0"/>
                  </a:lnTo>
                  <a:lnTo>
                    <a:pt x="1247" y="120"/>
                  </a:lnTo>
                  <a:lnTo>
                    <a:pt x="130" y="120"/>
                  </a:lnTo>
                  <a:lnTo>
                    <a:pt x="130" y="554"/>
                  </a:lnTo>
                  <a:lnTo>
                    <a:pt x="130" y="554"/>
                  </a:lnTo>
                  <a:lnTo>
                    <a:pt x="130" y="1039"/>
                  </a:lnTo>
                  <a:lnTo>
                    <a:pt x="2008" y="1039"/>
                  </a:lnTo>
                  <a:lnTo>
                    <a:pt x="2008" y="120"/>
                  </a:lnTo>
                  <a:lnTo>
                    <a:pt x="1813" y="120"/>
                  </a:lnTo>
                  <a:lnTo>
                    <a:pt x="1813" y="0"/>
                  </a:lnTo>
                  <a:lnTo>
                    <a:pt x="2139" y="0"/>
                  </a:lnTo>
                  <a:lnTo>
                    <a:pt x="2139" y="1158"/>
                  </a:lnTo>
                  <a:lnTo>
                    <a:pt x="0" y="1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484951942" name="CustomShape 14"/>
            <p:cNvSpPr/>
            <p:nvPr/>
          </p:nvSpPr>
          <p:spPr bwMode="auto">
            <a:xfrm>
              <a:off x="10211040" y="5479560"/>
              <a:ext cx="1403640" cy="219240"/>
            </a:xfrm>
            <a:custGeom>
              <a:avLst/>
              <a:gdLst/>
              <a:ahLst/>
              <a:cxnLst/>
              <a:rect l="l" t="t" r="r" b="b"/>
              <a:pathLst>
                <a:path w="2434" h="362" extrusionOk="0">
                  <a:moveTo>
                    <a:pt x="1138" y="246"/>
                  </a:moveTo>
                  <a:lnTo>
                    <a:pt x="1111" y="343"/>
                  </a:lnTo>
                  <a:lnTo>
                    <a:pt x="1321" y="343"/>
                  </a:lnTo>
                  <a:lnTo>
                    <a:pt x="1296" y="246"/>
                  </a:lnTo>
                  <a:lnTo>
                    <a:pt x="1138" y="246"/>
                  </a:lnTo>
                  <a:close/>
                  <a:moveTo>
                    <a:pt x="214" y="49"/>
                  </a:moveTo>
                  <a:lnTo>
                    <a:pt x="143" y="225"/>
                  </a:lnTo>
                  <a:lnTo>
                    <a:pt x="2290" y="225"/>
                  </a:lnTo>
                  <a:lnTo>
                    <a:pt x="2219" y="49"/>
                  </a:lnTo>
                  <a:lnTo>
                    <a:pt x="214" y="49"/>
                  </a:lnTo>
                  <a:close/>
                  <a:moveTo>
                    <a:pt x="142" y="0"/>
                  </a:moveTo>
                  <a:lnTo>
                    <a:pt x="2291" y="0"/>
                  </a:lnTo>
                  <a:lnTo>
                    <a:pt x="2434" y="362"/>
                  </a:lnTo>
                  <a:lnTo>
                    <a:pt x="0" y="36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pic>
          <p:nvPicPr>
            <p:cNvPr id="268953337" name="Picture 2" descr="В связи с перебоями в работе Единой информационной системы в сфере закупок ( ЕИС) объявление закупок госпредприятия временно происходит на официальном  сайте ГП НО «НОФ» - ГП НО &quot;Нижегородская областная фармация&quot;"/>
            <p:cNvPicPr/>
            <p:nvPr/>
          </p:nvPicPr>
          <p:blipFill>
            <a:blip r:embed="rId5"/>
            <a:srcRect t="15273" b="14858"/>
            <a:stretch/>
          </p:blipFill>
          <p:spPr bwMode="auto">
            <a:xfrm>
              <a:off x="10379880" y="4806360"/>
              <a:ext cx="1074240" cy="5547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55777718" name="CustomShape 15"/>
            <p:cNvSpPr/>
            <p:nvPr/>
          </p:nvSpPr>
          <p:spPr bwMode="auto">
            <a:xfrm>
              <a:off x="10927800" y="4258080"/>
              <a:ext cx="493920" cy="623878"/>
            </a:xfrm>
            <a:custGeom>
              <a:avLst/>
              <a:gdLst/>
              <a:ahLst/>
              <a:cxnLst/>
              <a:rect l="l" t="t" r="r" b="b"/>
              <a:pathLst>
                <a:path w="856" h="1022" extrusionOk="0">
                  <a:moveTo>
                    <a:pt x="282" y="0"/>
                  </a:moveTo>
                  <a:lnTo>
                    <a:pt x="572" y="0"/>
                  </a:lnTo>
                  <a:lnTo>
                    <a:pt x="572" y="594"/>
                  </a:lnTo>
                  <a:lnTo>
                    <a:pt x="856" y="594"/>
                  </a:lnTo>
                  <a:lnTo>
                    <a:pt x="428" y="1022"/>
                  </a:lnTo>
                  <a:lnTo>
                    <a:pt x="0" y="594"/>
                  </a:lnTo>
                  <a:lnTo>
                    <a:pt x="282" y="59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</p:grpSp>
      <p:graphicFrame>
        <p:nvGraphicFramePr>
          <p:cNvPr id="369705683" name="Table 17"/>
          <p:cNvGraphicFramePr>
            <a:graphicFrameLocks/>
          </p:cNvGraphicFramePr>
          <p:nvPr/>
        </p:nvGraphicFramePr>
        <p:xfrm>
          <a:off x="4624920" y="1101600"/>
          <a:ext cx="4507200" cy="1708546"/>
        </p:xfrm>
        <a:graphic>
          <a:graphicData uri="http://schemas.openxmlformats.org/drawingml/2006/table">
            <a:tbl>
              <a:tblPr/>
              <a:tblGrid>
                <a:gridCol w="2275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9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40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Кочковский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en-US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0,0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закупок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Маслянинский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en-US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30,</a:t>
                      </a: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0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закупок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Поселок Кольцово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en-US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0,0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закупок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Чулымский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en-US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0,0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закупок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0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Венгеровский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нет заказчиков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заказчиков 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Кыштовский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нет заказчиков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заказчиков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Северный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нет заказчиков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заказчиков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860738918" name="Рисунок 33"/>
          <p:cNvPicPr/>
          <p:nvPr/>
        </p:nvPicPr>
        <p:blipFill>
          <a:blip r:embed="rId2">
            <a:lum bright="70000" contrast="-70000"/>
          </a:blip>
          <a:stretch/>
        </p:blipFill>
        <p:spPr bwMode="auto">
          <a:xfrm rot="5399978">
            <a:off x="2775600" y="-2683080"/>
            <a:ext cx="6829920" cy="12196078"/>
          </a:xfrm>
          <a:prstGeom prst="rect">
            <a:avLst/>
          </a:prstGeom>
          <a:ln>
            <a:noFill/>
          </a:ln>
        </p:spPr>
      </p:pic>
      <p:pic>
        <p:nvPicPr>
          <p:cNvPr id="1981624052" name="Рисунок 3"/>
          <p:cNvPicPr/>
          <p:nvPr/>
        </p:nvPicPr>
        <p:blipFill>
          <a:blip r:embed="rId3"/>
          <a:stretch/>
        </p:blipFill>
        <p:spPr bwMode="auto">
          <a:xfrm rot="10799990" flipH="1">
            <a:off x="0" y="0"/>
            <a:ext cx="12190680" cy="6856560"/>
          </a:xfrm>
          <a:prstGeom prst="rect">
            <a:avLst/>
          </a:prstGeom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</p:pic>
      <p:sp>
        <p:nvSpPr>
          <p:cNvPr id="812784197" name="CustomShape 18"/>
          <p:cNvSpPr/>
          <p:nvPr/>
        </p:nvSpPr>
        <p:spPr bwMode="auto">
          <a:xfrm>
            <a:off x="1296720" y="108720"/>
            <a:ext cx="10794600" cy="1075763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3200" b="1" strike="noStrike" spc="0" dirty="0">
                <a:solidFill>
                  <a:srgbClr val="FFFFFF"/>
                </a:solidFill>
                <a:latin typeface="Segoe UI"/>
                <a:ea typeface="Segoe UI"/>
              </a:rPr>
              <a:t>Рейтинг ОМСУ НСО по достижению среднего числа участников закупок (по 223-ФЗ)</a:t>
            </a:r>
            <a:endParaRPr lang="ru-RU" sz="3200" b="0" strike="noStrike" spc="0" dirty="0">
              <a:latin typeface="Arial"/>
            </a:endParaRPr>
          </a:p>
        </p:txBody>
      </p:sp>
      <p:sp>
        <p:nvSpPr>
          <p:cNvPr id="1442970356" name="CustomShape 19"/>
          <p:cNvSpPr/>
          <p:nvPr/>
        </p:nvSpPr>
        <p:spPr bwMode="auto">
          <a:xfrm>
            <a:off x="91440" y="1175400"/>
            <a:ext cx="12007800" cy="5561279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1605406829" name="Table 20"/>
          <p:cNvGraphicFramePr>
            <a:graphicFrameLocks/>
          </p:cNvGraphicFramePr>
          <p:nvPr/>
        </p:nvGraphicFramePr>
        <p:xfrm>
          <a:off x="4678200" y="4608947"/>
          <a:ext cx="4032000" cy="1842386"/>
        </p:xfrm>
        <a:graphic>
          <a:graphicData uri="http://schemas.openxmlformats.org/drawingml/2006/table">
            <a:tbl>
              <a:tblPr/>
              <a:tblGrid>
                <a:gridCol w="4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8865"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056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Times New Roman"/>
                        </a:rPr>
                        <a:t>Шкала оценки: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67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Зеленая зона – более 2,0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67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Желтая зона – 1,6 – 1,9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67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0" dirty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Красная зона – менее 1,5</a:t>
                      </a:r>
                      <a:endParaRPr lang="ru-RU" sz="1200" b="0" strike="noStrike" spc="0" dirty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25747052" name="CustomShape 21"/>
          <p:cNvSpPr/>
          <p:nvPr/>
        </p:nvSpPr>
        <p:spPr bwMode="auto">
          <a:xfrm>
            <a:off x="9415276" y="1175301"/>
            <a:ext cx="2639485" cy="1198874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strike="noStrike" spc="0" dirty="0">
                <a:solidFill>
                  <a:srgbClr val="A40000"/>
                </a:solidFill>
                <a:latin typeface="Segoe UI"/>
                <a:ea typeface="Arial"/>
              </a:rPr>
              <a:t>223-ФЗ</a:t>
            </a:r>
            <a:endParaRPr lang="ru-RU" sz="2400" b="0" strike="noStrike" spc="0" dirty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0" dirty="0">
                <a:solidFill>
                  <a:srgbClr val="A40000"/>
                </a:solidFill>
                <a:latin typeface="Segoe UI"/>
                <a:ea typeface="Arial"/>
              </a:rPr>
              <a:t>ОМСУ НСО</a:t>
            </a:r>
            <a:endParaRPr lang="ru-RU" sz="2400" b="0" strike="noStrike" spc="0" dirty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0" dirty="0">
                <a:solidFill>
                  <a:srgbClr val="A40000"/>
                </a:solidFill>
                <a:latin typeface="Segoe UI"/>
                <a:ea typeface="Arial"/>
              </a:rPr>
              <a:t>2,0 участников</a:t>
            </a:r>
            <a:endParaRPr lang="ru-RU" sz="2400" b="0" strike="noStrike" spc="0" dirty="0">
              <a:latin typeface="Arial"/>
            </a:endParaRPr>
          </a:p>
        </p:txBody>
      </p:sp>
      <p:pic>
        <p:nvPicPr>
          <p:cNvPr id="1410039714" name="Рисунок 9"/>
          <p:cNvPicPr/>
          <p:nvPr/>
        </p:nvPicPr>
        <p:blipFill>
          <a:blip r:embed="rId4"/>
          <a:stretch/>
        </p:blipFill>
        <p:spPr bwMode="auto">
          <a:xfrm>
            <a:off x="128520" y="108720"/>
            <a:ext cx="733320" cy="906480"/>
          </a:xfrm>
          <a:prstGeom prst="rect">
            <a:avLst/>
          </a:prstGeom>
          <a:ln>
            <a:noFill/>
          </a:ln>
        </p:spPr>
      </p:pic>
      <p:grpSp>
        <p:nvGrpSpPr>
          <p:cNvPr id="1506602293" name="Group 23"/>
          <p:cNvGrpSpPr/>
          <p:nvPr/>
        </p:nvGrpSpPr>
        <p:grpSpPr bwMode="auto">
          <a:xfrm>
            <a:off x="10222200" y="2283120"/>
            <a:ext cx="1150560" cy="1054800"/>
            <a:chOff x="10222200" y="2283120"/>
            <a:chExt cx="1150560" cy="1054800"/>
          </a:xfrm>
        </p:grpSpPr>
        <p:sp>
          <p:nvSpPr>
            <p:cNvPr id="1297914016" name="CustomShape 24"/>
            <p:cNvSpPr/>
            <p:nvPr/>
          </p:nvSpPr>
          <p:spPr bwMode="auto">
            <a:xfrm flipH="1">
              <a:off x="10379520" y="2542680"/>
              <a:ext cx="711000" cy="650520"/>
            </a:xfrm>
            <a:custGeom>
              <a:avLst/>
              <a:gdLst/>
              <a:ahLst/>
              <a:cxnLst/>
              <a:rect l="l" t="t" r="r" b="b"/>
              <a:pathLst>
                <a:path w="2215" h="2209" extrusionOk="0">
                  <a:moveTo>
                    <a:pt x="1108" y="209"/>
                  </a:moveTo>
                  <a:lnTo>
                    <a:pt x="1030" y="212"/>
                  </a:lnTo>
                  <a:lnTo>
                    <a:pt x="955" y="222"/>
                  </a:lnTo>
                  <a:lnTo>
                    <a:pt x="881" y="237"/>
                  </a:lnTo>
                  <a:lnTo>
                    <a:pt x="811" y="259"/>
                  </a:lnTo>
                  <a:lnTo>
                    <a:pt x="742" y="286"/>
                  </a:lnTo>
                  <a:lnTo>
                    <a:pt x="676" y="320"/>
                  </a:lnTo>
                  <a:lnTo>
                    <a:pt x="614" y="357"/>
                  </a:lnTo>
                  <a:lnTo>
                    <a:pt x="555" y="399"/>
                  </a:lnTo>
                  <a:lnTo>
                    <a:pt x="500" y="447"/>
                  </a:lnTo>
                  <a:lnTo>
                    <a:pt x="448" y="498"/>
                  </a:lnTo>
                  <a:lnTo>
                    <a:pt x="401" y="553"/>
                  </a:lnTo>
                  <a:lnTo>
                    <a:pt x="358" y="612"/>
                  </a:lnTo>
                  <a:lnTo>
                    <a:pt x="321" y="674"/>
                  </a:lnTo>
                  <a:lnTo>
                    <a:pt x="287" y="740"/>
                  </a:lnTo>
                  <a:lnTo>
                    <a:pt x="260" y="808"/>
                  </a:lnTo>
                  <a:lnTo>
                    <a:pt x="239" y="879"/>
                  </a:lnTo>
                  <a:lnTo>
                    <a:pt x="223" y="952"/>
                  </a:lnTo>
                  <a:lnTo>
                    <a:pt x="213" y="1027"/>
                  </a:lnTo>
                  <a:lnTo>
                    <a:pt x="210" y="1104"/>
                  </a:lnTo>
                  <a:lnTo>
                    <a:pt x="213" y="1181"/>
                  </a:lnTo>
                  <a:lnTo>
                    <a:pt x="223" y="1257"/>
                  </a:lnTo>
                  <a:lnTo>
                    <a:pt x="239" y="1330"/>
                  </a:lnTo>
                  <a:lnTo>
                    <a:pt x="260" y="1401"/>
                  </a:lnTo>
                  <a:lnTo>
                    <a:pt x="287" y="1470"/>
                  </a:lnTo>
                  <a:lnTo>
                    <a:pt x="321" y="1535"/>
                  </a:lnTo>
                  <a:lnTo>
                    <a:pt x="358" y="1598"/>
                  </a:lnTo>
                  <a:lnTo>
                    <a:pt x="401" y="1656"/>
                  </a:lnTo>
                  <a:lnTo>
                    <a:pt x="448" y="1712"/>
                  </a:lnTo>
                  <a:lnTo>
                    <a:pt x="500" y="1763"/>
                  </a:lnTo>
                  <a:lnTo>
                    <a:pt x="555" y="1809"/>
                  </a:lnTo>
                  <a:lnTo>
                    <a:pt x="614" y="1852"/>
                  </a:lnTo>
                  <a:lnTo>
                    <a:pt x="676" y="1890"/>
                  </a:lnTo>
                  <a:lnTo>
                    <a:pt x="742" y="1922"/>
                  </a:lnTo>
                  <a:lnTo>
                    <a:pt x="811" y="1949"/>
                  </a:lnTo>
                  <a:lnTo>
                    <a:pt x="881" y="1971"/>
                  </a:lnTo>
                  <a:lnTo>
                    <a:pt x="955" y="1987"/>
                  </a:lnTo>
                  <a:lnTo>
                    <a:pt x="1030" y="1997"/>
                  </a:lnTo>
                  <a:lnTo>
                    <a:pt x="1108" y="2000"/>
                  </a:lnTo>
                  <a:lnTo>
                    <a:pt x="1185" y="1997"/>
                  </a:lnTo>
                  <a:lnTo>
                    <a:pt x="1261" y="1987"/>
                  </a:lnTo>
                  <a:lnTo>
                    <a:pt x="1334" y="1971"/>
                  </a:lnTo>
                  <a:lnTo>
                    <a:pt x="1406" y="1949"/>
                  </a:lnTo>
                  <a:lnTo>
                    <a:pt x="1474" y="1922"/>
                  </a:lnTo>
                  <a:lnTo>
                    <a:pt x="1540" y="1890"/>
                  </a:lnTo>
                  <a:lnTo>
                    <a:pt x="1603" y="1852"/>
                  </a:lnTo>
                  <a:lnTo>
                    <a:pt x="1661" y="1809"/>
                  </a:lnTo>
                  <a:lnTo>
                    <a:pt x="1717" y="1763"/>
                  </a:lnTo>
                  <a:lnTo>
                    <a:pt x="1768" y="1712"/>
                  </a:lnTo>
                  <a:lnTo>
                    <a:pt x="1815" y="1656"/>
                  </a:lnTo>
                  <a:lnTo>
                    <a:pt x="1857" y="1598"/>
                  </a:lnTo>
                  <a:lnTo>
                    <a:pt x="1895" y="1535"/>
                  </a:lnTo>
                  <a:lnTo>
                    <a:pt x="1928" y="1470"/>
                  </a:lnTo>
                  <a:lnTo>
                    <a:pt x="1955" y="1401"/>
                  </a:lnTo>
                  <a:lnTo>
                    <a:pt x="1977" y="1330"/>
                  </a:lnTo>
                  <a:lnTo>
                    <a:pt x="1993" y="1257"/>
                  </a:lnTo>
                  <a:lnTo>
                    <a:pt x="2003" y="1181"/>
                  </a:lnTo>
                  <a:lnTo>
                    <a:pt x="2006" y="1104"/>
                  </a:lnTo>
                  <a:lnTo>
                    <a:pt x="2003" y="1027"/>
                  </a:lnTo>
                  <a:lnTo>
                    <a:pt x="1993" y="952"/>
                  </a:lnTo>
                  <a:lnTo>
                    <a:pt x="1977" y="879"/>
                  </a:lnTo>
                  <a:lnTo>
                    <a:pt x="1955" y="808"/>
                  </a:lnTo>
                  <a:lnTo>
                    <a:pt x="1928" y="740"/>
                  </a:lnTo>
                  <a:lnTo>
                    <a:pt x="1895" y="674"/>
                  </a:lnTo>
                  <a:lnTo>
                    <a:pt x="1857" y="612"/>
                  </a:lnTo>
                  <a:lnTo>
                    <a:pt x="1815" y="553"/>
                  </a:lnTo>
                  <a:lnTo>
                    <a:pt x="1768" y="498"/>
                  </a:lnTo>
                  <a:lnTo>
                    <a:pt x="1717" y="447"/>
                  </a:lnTo>
                  <a:lnTo>
                    <a:pt x="1661" y="399"/>
                  </a:lnTo>
                  <a:lnTo>
                    <a:pt x="1603" y="357"/>
                  </a:lnTo>
                  <a:lnTo>
                    <a:pt x="1540" y="320"/>
                  </a:lnTo>
                  <a:lnTo>
                    <a:pt x="1474" y="286"/>
                  </a:lnTo>
                  <a:lnTo>
                    <a:pt x="1406" y="259"/>
                  </a:lnTo>
                  <a:lnTo>
                    <a:pt x="1334" y="237"/>
                  </a:lnTo>
                  <a:lnTo>
                    <a:pt x="1261" y="222"/>
                  </a:lnTo>
                  <a:lnTo>
                    <a:pt x="1185" y="212"/>
                  </a:lnTo>
                  <a:lnTo>
                    <a:pt x="1108" y="209"/>
                  </a:lnTo>
                  <a:close/>
                  <a:moveTo>
                    <a:pt x="1108" y="0"/>
                  </a:moveTo>
                  <a:lnTo>
                    <a:pt x="1195" y="3"/>
                  </a:lnTo>
                  <a:lnTo>
                    <a:pt x="1280" y="13"/>
                  </a:lnTo>
                  <a:lnTo>
                    <a:pt x="1361" y="29"/>
                  </a:lnTo>
                  <a:lnTo>
                    <a:pt x="1442" y="51"/>
                  </a:lnTo>
                  <a:lnTo>
                    <a:pt x="1520" y="79"/>
                  </a:lnTo>
                  <a:lnTo>
                    <a:pt x="1595" y="113"/>
                  </a:lnTo>
                  <a:lnTo>
                    <a:pt x="1667" y="151"/>
                  </a:lnTo>
                  <a:lnTo>
                    <a:pt x="1735" y="195"/>
                  </a:lnTo>
                  <a:lnTo>
                    <a:pt x="1801" y="243"/>
                  </a:lnTo>
                  <a:lnTo>
                    <a:pt x="1862" y="296"/>
                  </a:lnTo>
                  <a:lnTo>
                    <a:pt x="1919" y="353"/>
                  </a:lnTo>
                  <a:lnTo>
                    <a:pt x="1973" y="414"/>
                  </a:lnTo>
                  <a:lnTo>
                    <a:pt x="2020" y="479"/>
                  </a:lnTo>
                  <a:lnTo>
                    <a:pt x="2064" y="548"/>
                  </a:lnTo>
                  <a:lnTo>
                    <a:pt x="2103" y="619"/>
                  </a:lnTo>
                  <a:lnTo>
                    <a:pt x="2137" y="694"/>
                  </a:lnTo>
                  <a:lnTo>
                    <a:pt x="2164" y="771"/>
                  </a:lnTo>
                  <a:lnTo>
                    <a:pt x="2187" y="851"/>
                  </a:lnTo>
                  <a:lnTo>
                    <a:pt x="2202" y="934"/>
                  </a:lnTo>
                  <a:lnTo>
                    <a:pt x="2212" y="1018"/>
                  </a:lnTo>
                  <a:lnTo>
                    <a:pt x="2215" y="1104"/>
                  </a:lnTo>
                  <a:lnTo>
                    <a:pt x="2212" y="1191"/>
                  </a:lnTo>
                  <a:lnTo>
                    <a:pt x="2202" y="1276"/>
                  </a:lnTo>
                  <a:lnTo>
                    <a:pt x="2187" y="1358"/>
                  </a:lnTo>
                  <a:lnTo>
                    <a:pt x="2164" y="1437"/>
                  </a:lnTo>
                  <a:lnTo>
                    <a:pt x="2137" y="1515"/>
                  </a:lnTo>
                  <a:lnTo>
                    <a:pt x="2103" y="1590"/>
                  </a:lnTo>
                  <a:lnTo>
                    <a:pt x="2064" y="1662"/>
                  </a:lnTo>
                  <a:lnTo>
                    <a:pt x="2020" y="1730"/>
                  </a:lnTo>
                  <a:lnTo>
                    <a:pt x="1973" y="1795"/>
                  </a:lnTo>
                  <a:lnTo>
                    <a:pt x="1919" y="1856"/>
                  </a:lnTo>
                  <a:lnTo>
                    <a:pt x="1862" y="1913"/>
                  </a:lnTo>
                  <a:lnTo>
                    <a:pt x="1801" y="1967"/>
                  </a:lnTo>
                  <a:lnTo>
                    <a:pt x="1735" y="2014"/>
                  </a:lnTo>
                  <a:lnTo>
                    <a:pt x="1667" y="2058"/>
                  </a:lnTo>
                  <a:lnTo>
                    <a:pt x="1595" y="2097"/>
                  </a:lnTo>
                  <a:lnTo>
                    <a:pt x="1520" y="2130"/>
                  </a:lnTo>
                  <a:lnTo>
                    <a:pt x="1442" y="2158"/>
                  </a:lnTo>
                  <a:lnTo>
                    <a:pt x="1361" y="2180"/>
                  </a:lnTo>
                  <a:lnTo>
                    <a:pt x="1280" y="2196"/>
                  </a:lnTo>
                  <a:lnTo>
                    <a:pt x="1195" y="2205"/>
                  </a:lnTo>
                  <a:lnTo>
                    <a:pt x="1108" y="2209"/>
                  </a:lnTo>
                  <a:lnTo>
                    <a:pt x="1022" y="2205"/>
                  </a:lnTo>
                  <a:lnTo>
                    <a:pt x="937" y="2196"/>
                  </a:lnTo>
                  <a:lnTo>
                    <a:pt x="854" y="2180"/>
                  </a:lnTo>
                  <a:lnTo>
                    <a:pt x="774" y="2158"/>
                  </a:lnTo>
                  <a:lnTo>
                    <a:pt x="697" y="2130"/>
                  </a:lnTo>
                  <a:lnTo>
                    <a:pt x="621" y="2097"/>
                  </a:lnTo>
                  <a:lnTo>
                    <a:pt x="550" y="2058"/>
                  </a:lnTo>
                  <a:lnTo>
                    <a:pt x="481" y="2014"/>
                  </a:lnTo>
                  <a:lnTo>
                    <a:pt x="416" y="1967"/>
                  </a:lnTo>
                  <a:lnTo>
                    <a:pt x="355" y="1913"/>
                  </a:lnTo>
                  <a:lnTo>
                    <a:pt x="297" y="1856"/>
                  </a:lnTo>
                  <a:lnTo>
                    <a:pt x="244" y="1795"/>
                  </a:lnTo>
                  <a:lnTo>
                    <a:pt x="196" y="1730"/>
                  </a:lnTo>
                  <a:lnTo>
                    <a:pt x="151" y="1662"/>
                  </a:lnTo>
                  <a:lnTo>
                    <a:pt x="113" y="1590"/>
                  </a:lnTo>
                  <a:lnTo>
                    <a:pt x="80" y="1515"/>
                  </a:lnTo>
                  <a:lnTo>
                    <a:pt x="51" y="1437"/>
                  </a:lnTo>
                  <a:lnTo>
                    <a:pt x="30" y="1358"/>
                  </a:lnTo>
                  <a:lnTo>
                    <a:pt x="13" y="1276"/>
                  </a:lnTo>
                  <a:lnTo>
                    <a:pt x="4" y="1191"/>
                  </a:lnTo>
                  <a:lnTo>
                    <a:pt x="0" y="1104"/>
                  </a:lnTo>
                  <a:lnTo>
                    <a:pt x="4" y="1018"/>
                  </a:lnTo>
                  <a:lnTo>
                    <a:pt x="13" y="934"/>
                  </a:lnTo>
                  <a:lnTo>
                    <a:pt x="30" y="851"/>
                  </a:lnTo>
                  <a:lnTo>
                    <a:pt x="51" y="771"/>
                  </a:lnTo>
                  <a:lnTo>
                    <a:pt x="80" y="694"/>
                  </a:lnTo>
                  <a:lnTo>
                    <a:pt x="113" y="619"/>
                  </a:lnTo>
                  <a:lnTo>
                    <a:pt x="151" y="548"/>
                  </a:lnTo>
                  <a:lnTo>
                    <a:pt x="196" y="479"/>
                  </a:lnTo>
                  <a:lnTo>
                    <a:pt x="244" y="414"/>
                  </a:lnTo>
                  <a:lnTo>
                    <a:pt x="297" y="353"/>
                  </a:lnTo>
                  <a:lnTo>
                    <a:pt x="355" y="296"/>
                  </a:lnTo>
                  <a:lnTo>
                    <a:pt x="416" y="243"/>
                  </a:lnTo>
                  <a:lnTo>
                    <a:pt x="481" y="195"/>
                  </a:lnTo>
                  <a:lnTo>
                    <a:pt x="550" y="151"/>
                  </a:lnTo>
                  <a:lnTo>
                    <a:pt x="621" y="113"/>
                  </a:lnTo>
                  <a:lnTo>
                    <a:pt x="697" y="79"/>
                  </a:lnTo>
                  <a:lnTo>
                    <a:pt x="774" y="51"/>
                  </a:lnTo>
                  <a:lnTo>
                    <a:pt x="854" y="29"/>
                  </a:lnTo>
                  <a:lnTo>
                    <a:pt x="937" y="13"/>
                  </a:lnTo>
                  <a:lnTo>
                    <a:pt x="1022" y="3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263931439" name="CustomShape 25"/>
            <p:cNvSpPr/>
            <p:nvPr/>
          </p:nvSpPr>
          <p:spPr bwMode="auto">
            <a:xfrm flipH="1">
              <a:off x="10536840" y="2687400"/>
              <a:ext cx="396360" cy="361438"/>
            </a:xfrm>
            <a:custGeom>
              <a:avLst/>
              <a:gdLst/>
              <a:ahLst/>
              <a:cxnLst/>
              <a:rect l="l" t="t" r="r" b="b"/>
              <a:pathLst>
                <a:path w="1238" h="1234" extrusionOk="0">
                  <a:moveTo>
                    <a:pt x="619" y="0"/>
                  </a:moveTo>
                  <a:lnTo>
                    <a:pt x="682" y="3"/>
                  </a:lnTo>
                  <a:lnTo>
                    <a:pt x="744" y="13"/>
                  </a:lnTo>
                  <a:lnTo>
                    <a:pt x="803" y="28"/>
                  </a:lnTo>
                  <a:lnTo>
                    <a:pt x="860" y="49"/>
                  </a:lnTo>
                  <a:lnTo>
                    <a:pt x="914" y="75"/>
                  </a:lnTo>
                  <a:lnTo>
                    <a:pt x="965" y="106"/>
                  </a:lnTo>
                  <a:lnTo>
                    <a:pt x="1013" y="142"/>
                  </a:lnTo>
                  <a:lnTo>
                    <a:pt x="1056" y="181"/>
                  </a:lnTo>
                  <a:lnTo>
                    <a:pt x="1096" y="226"/>
                  </a:lnTo>
                  <a:lnTo>
                    <a:pt x="1132" y="273"/>
                  </a:lnTo>
                  <a:lnTo>
                    <a:pt x="1163" y="323"/>
                  </a:lnTo>
                  <a:lnTo>
                    <a:pt x="1189" y="377"/>
                  </a:lnTo>
                  <a:lnTo>
                    <a:pt x="1211" y="434"/>
                  </a:lnTo>
                  <a:lnTo>
                    <a:pt x="1226" y="494"/>
                  </a:lnTo>
                  <a:lnTo>
                    <a:pt x="1234" y="554"/>
                  </a:lnTo>
                  <a:lnTo>
                    <a:pt x="1238" y="617"/>
                  </a:lnTo>
                  <a:lnTo>
                    <a:pt x="1234" y="680"/>
                  </a:lnTo>
                  <a:lnTo>
                    <a:pt x="1226" y="742"/>
                  </a:lnTo>
                  <a:lnTo>
                    <a:pt x="1211" y="801"/>
                  </a:lnTo>
                  <a:lnTo>
                    <a:pt x="1189" y="858"/>
                  </a:lnTo>
                  <a:lnTo>
                    <a:pt x="1163" y="911"/>
                  </a:lnTo>
                  <a:lnTo>
                    <a:pt x="1132" y="962"/>
                  </a:lnTo>
                  <a:lnTo>
                    <a:pt x="1096" y="1010"/>
                  </a:lnTo>
                  <a:lnTo>
                    <a:pt x="1056" y="1053"/>
                  </a:lnTo>
                  <a:lnTo>
                    <a:pt x="1013" y="1093"/>
                  </a:lnTo>
                  <a:lnTo>
                    <a:pt x="965" y="1129"/>
                  </a:lnTo>
                  <a:lnTo>
                    <a:pt x="914" y="1160"/>
                  </a:lnTo>
                  <a:lnTo>
                    <a:pt x="860" y="1186"/>
                  </a:lnTo>
                  <a:lnTo>
                    <a:pt x="803" y="1207"/>
                  </a:lnTo>
                  <a:lnTo>
                    <a:pt x="744" y="1223"/>
                  </a:lnTo>
                  <a:lnTo>
                    <a:pt x="682" y="1231"/>
                  </a:lnTo>
                  <a:lnTo>
                    <a:pt x="619" y="1234"/>
                  </a:lnTo>
                  <a:lnTo>
                    <a:pt x="556" y="1231"/>
                  </a:lnTo>
                  <a:lnTo>
                    <a:pt x="495" y="1223"/>
                  </a:lnTo>
                  <a:lnTo>
                    <a:pt x="435" y="1207"/>
                  </a:lnTo>
                  <a:lnTo>
                    <a:pt x="378" y="1186"/>
                  </a:lnTo>
                  <a:lnTo>
                    <a:pt x="324" y="1160"/>
                  </a:lnTo>
                  <a:lnTo>
                    <a:pt x="274" y="1129"/>
                  </a:lnTo>
                  <a:lnTo>
                    <a:pt x="226" y="1093"/>
                  </a:lnTo>
                  <a:lnTo>
                    <a:pt x="181" y="1053"/>
                  </a:lnTo>
                  <a:lnTo>
                    <a:pt x="142" y="1010"/>
                  </a:lnTo>
                  <a:lnTo>
                    <a:pt x="106" y="962"/>
                  </a:lnTo>
                  <a:lnTo>
                    <a:pt x="75" y="911"/>
                  </a:lnTo>
                  <a:lnTo>
                    <a:pt x="49" y="858"/>
                  </a:lnTo>
                  <a:lnTo>
                    <a:pt x="28" y="801"/>
                  </a:lnTo>
                  <a:lnTo>
                    <a:pt x="13" y="742"/>
                  </a:lnTo>
                  <a:lnTo>
                    <a:pt x="3" y="680"/>
                  </a:lnTo>
                  <a:lnTo>
                    <a:pt x="0" y="617"/>
                  </a:lnTo>
                  <a:lnTo>
                    <a:pt x="3" y="593"/>
                  </a:lnTo>
                  <a:lnTo>
                    <a:pt x="11" y="572"/>
                  </a:lnTo>
                  <a:lnTo>
                    <a:pt x="24" y="552"/>
                  </a:lnTo>
                  <a:lnTo>
                    <a:pt x="40" y="536"/>
                  </a:lnTo>
                  <a:lnTo>
                    <a:pt x="58" y="524"/>
                  </a:lnTo>
                  <a:lnTo>
                    <a:pt x="81" y="516"/>
                  </a:lnTo>
                  <a:lnTo>
                    <a:pt x="105" y="513"/>
                  </a:lnTo>
                  <a:lnTo>
                    <a:pt x="129" y="516"/>
                  </a:lnTo>
                  <a:lnTo>
                    <a:pt x="151" y="524"/>
                  </a:lnTo>
                  <a:lnTo>
                    <a:pt x="171" y="536"/>
                  </a:lnTo>
                  <a:lnTo>
                    <a:pt x="187" y="552"/>
                  </a:lnTo>
                  <a:lnTo>
                    <a:pt x="199" y="572"/>
                  </a:lnTo>
                  <a:lnTo>
                    <a:pt x="208" y="593"/>
                  </a:lnTo>
                  <a:lnTo>
                    <a:pt x="210" y="617"/>
                  </a:lnTo>
                  <a:lnTo>
                    <a:pt x="213" y="668"/>
                  </a:lnTo>
                  <a:lnTo>
                    <a:pt x="223" y="718"/>
                  </a:lnTo>
                  <a:lnTo>
                    <a:pt x="237" y="765"/>
                  </a:lnTo>
                  <a:lnTo>
                    <a:pt x="258" y="809"/>
                  </a:lnTo>
                  <a:lnTo>
                    <a:pt x="284" y="850"/>
                  </a:lnTo>
                  <a:lnTo>
                    <a:pt x="313" y="888"/>
                  </a:lnTo>
                  <a:lnTo>
                    <a:pt x="348" y="923"/>
                  </a:lnTo>
                  <a:lnTo>
                    <a:pt x="386" y="952"/>
                  </a:lnTo>
                  <a:lnTo>
                    <a:pt x="427" y="977"/>
                  </a:lnTo>
                  <a:lnTo>
                    <a:pt x="471" y="998"/>
                  </a:lnTo>
                  <a:lnTo>
                    <a:pt x="519" y="1013"/>
                  </a:lnTo>
                  <a:lnTo>
                    <a:pt x="568" y="1023"/>
                  </a:lnTo>
                  <a:lnTo>
                    <a:pt x="619" y="1026"/>
                  </a:lnTo>
                  <a:lnTo>
                    <a:pt x="670" y="1023"/>
                  </a:lnTo>
                  <a:lnTo>
                    <a:pt x="720" y="1013"/>
                  </a:lnTo>
                  <a:lnTo>
                    <a:pt x="767" y="998"/>
                  </a:lnTo>
                  <a:lnTo>
                    <a:pt x="811" y="977"/>
                  </a:lnTo>
                  <a:lnTo>
                    <a:pt x="853" y="952"/>
                  </a:lnTo>
                  <a:lnTo>
                    <a:pt x="891" y="923"/>
                  </a:lnTo>
                  <a:lnTo>
                    <a:pt x="926" y="888"/>
                  </a:lnTo>
                  <a:lnTo>
                    <a:pt x="955" y="850"/>
                  </a:lnTo>
                  <a:lnTo>
                    <a:pt x="980" y="809"/>
                  </a:lnTo>
                  <a:lnTo>
                    <a:pt x="1001" y="765"/>
                  </a:lnTo>
                  <a:lnTo>
                    <a:pt x="1016" y="718"/>
                  </a:lnTo>
                  <a:lnTo>
                    <a:pt x="1026" y="668"/>
                  </a:lnTo>
                  <a:lnTo>
                    <a:pt x="1029" y="617"/>
                  </a:lnTo>
                  <a:lnTo>
                    <a:pt x="1026" y="566"/>
                  </a:lnTo>
                  <a:lnTo>
                    <a:pt x="1016" y="517"/>
                  </a:lnTo>
                  <a:lnTo>
                    <a:pt x="1001" y="470"/>
                  </a:lnTo>
                  <a:lnTo>
                    <a:pt x="980" y="426"/>
                  </a:lnTo>
                  <a:lnTo>
                    <a:pt x="955" y="385"/>
                  </a:lnTo>
                  <a:lnTo>
                    <a:pt x="926" y="347"/>
                  </a:lnTo>
                  <a:lnTo>
                    <a:pt x="891" y="312"/>
                  </a:lnTo>
                  <a:lnTo>
                    <a:pt x="853" y="283"/>
                  </a:lnTo>
                  <a:lnTo>
                    <a:pt x="811" y="257"/>
                  </a:lnTo>
                  <a:lnTo>
                    <a:pt x="767" y="236"/>
                  </a:lnTo>
                  <a:lnTo>
                    <a:pt x="720" y="222"/>
                  </a:lnTo>
                  <a:lnTo>
                    <a:pt x="670" y="213"/>
                  </a:lnTo>
                  <a:lnTo>
                    <a:pt x="619" y="209"/>
                  </a:lnTo>
                  <a:lnTo>
                    <a:pt x="595" y="207"/>
                  </a:lnTo>
                  <a:lnTo>
                    <a:pt x="573" y="198"/>
                  </a:lnTo>
                  <a:lnTo>
                    <a:pt x="553" y="187"/>
                  </a:lnTo>
                  <a:lnTo>
                    <a:pt x="537" y="170"/>
                  </a:lnTo>
                  <a:lnTo>
                    <a:pt x="525" y="151"/>
                  </a:lnTo>
                  <a:lnTo>
                    <a:pt x="518" y="129"/>
                  </a:lnTo>
                  <a:lnTo>
                    <a:pt x="514" y="105"/>
                  </a:lnTo>
                  <a:lnTo>
                    <a:pt x="518" y="81"/>
                  </a:lnTo>
                  <a:lnTo>
                    <a:pt x="525" y="58"/>
                  </a:lnTo>
                  <a:lnTo>
                    <a:pt x="537" y="40"/>
                  </a:lnTo>
                  <a:lnTo>
                    <a:pt x="553" y="24"/>
                  </a:lnTo>
                  <a:lnTo>
                    <a:pt x="573" y="11"/>
                  </a:lnTo>
                  <a:lnTo>
                    <a:pt x="595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264767733" name="CustomShape 26"/>
            <p:cNvSpPr/>
            <p:nvPr/>
          </p:nvSpPr>
          <p:spPr bwMode="auto">
            <a:xfrm flipH="1">
              <a:off x="10222200" y="2283120"/>
              <a:ext cx="1150560" cy="1054800"/>
            </a:xfrm>
            <a:custGeom>
              <a:avLst/>
              <a:gdLst/>
              <a:ahLst/>
              <a:cxnLst/>
              <a:rect l="l" t="t" r="r" b="b"/>
              <a:pathLst>
                <a:path w="3589" h="3579" extrusionOk="0">
                  <a:moveTo>
                    <a:pt x="474" y="251"/>
                  </a:moveTo>
                  <a:lnTo>
                    <a:pt x="251" y="473"/>
                  </a:lnTo>
                  <a:lnTo>
                    <a:pt x="423" y="644"/>
                  </a:lnTo>
                  <a:lnTo>
                    <a:pt x="623" y="622"/>
                  </a:lnTo>
                  <a:lnTo>
                    <a:pt x="646" y="422"/>
                  </a:lnTo>
                  <a:lnTo>
                    <a:pt x="474" y="251"/>
                  </a:lnTo>
                  <a:close/>
                  <a:moveTo>
                    <a:pt x="462" y="0"/>
                  </a:moveTo>
                  <a:lnTo>
                    <a:pt x="485" y="0"/>
                  </a:lnTo>
                  <a:lnTo>
                    <a:pt x="508" y="4"/>
                  </a:lnTo>
                  <a:lnTo>
                    <a:pt x="529" y="14"/>
                  </a:lnTo>
                  <a:lnTo>
                    <a:pt x="548" y="29"/>
                  </a:lnTo>
                  <a:lnTo>
                    <a:pt x="829" y="310"/>
                  </a:lnTo>
                  <a:lnTo>
                    <a:pt x="844" y="329"/>
                  </a:lnTo>
                  <a:lnTo>
                    <a:pt x="854" y="349"/>
                  </a:lnTo>
                  <a:lnTo>
                    <a:pt x="860" y="372"/>
                  </a:lnTo>
                  <a:lnTo>
                    <a:pt x="860" y="396"/>
                  </a:lnTo>
                  <a:lnTo>
                    <a:pt x="828" y="678"/>
                  </a:lnTo>
                  <a:lnTo>
                    <a:pt x="935" y="784"/>
                  </a:lnTo>
                  <a:lnTo>
                    <a:pt x="1007" y="725"/>
                  </a:lnTo>
                  <a:lnTo>
                    <a:pt x="1083" y="669"/>
                  </a:lnTo>
                  <a:lnTo>
                    <a:pt x="1162" y="618"/>
                  </a:lnTo>
                  <a:lnTo>
                    <a:pt x="1244" y="572"/>
                  </a:lnTo>
                  <a:lnTo>
                    <a:pt x="1328" y="531"/>
                  </a:lnTo>
                  <a:lnTo>
                    <a:pt x="1417" y="494"/>
                  </a:lnTo>
                  <a:lnTo>
                    <a:pt x="1507" y="462"/>
                  </a:lnTo>
                  <a:lnTo>
                    <a:pt x="1599" y="436"/>
                  </a:lnTo>
                  <a:lnTo>
                    <a:pt x="1694" y="416"/>
                  </a:lnTo>
                  <a:lnTo>
                    <a:pt x="1791" y="400"/>
                  </a:lnTo>
                  <a:lnTo>
                    <a:pt x="1889" y="392"/>
                  </a:lnTo>
                  <a:lnTo>
                    <a:pt x="1989" y="388"/>
                  </a:lnTo>
                  <a:lnTo>
                    <a:pt x="2094" y="392"/>
                  </a:lnTo>
                  <a:lnTo>
                    <a:pt x="2198" y="401"/>
                  </a:lnTo>
                  <a:lnTo>
                    <a:pt x="2299" y="418"/>
                  </a:lnTo>
                  <a:lnTo>
                    <a:pt x="2398" y="441"/>
                  </a:lnTo>
                  <a:lnTo>
                    <a:pt x="2495" y="470"/>
                  </a:lnTo>
                  <a:lnTo>
                    <a:pt x="2588" y="505"/>
                  </a:lnTo>
                  <a:lnTo>
                    <a:pt x="2680" y="545"/>
                  </a:lnTo>
                  <a:lnTo>
                    <a:pt x="2768" y="590"/>
                  </a:lnTo>
                  <a:lnTo>
                    <a:pt x="2853" y="640"/>
                  </a:lnTo>
                  <a:lnTo>
                    <a:pt x="2933" y="697"/>
                  </a:lnTo>
                  <a:lnTo>
                    <a:pt x="3011" y="757"/>
                  </a:lnTo>
                  <a:lnTo>
                    <a:pt x="3084" y="821"/>
                  </a:lnTo>
                  <a:lnTo>
                    <a:pt x="3154" y="891"/>
                  </a:lnTo>
                  <a:lnTo>
                    <a:pt x="3219" y="965"/>
                  </a:lnTo>
                  <a:lnTo>
                    <a:pt x="3280" y="1042"/>
                  </a:lnTo>
                  <a:lnTo>
                    <a:pt x="3336" y="1123"/>
                  </a:lnTo>
                  <a:lnTo>
                    <a:pt x="3387" y="1208"/>
                  </a:lnTo>
                  <a:lnTo>
                    <a:pt x="3432" y="1295"/>
                  </a:lnTo>
                  <a:lnTo>
                    <a:pt x="3473" y="1387"/>
                  </a:lnTo>
                  <a:lnTo>
                    <a:pt x="3507" y="1480"/>
                  </a:lnTo>
                  <a:lnTo>
                    <a:pt x="3536" y="1576"/>
                  </a:lnTo>
                  <a:lnTo>
                    <a:pt x="3559" y="1675"/>
                  </a:lnTo>
                  <a:lnTo>
                    <a:pt x="3576" y="1776"/>
                  </a:lnTo>
                  <a:lnTo>
                    <a:pt x="3586" y="1879"/>
                  </a:lnTo>
                  <a:lnTo>
                    <a:pt x="3589" y="1983"/>
                  </a:lnTo>
                  <a:lnTo>
                    <a:pt x="3586" y="2007"/>
                  </a:lnTo>
                  <a:lnTo>
                    <a:pt x="3578" y="2030"/>
                  </a:lnTo>
                  <a:lnTo>
                    <a:pt x="3566" y="2049"/>
                  </a:lnTo>
                  <a:lnTo>
                    <a:pt x="3550" y="2065"/>
                  </a:lnTo>
                  <a:lnTo>
                    <a:pt x="3530" y="2078"/>
                  </a:lnTo>
                  <a:lnTo>
                    <a:pt x="3508" y="2085"/>
                  </a:lnTo>
                  <a:lnTo>
                    <a:pt x="3485" y="2088"/>
                  </a:lnTo>
                  <a:lnTo>
                    <a:pt x="3461" y="2085"/>
                  </a:lnTo>
                  <a:lnTo>
                    <a:pt x="3438" y="2078"/>
                  </a:lnTo>
                  <a:lnTo>
                    <a:pt x="3418" y="2065"/>
                  </a:lnTo>
                  <a:lnTo>
                    <a:pt x="3403" y="2049"/>
                  </a:lnTo>
                  <a:lnTo>
                    <a:pt x="3390" y="2030"/>
                  </a:lnTo>
                  <a:lnTo>
                    <a:pt x="3382" y="2007"/>
                  </a:lnTo>
                  <a:lnTo>
                    <a:pt x="3379" y="1983"/>
                  </a:lnTo>
                  <a:lnTo>
                    <a:pt x="3376" y="1884"/>
                  </a:lnTo>
                  <a:lnTo>
                    <a:pt x="3366" y="1788"/>
                  </a:lnTo>
                  <a:lnTo>
                    <a:pt x="3349" y="1692"/>
                  </a:lnTo>
                  <a:lnTo>
                    <a:pt x="3326" y="1600"/>
                  </a:lnTo>
                  <a:lnTo>
                    <a:pt x="3296" y="1510"/>
                  </a:lnTo>
                  <a:lnTo>
                    <a:pt x="3260" y="1422"/>
                  </a:lnTo>
                  <a:lnTo>
                    <a:pt x="3220" y="1339"/>
                  </a:lnTo>
                  <a:lnTo>
                    <a:pt x="3173" y="1257"/>
                  </a:lnTo>
                  <a:lnTo>
                    <a:pt x="3122" y="1180"/>
                  </a:lnTo>
                  <a:lnTo>
                    <a:pt x="3066" y="1107"/>
                  </a:lnTo>
                  <a:lnTo>
                    <a:pt x="3004" y="1037"/>
                  </a:lnTo>
                  <a:lnTo>
                    <a:pt x="2938" y="971"/>
                  </a:lnTo>
                  <a:lnTo>
                    <a:pt x="2869" y="910"/>
                  </a:lnTo>
                  <a:lnTo>
                    <a:pt x="2795" y="854"/>
                  </a:lnTo>
                  <a:lnTo>
                    <a:pt x="2717" y="803"/>
                  </a:lnTo>
                  <a:lnTo>
                    <a:pt x="2636" y="756"/>
                  </a:lnTo>
                  <a:lnTo>
                    <a:pt x="2551" y="715"/>
                  </a:lnTo>
                  <a:lnTo>
                    <a:pt x="2464" y="680"/>
                  </a:lnTo>
                  <a:lnTo>
                    <a:pt x="2374" y="651"/>
                  </a:lnTo>
                  <a:lnTo>
                    <a:pt x="2280" y="628"/>
                  </a:lnTo>
                  <a:lnTo>
                    <a:pt x="2186" y="611"/>
                  </a:lnTo>
                  <a:lnTo>
                    <a:pt x="2088" y="600"/>
                  </a:lnTo>
                  <a:lnTo>
                    <a:pt x="1989" y="597"/>
                  </a:lnTo>
                  <a:lnTo>
                    <a:pt x="1895" y="600"/>
                  </a:lnTo>
                  <a:lnTo>
                    <a:pt x="1804" y="610"/>
                  </a:lnTo>
                  <a:lnTo>
                    <a:pt x="1713" y="624"/>
                  </a:lnTo>
                  <a:lnTo>
                    <a:pt x="1625" y="646"/>
                  </a:lnTo>
                  <a:lnTo>
                    <a:pt x="1539" y="672"/>
                  </a:lnTo>
                  <a:lnTo>
                    <a:pt x="1457" y="703"/>
                  </a:lnTo>
                  <a:lnTo>
                    <a:pt x="1376" y="739"/>
                  </a:lnTo>
                  <a:lnTo>
                    <a:pt x="1298" y="781"/>
                  </a:lnTo>
                  <a:lnTo>
                    <a:pt x="1223" y="827"/>
                  </a:lnTo>
                  <a:lnTo>
                    <a:pt x="1151" y="878"/>
                  </a:lnTo>
                  <a:lnTo>
                    <a:pt x="1084" y="932"/>
                  </a:lnTo>
                  <a:lnTo>
                    <a:pt x="2066" y="1913"/>
                  </a:lnTo>
                  <a:lnTo>
                    <a:pt x="2081" y="1932"/>
                  </a:lnTo>
                  <a:lnTo>
                    <a:pt x="2091" y="1953"/>
                  </a:lnTo>
                  <a:lnTo>
                    <a:pt x="2096" y="1976"/>
                  </a:lnTo>
                  <a:lnTo>
                    <a:pt x="2096" y="1998"/>
                  </a:lnTo>
                  <a:lnTo>
                    <a:pt x="2091" y="2021"/>
                  </a:lnTo>
                  <a:lnTo>
                    <a:pt x="2081" y="2042"/>
                  </a:lnTo>
                  <a:lnTo>
                    <a:pt x="2066" y="2060"/>
                  </a:lnTo>
                  <a:lnTo>
                    <a:pt x="2050" y="2074"/>
                  </a:lnTo>
                  <a:lnTo>
                    <a:pt x="2032" y="2084"/>
                  </a:lnTo>
                  <a:lnTo>
                    <a:pt x="2013" y="2090"/>
                  </a:lnTo>
                  <a:lnTo>
                    <a:pt x="1992" y="2092"/>
                  </a:lnTo>
                  <a:lnTo>
                    <a:pt x="1972" y="2090"/>
                  </a:lnTo>
                  <a:lnTo>
                    <a:pt x="1953" y="2084"/>
                  </a:lnTo>
                  <a:lnTo>
                    <a:pt x="1934" y="2074"/>
                  </a:lnTo>
                  <a:lnTo>
                    <a:pt x="1918" y="2060"/>
                  </a:lnTo>
                  <a:lnTo>
                    <a:pt x="935" y="1081"/>
                  </a:lnTo>
                  <a:lnTo>
                    <a:pt x="880" y="1148"/>
                  </a:lnTo>
                  <a:lnTo>
                    <a:pt x="829" y="1219"/>
                  </a:lnTo>
                  <a:lnTo>
                    <a:pt x="783" y="1294"/>
                  </a:lnTo>
                  <a:lnTo>
                    <a:pt x="741" y="1372"/>
                  </a:lnTo>
                  <a:lnTo>
                    <a:pt x="705" y="1453"/>
                  </a:lnTo>
                  <a:lnTo>
                    <a:pt x="673" y="1535"/>
                  </a:lnTo>
                  <a:lnTo>
                    <a:pt x="647" y="1621"/>
                  </a:lnTo>
                  <a:lnTo>
                    <a:pt x="626" y="1709"/>
                  </a:lnTo>
                  <a:lnTo>
                    <a:pt x="611" y="1799"/>
                  </a:lnTo>
                  <a:lnTo>
                    <a:pt x="602" y="1890"/>
                  </a:lnTo>
                  <a:lnTo>
                    <a:pt x="598" y="1983"/>
                  </a:lnTo>
                  <a:lnTo>
                    <a:pt x="602" y="2082"/>
                  </a:lnTo>
                  <a:lnTo>
                    <a:pt x="613" y="2180"/>
                  </a:lnTo>
                  <a:lnTo>
                    <a:pt x="630" y="2274"/>
                  </a:lnTo>
                  <a:lnTo>
                    <a:pt x="653" y="2367"/>
                  </a:lnTo>
                  <a:lnTo>
                    <a:pt x="682" y="2457"/>
                  </a:lnTo>
                  <a:lnTo>
                    <a:pt x="717" y="2544"/>
                  </a:lnTo>
                  <a:lnTo>
                    <a:pt x="758" y="2629"/>
                  </a:lnTo>
                  <a:lnTo>
                    <a:pt x="805" y="2709"/>
                  </a:lnTo>
                  <a:lnTo>
                    <a:pt x="856" y="2787"/>
                  </a:lnTo>
                  <a:lnTo>
                    <a:pt x="913" y="2861"/>
                  </a:lnTo>
                  <a:lnTo>
                    <a:pt x="974" y="2930"/>
                  </a:lnTo>
                  <a:lnTo>
                    <a:pt x="1040" y="2995"/>
                  </a:lnTo>
                  <a:lnTo>
                    <a:pt x="1110" y="3057"/>
                  </a:lnTo>
                  <a:lnTo>
                    <a:pt x="1184" y="3114"/>
                  </a:lnTo>
                  <a:lnTo>
                    <a:pt x="1261" y="3165"/>
                  </a:lnTo>
                  <a:lnTo>
                    <a:pt x="1343" y="3211"/>
                  </a:lnTo>
                  <a:lnTo>
                    <a:pt x="1426" y="3251"/>
                  </a:lnTo>
                  <a:lnTo>
                    <a:pt x="1514" y="3287"/>
                  </a:lnTo>
                  <a:lnTo>
                    <a:pt x="1605" y="3316"/>
                  </a:lnTo>
                  <a:lnTo>
                    <a:pt x="1697" y="3339"/>
                  </a:lnTo>
                  <a:lnTo>
                    <a:pt x="1793" y="3357"/>
                  </a:lnTo>
                  <a:lnTo>
                    <a:pt x="1890" y="3366"/>
                  </a:lnTo>
                  <a:lnTo>
                    <a:pt x="1989" y="3370"/>
                  </a:lnTo>
                  <a:lnTo>
                    <a:pt x="2075" y="3367"/>
                  </a:lnTo>
                  <a:lnTo>
                    <a:pt x="2161" y="3360"/>
                  </a:lnTo>
                  <a:lnTo>
                    <a:pt x="2244" y="3347"/>
                  </a:lnTo>
                  <a:lnTo>
                    <a:pt x="2327" y="3328"/>
                  </a:lnTo>
                  <a:lnTo>
                    <a:pt x="2409" y="3306"/>
                  </a:lnTo>
                  <a:lnTo>
                    <a:pt x="2488" y="3277"/>
                  </a:lnTo>
                  <a:lnTo>
                    <a:pt x="2566" y="3245"/>
                  </a:lnTo>
                  <a:lnTo>
                    <a:pt x="2643" y="3208"/>
                  </a:lnTo>
                  <a:lnTo>
                    <a:pt x="2715" y="3166"/>
                  </a:lnTo>
                  <a:lnTo>
                    <a:pt x="2786" y="3119"/>
                  </a:lnTo>
                  <a:lnTo>
                    <a:pt x="2855" y="3069"/>
                  </a:lnTo>
                  <a:lnTo>
                    <a:pt x="2919" y="3014"/>
                  </a:lnTo>
                  <a:lnTo>
                    <a:pt x="2981" y="2955"/>
                  </a:lnTo>
                  <a:lnTo>
                    <a:pt x="3040" y="2892"/>
                  </a:lnTo>
                  <a:lnTo>
                    <a:pt x="3057" y="2876"/>
                  </a:lnTo>
                  <a:lnTo>
                    <a:pt x="3078" y="2864"/>
                  </a:lnTo>
                  <a:lnTo>
                    <a:pt x="3099" y="2858"/>
                  </a:lnTo>
                  <a:lnTo>
                    <a:pt x="3123" y="2855"/>
                  </a:lnTo>
                  <a:lnTo>
                    <a:pt x="3145" y="2860"/>
                  </a:lnTo>
                  <a:lnTo>
                    <a:pt x="3168" y="2867"/>
                  </a:lnTo>
                  <a:lnTo>
                    <a:pt x="3188" y="2881"/>
                  </a:lnTo>
                  <a:lnTo>
                    <a:pt x="3204" y="2899"/>
                  </a:lnTo>
                  <a:lnTo>
                    <a:pt x="3215" y="2919"/>
                  </a:lnTo>
                  <a:lnTo>
                    <a:pt x="3222" y="2941"/>
                  </a:lnTo>
                  <a:lnTo>
                    <a:pt x="3223" y="2964"/>
                  </a:lnTo>
                  <a:lnTo>
                    <a:pt x="3220" y="2987"/>
                  </a:lnTo>
                  <a:lnTo>
                    <a:pt x="3212" y="3008"/>
                  </a:lnTo>
                  <a:lnTo>
                    <a:pt x="3198" y="3029"/>
                  </a:lnTo>
                  <a:lnTo>
                    <a:pt x="3135" y="3096"/>
                  </a:lnTo>
                  <a:lnTo>
                    <a:pt x="3069" y="3160"/>
                  </a:lnTo>
                  <a:lnTo>
                    <a:pt x="2999" y="3220"/>
                  </a:lnTo>
                  <a:lnTo>
                    <a:pt x="2928" y="3275"/>
                  </a:lnTo>
                  <a:lnTo>
                    <a:pt x="2853" y="3327"/>
                  </a:lnTo>
                  <a:lnTo>
                    <a:pt x="2774" y="3374"/>
                  </a:lnTo>
                  <a:lnTo>
                    <a:pt x="2695" y="3415"/>
                  </a:lnTo>
                  <a:lnTo>
                    <a:pt x="2612" y="3453"/>
                  </a:lnTo>
                  <a:lnTo>
                    <a:pt x="2527" y="3486"/>
                  </a:lnTo>
                  <a:lnTo>
                    <a:pt x="2441" y="3514"/>
                  </a:lnTo>
                  <a:lnTo>
                    <a:pt x="2353" y="3537"/>
                  </a:lnTo>
                  <a:lnTo>
                    <a:pt x="2264" y="3555"/>
                  </a:lnTo>
                  <a:lnTo>
                    <a:pt x="2174" y="3568"/>
                  </a:lnTo>
                  <a:lnTo>
                    <a:pt x="2081" y="3577"/>
                  </a:lnTo>
                  <a:lnTo>
                    <a:pt x="1989" y="3579"/>
                  </a:lnTo>
                  <a:lnTo>
                    <a:pt x="1884" y="3576"/>
                  </a:lnTo>
                  <a:lnTo>
                    <a:pt x="1781" y="3566"/>
                  </a:lnTo>
                  <a:lnTo>
                    <a:pt x="1680" y="3549"/>
                  </a:lnTo>
                  <a:lnTo>
                    <a:pt x="1581" y="3526"/>
                  </a:lnTo>
                  <a:lnTo>
                    <a:pt x="1484" y="3498"/>
                  </a:lnTo>
                  <a:lnTo>
                    <a:pt x="1390" y="3463"/>
                  </a:lnTo>
                  <a:lnTo>
                    <a:pt x="1299" y="3423"/>
                  </a:lnTo>
                  <a:lnTo>
                    <a:pt x="1211" y="3377"/>
                  </a:lnTo>
                  <a:lnTo>
                    <a:pt x="1126" y="3326"/>
                  </a:lnTo>
                  <a:lnTo>
                    <a:pt x="1044" y="3271"/>
                  </a:lnTo>
                  <a:lnTo>
                    <a:pt x="967" y="3210"/>
                  </a:lnTo>
                  <a:lnTo>
                    <a:pt x="893" y="3145"/>
                  </a:lnTo>
                  <a:lnTo>
                    <a:pt x="824" y="3076"/>
                  </a:lnTo>
                  <a:lnTo>
                    <a:pt x="759" y="3003"/>
                  </a:lnTo>
                  <a:lnTo>
                    <a:pt x="699" y="2925"/>
                  </a:lnTo>
                  <a:lnTo>
                    <a:pt x="642" y="2845"/>
                  </a:lnTo>
                  <a:lnTo>
                    <a:pt x="592" y="2760"/>
                  </a:lnTo>
                  <a:lnTo>
                    <a:pt x="546" y="2672"/>
                  </a:lnTo>
                  <a:lnTo>
                    <a:pt x="506" y="2581"/>
                  </a:lnTo>
                  <a:lnTo>
                    <a:pt x="471" y="2488"/>
                  </a:lnTo>
                  <a:lnTo>
                    <a:pt x="442" y="2391"/>
                  </a:lnTo>
                  <a:lnTo>
                    <a:pt x="419" y="2292"/>
                  </a:lnTo>
                  <a:lnTo>
                    <a:pt x="403" y="2191"/>
                  </a:lnTo>
                  <a:lnTo>
                    <a:pt x="393" y="2088"/>
                  </a:lnTo>
                  <a:lnTo>
                    <a:pt x="390" y="1983"/>
                  </a:lnTo>
                  <a:lnTo>
                    <a:pt x="393" y="1883"/>
                  </a:lnTo>
                  <a:lnTo>
                    <a:pt x="402" y="1786"/>
                  </a:lnTo>
                  <a:lnTo>
                    <a:pt x="417" y="1689"/>
                  </a:lnTo>
                  <a:lnTo>
                    <a:pt x="437" y="1595"/>
                  </a:lnTo>
                  <a:lnTo>
                    <a:pt x="464" y="1503"/>
                  </a:lnTo>
                  <a:lnTo>
                    <a:pt x="495" y="1413"/>
                  </a:lnTo>
                  <a:lnTo>
                    <a:pt x="532" y="1325"/>
                  </a:lnTo>
                  <a:lnTo>
                    <a:pt x="573" y="1240"/>
                  </a:lnTo>
                  <a:lnTo>
                    <a:pt x="620" y="1159"/>
                  </a:lnTo>
                  <a:lnTo>
                    <a:pt x="671" y="1080"/>
                  </a:lnTo>
                  <a:lnTo>
                    <a:pt x="727" y="1005"/>
                  </a:lnTo>
                  <a:lnTo>
                    <a:pt x="787" y="932"/>
                  </a:lnTo>
                  <a:lnTo>
                    <a:pt x="680" y="826"/>
                  </a:lnTo>
                  <a:lnTo>
                    <a:pt x="397" y="857"/>
                  </a:lnTo>
                  <a:lnTo>
                    <a:pt x="385" y="858"/>
                  </a:lnTo>
                  <a:lnTo>
                    <a:pt x="365" y="856"/>
                  </a:lnTo>
                  <a:lnTo>
                    <a:pt x="345" y="850"/>
                  </a:lnTo>
                  <a:lnTo>
                    <a:pt x="328" y="840"/>
                  </a:lnTo>
                  <a:lnTo>
                    <a:pt x="311" y="827"/>
                  </a:lnTo>
                  <a:lnTo>
                    <a:pt x="29" y="547"/>
                  </a:lnTo>
                  <a:lnTo>
                    <a:pt x="14" y="527"/>
                  </a:lnTo>
                  <a:lnTo>
                    <a:pt x="4" y="507"/>
                  </a:lnTo>
                  <a:lnTo>
                    <a:pt x="0" y="484"/>
                  </a:lnTo>
                  <a:lnTo>
                    <a:pt x="0" y="461"/>
                  </a:lnTo>
                  <a:lnTo>
                    <a:pt x="4" y="438"/>
                  </a:lnTo>
                  <a:lnTo>
                    <a:pt x="14" y="418"/>
                  </a:lnTo>
                  <a:lnTo>
                    <a:pt x="29" y="399"/>
                  </a:lnTo>
                  <a:lnTo>
                    <a:pt x="400" y="29"/>
                  </a:lnTo>
                  <a:lnTo>
                    <a:pt x="419" y="14"/>
                  </a:lnTo>
                  <a:lnTo>
                    <a:pt x="440" y="4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</p:grpSp>
      <p:grpSp>
        <p:nvGrpSpPr>
          <p:cNvPr id="537974605" name="Group 27"/>
          <p:cNvGrpSpPr/>
          <p:nvPr/>
        </p:nvGrpSpPr>
        <p:grpSpPr bwMode="auto">
          <a:xfrm>
            <a:off x="9612360" y="4032720"/>
            <a:ext cx="2002320" cy="1727280"/>
            <a:chOff x="9612360" y="4032720"/>
            <a:chExt cx="2002320" cy="1727280"/>
          </a:xfrm>
        </p:grpSpPr>
        <p:sp>
          <p:nvSpPr>
            <p:cNvPr id="208114535" name="CustomShape 28"/>
            <p:cNvSpPr/>
            <p:nvPr/>
          </p:nvSpPr>
          <p:spPr bwMode="auto">
            <a:xfrm>
              <a:off x="10216800" y="5724720"/>
              <a:ext cx="1392120" cy="35280"/>
            </a:xfrm>
            <a:custGeom>
              <a:avLst/>
              <a:gdLst/>
              <a:ahLst/>
              <a:cxnLst/>
              <a:rect l="l" t="t" r="r" b="b"/>
              <a:pathLst>
                <a:path w="2425" h="60" extrusionOk="0">
                  <a:moveTo>
                    <a:pt x="0" y="0"/>
                  </a:moveTo>
                  <a:lnTo>
                    <a:pt x="2425" y="0"/>
                  </a:lnTo>
                  <a:lnTo>
                    <a:pt x="2408" y="60"/>
                  </a:lnTo>
                  <a:lnTo>
                    <a:pt x="22" y="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625485223" name="CustomShape 29"/>
            <p:cNvSpPr/>
            <p:nvPr/>
          </p:nvSpPr>
          <p:spPr bwMode="auto">
            <a:xfrm>
              <a:off x="9612360" y="4032720"/>
              <a:ext cx="1363320" cy="1457640"/>
            </a:xfrm>
            <a:custGeom>
              <a:avLst/>
              <a:gdLst/>
              <a:ahLst/>
              <a:cxnLst/>
              <a:rect l="l" t="t" r="r" b="b"/>
              <a:pathLst>
                <a:path w="2373" h="2378" extrusionOk="0">
                  <a:moveTo>
                    <a:pt x="729" y="284"/>
                  </a:moveTo>
                  <a:lnTo>
                    <a:pt x="727" y="285"/>
                  </a:lnTo>
                  <a:lnTo>
                    <a:pt x="719" y="288"/>
                  </a:lnTo>
                  <a:lnTo>
                    <a:pt x="708" y="294"/>
                  </a:lnTo>
                  <a:lnTo>
                    <a:pt x="693" y="300"/>
                  </a:lnTo>
                  <a:lnTo>
                    <a:pt x="674" y="311"/>
                  </a:lnTo>
                  <a:lnTo>
                    <a:pt x="652" y="322"/>
                  </a:lnTo>
                  <a:lnTo>
                    <a:pt x="626" y="338"/>
                  </a:lnTo>
                  <a:lnTo>
                    <a:pt x="599" y="356"/>
                  </a:lnTo>
                  <a:lnTo>
                    <a:pt x="568" y="378"/>
                  </a:lnTo>
                  <a:lnTo>
                    <a:pt x="537" y="402"/>
                  </a:lnTo>
                  <a:lnTo>
                    <a:pt x="504" y="432"/>
                  </a:lnTo>
                  <a:lnTo>
                    <a:pt x="469" y="465"/>
                  </a:lnTo>
                  <a:lnTo>
                    <a:pt x="434" y="501"/>
                  </a:lnTo>
                  <a:lnTo>
                    <a:pt x="399" y="542"/>
                  </a:lnTo>
                  <a:lnTo>
                    <a:pt x="363" y="587"/>
                  </a:lnTo>
                  <a:lnTo>
                    <a:pt x="328" y="637"/>
                  </a:lnTo>
                  <a:lnTo>
                    <a:pt x="293" y="692"/>
                  </a:lnTo>
                  <a:lnTo>
                    <a:pt x="259" y="752"/>
                  </a:lnTo>
                  <a:lnTo>
                    <a:pt x="227" y="817"/>
                  </a:lnTo>
                  <a:lnTo>
                    <a:pt x="196" y="888"/>
                  </a:lnTo>
                  <a:lnTo>
                    <a:pt x="197" y="903"/>
                  </a:lnTo>
                  <a:lnTo>
                    <a:pt x="200" y="920"/>
                  </a:lnTo>
                  <a:lnTo>
                    <a:pt x="204" y="938"/>
                  </a:lnTo>
                  <a:lnTo>
                    <a:pt x="206" y="957"/>
                  </a:lnTo>
                  <a:lnTo>
                    <a:pt x="208" y="973"/>
                  </a:lnTo>
                  <a:lnTo>
                    <a:pt x="207" y="989"/>
                  </a:lnTo>
                  <a:lnTo>
                    <a:pt x="202" y="1007"/>
                  </a:lnTo>
                  <a:lnTo>
                    <a:pt x="199" y="1024"/>
                  </a:lnTo>
                  <a:lnTo>
                    <a:pt x="199" y="1040"/>
                  </a:lnTo>
                  <a:lnTo>
                    <a:pt x="201" y="1058"/>
                  </a:lnTo>
                  <a:lnTo>
                    <a:pt x="204" y="1068"/>
                  </a:lnTo>
                  <a:lnTo>
                    <a:pt x="209" y="1079"/>
                  </a:lnTo>
                  <a:lnTo>
                    <a:pt x="214" y="1091"/>
                  </a:lnTo>
                  <a:lnTo>
                    <a:pt x="221" y="1103"/>
                  </a:lnTo>
                  <a:lnTo>
                    <a:pt x="228" y="1114"/>
                  </a:lnTo>
                  <a:lnTo>
                    <a:pt x="234" y="1123"/>
                  </a:lnTo>
                  <a:lnTo>
                    <a:pt x="238" y="1132"/>
                  </a:lnTo>
                  <a:lnTo>
                    <a:pt x="243" y="1137"/>
                  </a:lnTo>
                  <a:lnTo>
                    <a:pt x="244" y="1138"/>
                  </a:lnTo>
                  <a:lnTo>
                    <a:pt x="292" y="1192"/>
                  </a:lnTo>
                  <a:lnTo>
                    <a:pt x="292" y="1195"/>
                  </a:lnTo>
                  <a:lnTo>
                    <a:pt x="293" y="1202"/>
                  </a:lnTo>
                  <a:lnTo>
                    <a:pt x="294" y="1215"/>
                  </a:lnTo>
                  <a:lnTo>
                    <a:pt x="297" y="1230"/>
                  </a:lnTo>
                  <a:lnTo>
                    <a:pt x="302" y="1246"/>
                  </a:lnTo>
                  <a:lnTo>
                    <a:pt x="307" y="1262"/>
                  </a:lnTo>
                  <a:lnTo>
                    <a:pt x="314" y="1276"/>
                  </a:lnTo>
                  <a:lnTo>
                    <a:pt x="324" y="1288"/>
                  </a:lnTo>
                  <a:lnTo>
                    <a:pt x="330" y="1299"/>
                  </a:lnTo>
                  <a:lnTo>
                    <a:pt x="332" y="1308"/>
                  </a:lnTo>
                  <a:lnTo>
                    <a:pt x="330" y="1319"/>
                  </a:lnTo>
                  <a:lnTo>
                    <a:pt x="326" y="1327"/>
                  </a:lnTo>
                  <a:lnTo>
                    <a:pt x="320" y="1335"/>
                  </a:lnTo>
                  <a:lnTo>
                    <a:pt x="314" y="1342"/>
                  </a:lnTo>
                  <a:lnTo>
                    <a:pt x="309" y="1345"/>
                  </a:lnTo>
                  <a:lnTo>
                    <a:pt x="308" y="1347"/>
                  </a:lnTo>
                  <a:lnTo>
                    <a:pt x="307" y="1349"/>
                  </a:lnTo>
                  <a:lnTo>
                    <a:pt x="306" y="1357"/>
                  </a:lnTo>
                  <a:lnTo>
                    <a:pt x="304" y="1368"/>
                  </a:lnTo>
                  <a:lnTo>
                    <a:pt x="301" y="1383"/>
                  </a:lnTo>
                  <a:lnTo>
                    <a:pt x="297" y="1400"/>
                  </a:lnTo>
                  <a:lnTo>
                    <a:pt x="295" y="1417"/>
                  </a:lnTo>
                  <a:lnTo>
                    <a:pt x="293" y="1435"/>
                  </a:lnTo>
                  <a:lnTo>
                    <a:pt x="291" y="1452"/>
                  </a:lnTo>
                  <a:lnTo>
                    <a:pt x="291" y="1467"/>
                  </a:lnTo>
                  <a:lnTo>
                    <a:pt x="292" y="1480"/>
                  </a:lnTo>
                  <a:lnTo>
                    <a:pt x="294" y="1496"/>
                  </a:lnTo>
                  <a:lnTo>
                    <a:pt x="297" y="1516"/>
                  </a:lnTo>
                  <a:lnTo>
                    <a:pt x="302" y="1538"/>
                  </a:lnTo>
                  <a:lnTo>
                    <a:pt x="306" y="1560"/>
                  </a:lnTo>
                  <a:lnTo>
                    <a:pt x="311" y="1582"/>
                  </a:lnTo>
                  <a:lnTo>
                    <a:pt x="317" y="1603"/>
                  </a:lnTo>
                  <a:lnTo>
                    <a:pt x="323" y="1618"/>
                  </a:lnTo>
                  <a:lnTo>
                    <a:pt x="329" y="1630"/>
                  </a:lnTo>
                  <a:lnTo>
                    <a:pt x="335" y="1636"/>
                  </a:lnTo>
                  <a:lnTo>
                    <a:pt x="346" y="1644"/>
                  </a:lnTo>
                  <a:lnTo>
                    <a:pt x="359" y="1651"/>
                  </a:lnTo>
                  <a:lnTo>
                    <a:pt x="373" y="1660"/>
                  </a:lnTo>
                  <a:lnTo>
                    <a:pt x="388" y="1668"/>
                  </a:lnTo>
                  <a:lnTo>
                    <a:pt x="404" y="1675"/>
                  </a:lnTo>
                  <a:lnTo>
                    <a:pt x="419" y="1683"/>
                  </a:lnTo>
                  <a:lnTo>
                    <a:pt x="432" y="1689"/>
                  </a:lnTo>
                  <a:lnTo>
                    <a:pt x="443" y="1694"/>
                  </a:lnTo>
                  <a:lnTo>
                    <a:pt x="449" y="1698"/>
                  </a:lnTo>
                  <a:lnTo>
                    <a:pt x="451" y="1699"/>
                  </a:lnTo>
                  <a:lnTo>
                    <a:pt x="453" y="1700"/>
                  </a:lnTo>
                  <a:lnTo>
                    <a:pt x="459" y="1704"/>
                  </a:lnTo>
                  <a:lnTo>
                    <a:pt x="467" y="1709"/>
                  </a:lnTo>
                  <a:lnTo>
                    <a:pt x="477" y="1717"/>
                  </a:lnTo>
                  <a:lnTo>
                    <a:pt x="486" y="1725"/>
                  </a:lnTo>
                  <a:lnTo>
                    <a:pt x="496" y="1734"/>
                  </a:lnTo>
                  <a:lnTo>
                    <a:pt x="503" y="1744"/>
                  </a:lnTo>
                  <a:lnTo>
                    <a:pt x="508" y="1753"/>
                  </a:lnTo>
                  <a:lnTo>
                    <a:pt x="510" y="1763"/>
                  </a:lnTo>
                  <a:lnTo>
                    <a:pt x="513" y="1780"/>
                  </a:lnTo>
                  <a:lnTo>
                    <a:pt x="519" y="1799"/>
                  </a:lnTo>
                  <a:lnTo>
                    <a:pt x="527" y="1818"/>
                  </a:lnTo>
                  <a:lnTo>
                    <a:pt x="538" y="1837"/>
                  </a:lnTo>
                  <a:lnTo>
                    <a:pt x="547" y="1854"/>
                  </a:lnTo>
                  <a:lnTo>
                    <a:pt x="555" y="1863"/>
                  </a:lnTo>
                  <a:lnTo>
                    <a:pt x="564" y="1874"/>
                  </a:lnTo>
                  <a:lnTo>
                    <a:pt x="574" y="1884"/>
                  </a:lnTo>
                  <a:lnTo>
                    <a:pt x="584" y="1896"/>
                  </a:lnTo>
                  <a:lnTo>
                    <a:pt x="594" y="1908"/>
                  </a:lnTo>
                  <a:lnTo>
                    <a:pt x="600" y="1921"/>
                  </a:lnTo>
                  <a:lnTo>
                    <a:pt x="604" y="1937"/>
                  </a:lnTo>
                  <a:lnTo>
                    <a:pt x="604" y="1954"/>
                  </a:lnTo>
                  <a:lnTo>
                    <a:pt x="604" y="1973"/>
                  </a:lnTo>
                  <a:lnTo>
                    <a:pt x="606" y="1990"/>
                  </a:lnTo>
                  <a:lnTo>
                    <a:pt x="610" y="2005"/>
                  </a:lnTo>
                  <a:lnTo>
                    <a:pt x="616" y="2019"/>
                  </a:lnTo>
                  <a:lnTo>
                    <a:pt x="622" y="2034"/>
                  </a:lnTo>
                  <a:lnTo>
                    <a:pt x="630" y="2050"/>
                  </a:lnTo>
                  <a:lnTo>
                    <a:pt x="637" y="2067"/>
                  </a:lnTo>
                  <a:lnTo>
                    <a:pt x="644" y="2086"/>
                  </a:lnTo>
                  <a:lnTo>
                    <a:pt x="653" y="2105"/>
                  </a:lnTo>
                  <a:lnTo>
                    <a:pt x="663" y="2124"/>
                  </a:lnTo>
                  <a:lnTo>
                    <a:pt x="676" y="2141"/>
                  </a:lnTo>
                  <a:lnTo>
                    <a:pt x="690" y="2156"/>
                  </a:lnTo>
                  <a:lnTo>
                    <a:pt x="707" y="2166"/>
                  </a:lnTo>
                  <a:lnTo>
                    <a:pt x="724" y="2173"/>
                  </a:lnTo>
                  <a:lnTo>
                    <a:pt x="726" y="2170"/>
                  </a:lnTo>
                  <a:lnTo>
                    <a:pt x="730" y="2163"/>
                  </a:lnTo>
                  <a:lnTo>
                    <a:pt x="734" y="2151"/>
                  </a:lnTo>
                  <a:lnTo>
                    <a:pt x="740" y="2137"/>
                  </a:lnTo>
                  <a:lnTo>
                    <a:pt x="748" y="2119"/>
                  </a:lnTo>
                  <a:lnTo>
                    <a:pt x="755" y="2100"/>
                  </a:lnTo>
                  <a:lnTo>
                    <a:pt x="762" y="2080"/>
                  </a:lnTo>
                  <a:lnTo>
                    <a:pt x="770" y="2061"/>
                  </a:lnTo>
                  <a:lnTo>
                    <a:pt x="776" y="2041"/>
                  </a:lnTo>
                  <a:lnTo>
                    <a:pt x="780" y="2024"/>
                  </a:lnTo>
                  <a:lnTo>
                    <a:pt x="784" y="2008"/>
                  </a:lnTo>
                  <a:lnTo>
                    <a:pt x="784" y="1996"/>
                  </a:lnTo>
                  <a:lnTo>
                    <a:pt x="781" y="1988"/>
                  </a:lnTo>
                  <a:lnTo>
                    <a:pt x="776" y="1975"/>
                  </a:lnTo>
                  <a:lnTo>
                    <a:pt x="771" y="1960"/>
                  </a:lnTo>
                  <a:lnTo>
                    <a:pt x="767" y="1943"/>
                  </a:lnTo>
                  <a:lnTo>
                    <a:pt x="762" y="1927"/>
                  </a:lnTo>
                  <a:lnTo>
                    <a:pt x="759" y="1911"/>
                  </a:lnTo>
                  <a:lnTo>
                    <a:pt x="757" y="1898"/>
                  </a:lnTo>
                  <a:lnTo>
                    <a:pt x="756" y="1889"/>
                  </a:lnTo>
                  <a:lnTo>
                    <a:pt x="755" y="1885"/>
                  </a:lnTo>
                  <a:lnTo>
                    <a:pt x="760" y="1795"/>
                  </a:lnTo>
                  <a:lnTo>
                    <a:pt x="761" y="1793"/>
                  </a:lnTo>
                  <a:lnTo>
                    <a:pt x="765" y="1787"/>
                  </a:lnTo>
                  <a:lnTo>
                    <a:pt x="769" y="1779"/>
                  </a:lnTo>
                  <a:lnTo>
                    <a:pt x="775" y="1768"/>
                  </a:lnTo>
                  <a:lnTo>
                    <a:pt x="784" y="1757"/>
                  </a:lnTo>
                  <a:lnTo>
                    <a:pt x="793" y="1746"/>
                  </a:lnTo>
                  <a:lnTo>
                    <a:pt x="804" y="1736"/>
                  </a:lnTo>
                  <a:lnTo>
                    <a:pt x="815" y="1726"/>
                  </a:lnTo>
                  <a:lnTo>
                    <a:pt x="826" y="1715"/>
                  </a:lnTo>
                  <a:lnTo>
                    <a:pt x="835" y="1704"/>
                  </a:lnTo>
                  <a:lnTo>
                    <a:pt x="844" y="1691"/>
                  </a:lnTo>
                  <a:lnTo>
                    <a:pt x="852" y="1675"/>
                  </a:lnTo>
                  <a:lnTo>
                    <a:pt x="863" y="1656"/>
                  </a:lnTo>
                  <a:lnTo>
                    <a:pt x="872" y="1636"/>
                  </a:lnTo>
                  <a:lnTo>
                    <a:pt x="883" y="1615"/>
                  </a:lnTo>
                  <a:lnTo>
                    <a:pt x="892" y="1594"/>
                  </a:lnTo>
                  <a:lnTo>
                    <a:pt x="903" y="1573"/>
                  </a:lnTo>
                  <a:lnTo>
                    <a:pt x="911" y="1553"/>
                  </a:lnTo>
                  <a:lnTo>
                    <a:pt x="917" y="1536"/>
                  </a:lnTo>
                  <a:lnTo>
                    <a:pt x="921" y="1522"/>
                  </a:lnTo>
                  <a:lnTo>
                    <a:pt x="924" y="1514"/>
                  </a:lnTo>
                  <a:lnTo>
                    <a:pt x="929" y="1503"/>
                  </a:lnTo>
                  <a:lnTo>
                    <a:pt x="936" y="1491"/>
                  </a:lnTo>
                  <a:lnTo>
                    <a:pt x="945" y="1477"/>
                  </a:lnTo>
                  <a:lnTo>
                    <a:pt x="953" y="1462"/>
                  </a:lnTo>
                  <a:lnTo>
                    <a:pt x="961" y="1446"/>
                  </a:lnTo>
                  <a:lnTo>
                    <a:pt x="967" y="1430"/>
                  </a:lnTo>
                  <a:lnTo>
                    <a:pt x="970" y="1415"/>
                  </a:lnTo>
                  <a:lnTo>
                    <a:pt x="971" y="1400"/>
                  </a:lnTo>
                  <a:lnTo>
                    <a:pt x="967" y="1386"/>
                  </a:lnTo>
                  <a:lnTo>
                    <a:pt x="958" y="1373"/>
                  </a:lnTo>
                  <a:lnTo>
                    <a:pt x="941" y="1359"/>
                  </a:lnTo>
                  <a:lnTo>
                    <a:pt x="922" y="1347"/>
                  </a:lnTo>
                  <a:lnTo>
                    <a:pt x="901" y="1339"/>
                  </a:lnTo>
                  <a:lnTo>
                    <a:pt x="878" y="1332"/>
                  </a:lnTo>
                  <a:lnTo>
                    <a:pt x="857" y="1327"/>
                  </a:lnTo>
                  <a:lnTo>
                    <a:pt x="837" y="1322"/>
                  </a:lnTo>
                  <a:lnTo>
                    <a:pt x="819" y="1319"/>
                  </a:lnTo>
                  <a:lnTo>
                    <a:pt x="804" y="1314"/>
                  </a:lnTo>
                  <a:lnTo>
                    <a:pt x="791" y="1311"/>
                  </a:lnTo>
                  <a:lnTo>
                    <a:pt x="775" y="1307"/>
                  </a:lnTo>
                  <a:lnTo>
                    <a:pt x="757" y="1303"/>
                  </a:lnTo>
                  <a:lnTo>
                    <a:pt x="738" y="1297"/>
                  </a:lnTo>
                  <a:lnTo>
                    <a:pt x="719" y="1292"/>
                  </a:lnTo>
                  <a:lnTo>
                    <a:pt x="700" y="1285"/>
                  </a:lnTo>
                  <a:lnTo>
                    <a:pt x="684" y="1277"/>
                  </a:lnTo>
                  <a:lnTo>
                    <a:pt x="671" y="1268"/>
                  </a:lnTo>
                  <a:lnTo>
                    <a:pt x="660" y="1257"/>
                  </a:lnTo>
                  <a:lnTo>
                    <a:pt x="654" y="1246"/>
                  </a:lnTo>
                  <a:lnTo>
                    <a:pt x="649" y="1234"/>
                  </a:lnTo>
                  <a:lnTo>
                    <a:pt x="639" y="1227"/>
                  </a:lnTo>
                  <a:lnTo>
                    <a:pt x="626" y="1221"/>
                  </a:lnTo>
                  <a:lnTo>
                    <a:pt x="612" y="1218"/>
                  </a:lnTo>
                  <a:lnTo>
                    <a:pt x="596" y="1218"/>
                  </a:lnTo>
                  <a:lnTo>
                    <a:pt x="579" y="1219"/>
                  </a:lnTo>
                  <a:lnTo>
                    <a:pt x="562" y="1221"/>
                  </a:lnTo>
                  <a:lnTo>
                    <a:pt x="546" y="1226"/>
                  </a:lnTo>
                  <a:lnTo>
                    <a:pt x="533" y="1230"/>
                  </a:lnTo>
                  <a:lnTo>
                    <a:pt x="521" y="1234"/>
                  </a:lnTo>
                  <a:lnTo>
                    <a:pt x="510" y="1239"/>
                  </a:lnTo>
                  <a:lnTo>
                    <a:pt x="498" y="1245"/>
                  </a:lnTo>
                  <a:lnTo>
                    <a:pt x="483" y="1250"/>
                  </a:lnTo>
                  <a:lnTo>
                    <a:pt x="466" y="1254"/>
                  </a:lnTo>
                  <a:lnTo>
                    <a:pt x="449" y="1258"/>
                  </a:lnTo>
                  <a:lnTo>
                    <a:pt x="432" y="1262"/>
                  </a:lnTo>
                  <a:lnTo>
                    <a:pt x="417" y="1263"/>
                  </a:lnTo>
                  <a:lnTo>
                    <a:pt x="403" y="1262"/>
                  </a:lnTo>
                  <a:lnTo>
                    <a:pt x="390" y="1259"/>
                  </a:lnTo>
                  <a:lnTo>
                    <a:pt x="382" y="1254"/>
                  </a:lnTo>
                  <a:lnTo>
                    <a:pt x="376" y="1246"/>
                  </a:lnTo>
                  <a:lnTo>
                    <a:pt x="369" y="1228"/>
                  </a:lnTo>
                  <a:lnTo>
                    <a:pt x="357" y="1211"/>
                  </a:lnTo>
                  <a:lnTo>
                    <a:pt x="346" y="1196"/>
                  </a:lnTo>
                  <a:lnTo>
                    <a:pt x="333" y="1181"/>
                  </a:lnTo>
                  <a:lnTo>
                    <a:pt x="324" y="1168"/>
                  </a:lnTo>
                  <a:lnTo>
                    <a:pt x="318" y="1154"/>
                  </a:lnTo>
                  <a:lnTo>
                    <a:pt x="318" y="1148"/>
                  </a:lnTo>
                  <a:lnTo>
                    <a:pt x="321" y="1143"/>
                  </a:lnTo>
                  <a:lnTo>
                    <a:pt x="326" y="1141"/>
                  </a:lnTo>
                  <a:lnTo>
                    <a:pt x="332" y="1140"/>
                  </a:lnTo>
                  <a:lnTo>
                    <a:pt x="341" y="1138"/>
                  </a:lnTo>
                  <a:lnTo>
                    <a:pt x="348" y="1136"/>
                  </a:lnTo>
                  <a:lnTo>
                    <a:pt x="355" y="1132"/>
                  </a:lnTo>
                  <a:lnTo>
                    <a:pt x="362" y="1123"/>
                  </a:lnTo>
                  <a:lnTo>
                    <a:pt x="366" y="1112"/>
                  </a:lnTo>
                  <a:lnTo>
                    <a:pt x="368" y="1097"/>
                  </a:lnTo>
                  <a:lnTo>
                    <a:pt x="366" y="1085"/>
                  </a:lnTo>
                  <a:lnTo>
                    <a:pt x="361" y="1076"/>
                  </a:lnTo>
                  <a:lnTo>
                    <a:pt x="351" y="1069"/>
                  </a:lnTo>
                  <a:lnTo>
                    <a:pt x="341" y="1065"/>
                  </a:lnTo>
                  <a:lnTo>
                    <a:pt x="327" y="1065"/>
                  </a:lnTo>
                  <a:lnTo>
                    <a:pt x="312" y="1068"/>
                  </a:lnTo>
                  <a:lnTo>
                    <a:pt x="297" y="1074"/>
                  </a:lnTo>
                  <a:lnTo>
                    <a:pt x="284" y="1079"/>
                  </a:lnTo>
                  <a:lnTo>
                    <a:pt x="273" y="1080"/>
                  </a:lnTo>
                  <a:lnTo>
                    <a:pt x="266" y="1078"/>
                  </a:lnTo>
                  <a:lnTo>
                    <a:pt x="259" y="1073"/>
                  </a:lnTo>
                  <a:lnTo>
                    <a:pt x="256" y="1066"/>
                  </a:lnTo>
                  <a:lnTo>
                    <a:pt x="256" y="1059"/>
                  </a:lnTo>
                  <a:lnTo>
                    <a:pt x="258" y="1050"/>
                  </a:lnTo>
                  <a:lnTo>
                    <a:pt x="263" y="1043"/>
                  </a:lnTo>
                  <a:lnTo>
                    <a:pt x="270" y="1037"/>
                  </a:lnTo>
                  <a:lnTo>
                    <a:pt x="278" y="1031"/>
                  </a:lnTo>
                  <a:lnTo>
                    <a:pt x="289" y="1024"/>
                  </a:lnTo>
                  <a:lnTo>
                    <a:pt x="301" y="1016"/>
                  </a:lnTo>
                  <a:lnTo>
                    <a:pt x="314" y="1006"/>
                  </a:lnTo>
                  <a:lnTo>
                    <a:pt x="328" y="996"/>
                  </a:lnTo>
                  <a:lnTo>
                    <a:pt x="343" y="986"/>
                  </a:lnTo>
                  <a:lnTo>
                    <a:pt x="357" y="978"/>
                  </a:lnTo>
                  <a:lnTo>
                    <a:pt x="370" y="970"/>
                  </a:lnTo>
                  <a:lnTo>
                    <a:pt x="382" y="965"/>
                  </a:lnTo>
                  <a:lnTo>
                    <a:pt x="392" y="963"/>
                  </a:lnTo>
                  <a:lnTo>
                    <a:pt x="400" y="963"/>
                  </a:lnTo>
                  <a:lnTo>
                    <a:pt x="404" y="968"/>
                  </a:lnTo>
                  <a:lnTo>
                    <a:pt x="411" y="980"/>
                  </a:lnTo>
                  <a:lnTo>
                    <a:pt x="422" y="990"/>
                  </a:lnTo>
                  <a:lnTo>
                    <a:pt x="434" y="998"/>
                  </a:lnTo>
                  <a:lnTo>
                    <a:pt x="449" y="1003"/>
                  </a:lnTo>
                  <a:lnTo>
                    <a:pt x="462" y="1004"/>
                  </a:lnTo>
                  <a:lnTo>
                    <a:pt x="475" y="1003"/>
                  </a:lnTo>
                  <a:lnTo>
                    <a:pt x="481" y="1001"/>
                  </a:lnTo>
                  <a:lnTo>
                    <a:pt x="489" y="998"/>
                  </a:lnTo>
                  <a:lnTo>
                    <a:pt x="499" y="992"/>
                  </a:lnTo>
                  <a:lnTo>
                    <a:pt x="509" y="988"/>
                  </a:lnTo>
                  <a:lnTo>
                    <a:pt x="520" y="984"/>
                  </a:lnTo>
                  <a:lnTo>
                    <a:pt x="530" y="981"/>
                  </a:lnTo>
                  <a:lnTo>
                    <a:pt x="541" y="980"/>
                  </a:lnTo>
                  <a:lnTo>
                    <a:pt x="550" y="981"/>
                  </a:lnTo>
                  <a:lnTo>
                    <a:pt x="559" y="985"/>
                  </a:lnTo>
                  <a:lnTo>
                    <a:pt x="565" y="992"/>
                  </a:lnTo>
                  <a:lnTo>
                    <a:pt x="569" y="1005"/>
                  </a:lnTo>
                  <a:lnTo>
                    <a:pt x="573" y="1020"/>
                  </a:lnTo>
                  <a:lnTo>
                    <a:pt x="579" y="1034"/>
                  </a:lnTo>
                  <a:lnTo>
                    <a:pt x="587" y="1048"/>
                  </a:lnTo>
                  <a:lnTo>
                    <a:pt x="596" y="1061"/>
                  </a:lnTo>
                  <a:lnTo>
                    <a:pt x="605" y="1073"/>
                  </a:lnTo>
                  <a:lnTo>
                    <a:pt x="615" y="1083"/>
                  </a:lnTo>
                  <a:lnTo>
                    <a:pt x="624" y="1092"/>
                  </a:lnTo>
                  <a:lnTo>
                    <a:pt x="632" y="1097"/>
                  </a:lnTo>
                  <a:lnTo>
                    <a:pt x="638" y="1100"/>
                  </a:lnTo>
                  <a:lnTo>
                    <a:pt x="642" y="1100"/>
                  </a:lnTo>
                  <a:lnTo>
                    <a:pt x="643" y="1096"/>
                  </a:lnTo>
                  <a:lnTo>
                    <a:pt x="644" y="1085"/>
                  </a:lnTo>
                  <a:lnTo>
                    <a:pt x="646" y="1072"/>
                  </a:lnTo>
                  <a:lnTo>
                    <a:pt x="650" y="1055"/>
                  </a:lnTo>
                  <a:lnTo>
                    <a:pt x="653" y="1036"/>
                  </a:lnTo>
                  <a:lnTo>
                    <a:pt x="655" y="1017"/>
                  </a:lnTo>
                  <a:lnTo>
                    <a:pt x="655" y="998"/>
                  </a:lnTo>
                  <a:lnTo>
                    <a:pt x="654" y="982"/>
                  </a:lnTo>
                  <a:lnTo>
                    <a:pt x="649" y="968"/>
                  </a:lnTo>
                  <a:lnTo>
                    <a:pt x="646" y="963"/>
                  </a:lnTo>
                  <a:lnTo>
                    <a:pt x="645" y="959"/>
                  </a:lnTo>
                  <a:lnTo>
                    <a:pt x="644" y="954"/>
                  </a:lnTo>
                  <a:lnTo>
                    <a:pt x="644" y="952"/>
                  </a:lnTo>
                  <a:lnTo>
                    <a:pt x="644" y="950"/>
                  </a:lnTo>
                  <a:lnTo>
                    <a:pt x="645" y="949"/>
                  </a:lnTo>
                  <a:lnTo>
                    <a:pt x="646" y="948"/>
                  </a:lnTo>
                  <a:lnTo>
                    <a:pt x="647" y="948"/>
                  </a:lnTo>
                  <a:lnTo>
                    <a:pt x="650" y="948"/>
                  </a:lnTo>
                  <a:lnTo>
                    <a:pt x="652" y="948"/>
                  </a:lnTo>
                  <a:lnTo>
                    <a:pt x="653" y="949"/>
                  </a:lnTo>
                  <a:lnTo>
                    <a:pt x="655" y="949"/>
                  </a:lnTo>
                  <a:lnTo>
                    <a:pt x="657" y="950"/>
                  </a:lnTo>
                  <a:lnTo>
                    <a:pt x="658" y="951"/>
                  </a:lnTo>
                  <a:lnTo>
                    <a:pt x="659" y="951"/>
                  </a:lnTo>
                  <a:lnTo>
                    <a:pt x="660" y="952"/>
                  </a:lnTo>
                  <a:lnTo>
                    <a:pt x="660" y="952"/>
                  </a:lnTo>
                  <a:lnTo>
                    <a:pt x="662" y="950"/>
                  </a:lnTo>
                  <a:lnTo>
                    <a:pt x="668" y="946"/>
                  </a:lnTo>
                  <a:lnTo>
                    <a:pt x="676" y="939"/>
                  </a:lnTo>
                  <a:lnTo>
                    <a:pt x="687" y="929"/>
                  </a:lnTo>
                  <a:lnTo>
                    <a:pt x="699" y="916"/>
                  </a:lnTo>
                  <a:lnTo>
                    <a:pt x="711" y="903"/>
                  </a:lnTo>
                  <a:lnTo>
                    <a:pt x="723" y="887"/>
                  </a:lnTo>
                  <a:lnTo>
                    <a:pt x="735" y="869"/>
                  </a:lnTo>
                  <a:lnTo>
                    <a:pt x="745" y="850"/>
                  </a:lnTo>
                  <a:lnTo>
                    <a:pt x="754" y="831"/>
                  </a:lnTo>
                  <a:lnTo>
                    <a:pt x="760" y="816"/>
                  </a:lnTo>
                  <a:lnTo>
                    <a:pt x="766" y="805"/>
                  </a:lnTo>
                  <a:lnTo>
                    <a:pt x="769" y="796"/>
                  </a:lnTo>
                  <a:lnTo>
                    <a:pt x="772" y="790"/>
                  </a:lnTo>
                  <a:lnTo>
                    <a:pt x="773" y="782"/>
                  </a:lnTo>
                  <a:lnTo>
                    <a:pt x="775" y="776"/>
                  </a:lnTo>
                  <a:lnTo>
                    <a:pt x="777" y="767"/>
                  </a:lnTo>
                  <a:lnTo>
                    <a:pt x="777" y="753"/>
                  </a:lnTo>
                  <a:lnTo>
                    <a:pt x="772" y="740"/>
                  </a:lnTo>
                  <a:lnTo>
                    <a:pt x="763" y="727"/>
                  </a:lnTo>
                  <a:lnTo>
                    <a:pt x="752" y="718"/>
                  </a:lnTo>
                  <a:lnTo>
                    <a:pt x="739" y="712"/>
                  </a:lnTo>
                  <a:lnTo>
                    <a:pt x="726" y="712"/>
                  </a:lnTo>
                  <a:lnTo>
                    <a:pt x="720" y="711"/>
                  </a:lnTo>
                  <a:lnTo>
                    <a:pt x="717" y="706"/>
                  </a:lnTo>
                  <a:lnTo>
                    <a:pt x="717" y="698"/>
                  </a:lnTo>
                  <a:lnTo>
                    <a:pt x="718" y="688"/>
                  </a:lnTo>
                  <a:lnTo>
                    <a:pt x="721" y="677"/>
                  </a:lnTo>
                  <a:lnTo>
                    <a:pt x="727" y="664"/>
                  </a:lnTo>
                  <a:lnTo>
                    <a:pt x="734" y="651"/>
                  </a:lnTo>
                  <a:lnTo>
                    <a:pt x="741" y="641"/>
                  </a:lnTo>
                  <a:lnTo>
                    <a:pt x="752" y="631"/>
                  </a:lnTo>
                  <a:lnTo>
                    <a:pt x="762" y="624"/>
                  </a:lnTo>
                  <a:lnTo>
                    <a:pt x="775" y="620"/>
                  </a:lnTo>
                  <a:lnTo>
                    <a:pt x="788" y="621"/>
                  </a:lnTo>
                  <a:lnTo>
                    <a:pt x="803" y="625"/>
                  </a:lnTo>
                  <a:lnTo>
                    <a:pt x="812" y="631"/>
                  </a:lnTo>
                  <a:lnTo>
                    <a:pt x="817" y="638"/>
                  </a:lnTo>
                  <a:lnTo>
                    <a:pt x="818" y="645"/>
                  </a:lnTo>
                  <a:lnTo>
                    <a:pt x="817" y="653"/>
                  </a:lnTo>
                  <a:lnTo>
                    <a:pt x="815" y="659"/>
                  </a:lnTo>
                  <a:lnTo>
                    <a:pt x="812" y="664"/>
                  </a:lnTo>
                  <a:lnTo>
                    <a:pt x="810" y="667"/>
                  </a:lnTo>
                  <a:lnTo>
                    <a:pt x="809" y="668"/>
                  </a:lnTo>
                  <a:lnTo>
                    <a:pt x="810" y="670"/>
                  </a:lnTo>
                  <a:lnTo>
                    <a:pt x="812" y="677"/>
                  </a:lnTo>
                  <a:lnTo>
                    <a:pt x="815" y="685"/>
                  </a:lnTo>
                  <a:lnTo>
                    <a:pt x="819" y="696"/>
                  </a:lnTo>
                  <a:lnTo>
                    <a:pt x="825" y="706"/>
                  </a:lnTo>
                  <a:lnTo>
                    <a:pt x="831" y="717"/>
                  </a:lnTo>
                  <a:lnTo>
                    <a:pt x="837" y="725"/>
                  </a:lnTo>
                  <a:lnTo>
                    <a:pt x="844" y="731"/>
                  </a:lnTo>
                  <a:lnTo>
                    <a:pt x="850" y="733"/>
                  </a:lnTo>
                  <a:lnTo>
                    <a:pt x="856" y="731"/>
                  </a:lnTo>
                  <a:lnTo>
                    <a:pt x="863" y="722"/>
                  </a:lnTo>
                  <a:lnTo>
                    <a:pt x="869" y="711"/>
                  </a:lnTo>
                  <a:lnTo>
                    <a:pt x="878" y="698"/>
                  </a:lnTo>
                  <a:lnTo>
                    <a:pt x="889" y="685"/>
                  </a:lnTo>
                  <a:lnTo>
                    <a:pt x="901" y="672"/>
                  </a:lnTo>
                  <a:lnTo>
                    <a:pt x="911" y="658"/>
                  </a:lnTo>
                  <a:lnTo>
                    <a:pt x="923" y="645"/>
                  </a:lnTo>
                  <a:lnTo>
                    <a:pt x="931" y="631"/>
                  </a:lnTo>
                  <a:lnTo>
                    <a:pt x="939" y="620"/>
                  </a:lnTo>
                  <a:lnTo>
                    <a:pt x="942" y="608"/>
                  </a:lnTo>
                  <a:lnTo>
                    <a:pt x="942" y="598"/>
                  </a:lnTo>
                  <a:lnTo>
                    <a:pt x="936" y="590"/>
                  </a:lnTo>
                  <a:lnTo>
                    <a:pt x="926" y="583"/>
                  </a:lnTo>
                  <a:lnTo>
                    <a:pt x="916" y="578"/>
                  </a:lnTo>
                  <a:lnTo>
                    <a:pt x="909" y="570"/>
                  </a:lnTo>
                  <a:lnTo>
                    <a:pt x="904" y="562"/>
                  </a:lnTo>
                  <a:lnTo>
                    <a:pt x="898" y="551"/>
                  </a:lnTo>
                  <a:lnTo>
                    <a:pt x="895" y="541"/>
                  </a:lnTo>
                  <a:lnTo>
                    <a:pt x="892" y="529"/>
                  </a:lnTo>
                  <a:lnTo>
                    <a:pt x="888" y="517"/>
                  </a:lnTo>
                  <a:lnTo>
                    <a:pt x="883" y="507"/>
                  </a:lnTo>
                  <a:lnTo>
                    <a:pt x="875" y="495"/>
                  </a:lnTo>
                  <a:lnTo>
                    <a:pt x="866" y="486"/>
                  </a:lnTo>
                  <a:lnTo>
                    <a:pt x="853" y="477"/>
                  </a:lnTo>
                  <a:lnTo>
                    <a:pt x="837" y="470"/>
                  </a:lnTo>
                  <a:lnTo>
                    <a:pt x="817" y="464"/>
                  </a:lnTo>
                  <a:lnTo>
                    <a:pt x="793" y="460"/>
                  </a:lnTo>
                  <a:lnTo>
                    <a:pt x="757" y="458"/>
                  </a:lnTo>
                  <a:lnTo>
                    <a:pt x="726" y="458"/>
                  </a:lnTo>
                  <a:lnTo>
                    <a:pt x="698" y="459"/>
                  </a:lnTo>
                  <a:lnTo>
                    <a:pt x="676" y="461"/>
                  </a:lnTo>
                  <a:lnTo>
                    <a:pt x="657" y="465"/>
                  </a:lnTo>
                  <a:lnTo>
                    <a:pt x="642" y="468"/>
                  </a:lnTo>
                  <a:lnTo>
                    <a:pt x="631" y="471"/>
                  </a:lnTo>
                  <a:lnTo>
                    <a:pt x="623" y="474"/>
                  </a:lnTo>
                  <a:lnTo>
                    <a:pt x="618" y="476"/>
                  </a:lnTo>
                  <a:lnTo>
                    <a:pt x="617" y="476"/>
                  </a:lnTo>
                  <a:lnTo>
                    <a:pt x="627" y="514"/>
                  </a:lnTo>
                  <a:lnTo>
                    <a:pt x="630" y="516"/>
                  </a:lnTo>
                  <a:lnTo>
                    <a:pt x="633" y="522"/>
                  </a:lnTo>
                  <a:lnTo>
                    <a:pt x="637" y="532"/>
                  </a:lnTo>
                  <a:lnTo>
                    <a:pt x="638" y="546"/>
                  </a:lnTo>
                  <a:lnTo>
                    <a:pt x="636" y="552"/>
                  </a:lnTo>
                  <a:lnTo>
                    <a:pt x="629" y="556"/>
                  </a:lnTo>
                  <a:lnTo>
                    <a:pt x="619" y="560"/>
                  </a:lnTo>
                  <a:lnTo>
                    <a:pt x="607" y="562"/>
                  </a:lnTo>
                  <a:lnTo>
                    <a:pt x="595" y="562"/>
                  </a:lnTo>
                  <a:lnTo>
                    <a:pt x="583" y="563"/>
                  </a:lnTo>
                  <a:lnTo>
                    <a:pt x="573" y="563"/>
                  </a:lnTo>
                  <a:lnTo>
                    <a:pt x="566" y="562"/>
                  </a:lnTo>
                  <a:lnTo>
                    <a:pt x="563" y="562"/>
                  </a:lnTo>
                  <a:lnTo>
                    <a:pt x="562" y="560"/>
                  </a:lnTo>
                  <a:lnTo>
                    <a:pt x="560" y="553"/>
                  </a:lnTo>
                  <a:lnTo>
                    <a:pt x="556" y="544"/>
                  </a:lnTo>
                  <a:lnTo>
                    <a:pt x="554" y="532"/>
                  </a:lnTo>
                  <a:lnTo>
                    <a:pt x="552" y="520"/>
                  </a:lnTo>
                  <a:lnTo>
                    <a:pt x="553" y="509"/>
                  </a:lnTo>
                  <a:lnTo>
                    <a:pt x="556" y="498"/>
                  </a:lnTo>
                  <a:lnTo>
                    <a:pt x="560" y="488"/>
                  </a:lnTo>
                  <a:lnTo>
                    <a:pt x="563" y="476"/>
                  </a:lnTo>
                  <a:lnTo>
                    <a:pt x="567" y="467"/>
                  </a:lnTo>
                  <a:lnTo>
                    <a:pt x="572" y="458"/>
                  </a:lnTo>
                  <a:lnTo>
                    <a:pt x="574" y="452"/>
                  </a:lnTo>
                  <a:lnTo>
                    <a:pt x="575" y="450"/>
                  </a:lnTo>
                  <a:lnTo>
                    <a:pt x="617" y="392"/>
                  </a:lnTo>
                  <a:lnTo>
                    <a:pt x="619" y="392"/>
                  </a:lnTo>
                  <a:lnTo>
                    <a:pt x="624" y="392"/>
                  </a:lnTo>
                  <a:lnTo>
                    <a:pt x="634" y="394"/>
                  </a:lnTo>
                  <a:lnTo>
                    <a:pt x="647" y="397"/>
                  </a:lnTo>
                  <a:lnTo>
                    <a:pt x="665" y="402"/>
                  </a:lnTo>
                  <a:lnTo>
                    <a:pt x="678" y="404"/>
                  </a:lnTo>
                  <a:lnTo>
                    <a:pt x="693" y="406"/>
                  </a:lnTo>
                  <a:lnTo>
                    <a:pt x="708" y="406"/>
                  </a:lnTo>
                  <a:lnTo>
                    <a:pt x="722" y="403"/>
                  </a:lnTo>
                  <a:lnTo>
                    <a:pt x="735" y="401"/>
                  </a:lnTo>
                  <a:lnTo>
                    <a:pt x="746" y="399"/>
                  </a:lnTo>
                  <a:lnTo>
                    <a:pt x="753" y="397"/>
                  </a:lnTo>
                  <a:lnTo>
                    <a:pt x="756" y="397"/>
                  </a:lnTo>
                  <a:lnTo>
                    <a:pt x="729" y="284"/>
                  </a:lnTo>
                  <a:close/>
                  <a:moveTo>
                    <a:pt x="1702" y="278"/>
                  </a:moveTo>
                  <a:lnTo>
                    <a:pt x="1695" y="279"/>
                  </a:lnTo>
                  <a:lnTo>
                    <a:pt x="1694" y="294"/>
                  </a:lnTo>
                  <a:lnTo>
                    <a:pt x="1695" y="311"/>
                  </a:lnTo>
                  <a:lnTo>
                    <a:pt x="1698" y="328"/>
                  </a:lnTo>
                  <a:lnTo>
                    <a:pt x="1702" y="346"/>
                  </a:lnTo>
                  <a:lnTo>
                    <a:pt x="1707" y="364"/>
                  </a:lnTo>
                  <a:lnTo>
                    <a:pt x="1712" y="381"/>
                  </a:lnTo>
                  <a:lnTo>
                    <a:pt x="1717" y="395"/>
                  </a:lnTo>
                  <a:lnTo>
                    <a:pt x="1720" y="407"/>
                  </a:lnTo>
                  <a:lnTo>
                    <a:pt x="1723" y="414"/>
                  </a:lnTo>
                  <a:lnTo>
                    <a:pt x="1724" y="416"/>
                  </a:lnTo>
                  <a:lnTo>
                    <a:pt x="1639" y="473"/>
                  </a:lnTo>
                  <a:lnTo>
                    <a:pt x="1638" y="490"/>
                  </a:lnTo>
                  <a:lnTo>
                    <a:pt x="1641" y="505"/>
                  </a:lnTo>
                  <a:lnTo>
                    <a:pt x="1647" y="516"/>
                  </a:lnTo>
                  <a:lnTo>
                    <a:pt x="1656" y="525"/>
                  </a:lnTo>
                  <a:lnTo>
                    <a:pt x="1665" y="532"/>
                  </a:lnTo>
                  <a:lnTo>
                    <a:pt x="1676" y="537"/>
                  </a:lnTo>
                  <a:lnTo>
                    <a:pt x="1686" y="541"/>
                  </a:lnTo>
                  <a:lnTo>
                    <a:pt x="1696" y="543"/>
                  </a:lnTo>
                  <a:lnTo>
                    <a:pt x="1703" y="544"/>
                  </a:lnTo>
                  <a:lnTo>
                    <a:pt x="1708" y="544"/>
                  </a:lnTo>
                  <a:lnTo>
                    <a:pt x="1710" y="544"/>
                  </a:lnTo>
                  <a:lnTo>
                    <a:pt x="1712" y="545"/>
                  </a:lnTo>
                  <a:lnTo>
                    <a:pt x="1717" y="545"/>
                  </a:lnTo>
                  <a:lnTo>
                    <a:pt x="1724" y="545"/>
                  </a:lnTo>
                  <a:lnTo>
                    <a:pt x="1734" y="544"/>
                  </a:lnTo>
                  <a:lnTo>
                    <a:pt x="1745" y="543"/>
                  </a:lnTo>
                  <a:lnTo>
                    <a:pt x="1758" y="539"/>
                  </a:lnTo>
                  <a:lnTo>
                    <a:pt x="1772" y="532"/>
                  </a:lnTo>
                  <a:lnTo>
                    <a:pt x="1786" y="524"/>
                  </a:lnTo>
                  <a:lnTo>
                    <a:pt x="1802" y="512"/>
                  </a:lnTo>
                  <a:lnTo>
                    <a:pt x="1817" y="496"/>
                  </a:lnTo>
                  <a:lnTo>
                    <a:pt x="1832" y="476"/>
                  </a:lnTo>
                  <a:lnTo>
                    <a:pt x="1845" y="452"/>
                  </a:lnTo>
                  <a:lnTo>
                    <a:pt x="1859" y="422"/>
                  </a:lnTo>
                  <a:lnTo>
                    <a:pt x="1870" y="388"/>
                  </a:lnTo>
                  <a:lnTo>
                    <a:pt x="1849" y="366"/>
                  </a:lnTo>
                  <a:lnTo>
                    <a:pt x="1826" y="346"/>
                  </a:lnTo>
                  <a:lnTo>
                    <a:pt x="1804" y="330"/>
                  </a:lnTo>
                  <a:lnTo>
                    <a:pt x="1783" y="315"/>
                  </a:lnTo>
                  <a:lnTo>
                    <a:pt x="1763" y="302"/>
                  </a:lnTo>
                  <a:lnTo>
                    <a:pt x="1744" y="292"/>
                  </a:lnTo>
                  <a:lnTo>
                    <a:pt x="1728" y="284"/>
                  </a:lnTo>
                  <a:lnTo>
                    <a:pt x="1714" y="279"/>
                  </a:lnTo>
                  <a:lnTo>
                    <a:pt x="1702" y="278"/>
                  </a:lnTo>
                  <a:close/>
                  <a:moveTo>
                    <a:pt x="1161" y="165"/>
                  </a:moveTo>
                  <a:lnTo>
                    <a:pt x="1132" y="166"/>
                  </a:lnTo>
                  <a:lnTo>
                    <a:pt x="1100" y="169"/>
                  </a:lnTo>
                  <a:lnTo>
                    <a:pt x="1067" y="176"/>
                  </a:lnTo>
                  <a:lnTo>
                    <a:pt x="1035" y="187"/>
                  </a:lnTo>
                  <a:lnTo>
                    <a:pt x="1002" y="201"/>
                  </a:lnTo>
                  <a:lnTo>
                    <a:pt x="970" y="220"/>
                  </a:lnTo>
                  <a:lnTo>
                    <a:pt x="941" y="244"/>
                  </a:lnTo>
                  <a:lnTo>
                    <a:pt x="937" y="250"/>
                  </a:lnTo>
                  <a:lnTo>
                    <a:pt x="928" y="257"/>
                  </a:lnTo>
                  <a:lnTo>
                    <a:pt x="915" y="263"/>
                  </a:lnTo>
                  <a:lnTo>
                    <a:pt x="902" y="269"/>
                  </a:lnTo>
                  <a:lnTo>
                    <a:pt x="887" y="276"/>
                  </a:lnTo>
                  <a:lnTo>
                    <a:pt x="875" y="281"/>
                  </a:lnTo>
                  <a:lnTo>
                    <a:pt x="866" y="285"/>
                  </a:lnTo>
                  <a:lnTo>
                    <a:pt x="863" y="289"/>
                  </a:lnTo>
                  <a:lnTo>
                    <a:pt x="864" y="306"/>
                  </a:lnTo>
                  <a:lnTo>
                    <a:pt x="870" y="322"/>
                  </a:lnTo>
                  <a:lnTo>
                    <a:pt x="881" y="338"/>
                  </a:lnTo>
                  <a:lnTo>
                    <a:pt x="895" y="353"/>
                  </a:lnTo>
                  <a:lnTo>
                    <a:pt x="913" y="369"/>
                  </a:lnTo>
                  <a:lnTo>
                    <a:pt x="934" y="385"/>
                  </a:lnTo>
                  <a:lnTo>
                    <a:pt x="958" y="404"/>
                  </a:lnTo>
                  <a:lnTo>
                    <a:pt x="981" y="426"/>
                  </a:lnTo>
                  <a:lnTo>
                    <a:pt x="1006" y="451"/>
                  </a:lnTo>
                  <a:lnTo>
                    <a:pt x="1022" y="467"/>
                  </a:lnTo>
                  <a:lnTo>
                    <a:pt x="1036" y="476"/>
                  </a:lnTo>
                  <a:lnTo>
                    <a:pt x="1048" y="482"/>
                  </a:lnTo>
                  <a:lnTo>
                    <a:pt x="1058" y="483"/>
                  </a:lnTo>
                  <a:lnTo>
                    <a:pt x="1066" y="480"/>
                  </a:lnTo>
                  <a:lnTo>
                    <a:pt x="1072" y="476"/>
                  </a:lnTo>
                  <a:lnTo>
                    <a:pt x="1078" y="469"/>
                  </a:lnTo>
                  <a:lnTo>
                    <a:pt x="1081" y="460"/>
                  </a:lnTo>
                  <a:lnTo>
                    <a:pt x="1083" y="451"/>
                  </a:lnTo>
                  <a:lnTo>
                    <a:pt x="1084" y="441"/>
                  </a:lnTo>
                  <a:lnTo>
                    <a:pt x="1084" y="432"/>
                  </a:lnTo>
                  <a:lnTo>
                    <a:pt x="1083" y="425"/>
                  </a:lnTo>
                  <a:lnTo>
                    <a:pt x="1081" y="418"/>
                  </a:lnTo>
                  <a:lnTo>
                    <a:pt x="1080" y="411"/>
                  </a:lnTo>
                  <a:lnTo>
                    <a:pt x="1083" y="402"/>
                  </a:lnTo>
                  <a:lnTo>
                    <a:pt x="1089" y="391"/>
                  </a:lnTo>
                  <a:lnTo>
                    <a:pt x="1099" y="379"/>
                  </a:lnTo>
                  <a:lnTo>
                    <a:pt x="1109" y="365"/>
                  </a:lnTo>
                  <a:lnTo>
                    <a:pt x="1120" y="351"/>
                  </a:lnTo>
                  <a:lnTo>
                    <a:pt x="1132" y="336"/>
                  </a:lnTo>
                  <a:lnTo>
                    <a:pt x="1142" y="320"/>
                  </a:lnTo>
                  <a:lnTo>
                    <a:pt x="1151" y="304"/>
                  </a:lnTo>
                  <a:lnTo>
                    <a:pt x="1157" y="288"/>
                  </a:lnTo>
                  <a:lnTo>
                    <a:pt x="1161" y="274"/>
                  </a:lnTo>
                  <a:lnTo>
                    <a:pt x="1163" y="260"/>
                  </a:lnTo>
                  <a:lnTo>
                    <a:pt x="1168" y="249"/>
                  </a:lnTo>
                  <a:lnTo>
                    <a:pt x="1176" y="241"/>
                  </a:lnTo>
                  <a:lnTo>
                    <a:pt x="1184" y="235"/>
                  </a:lnTo>
                  <a:lnTo>
                    <a:pt x="1195" y="229"/>
                  </a:lnTo>
                  <a:lnTo>
                    <a:pt x="1205" y="224"/>
                  </a:lnTo>
                  <a:lnTo>
                    <a:pt x="1216" y="218"/>
                  </a:lnTo>
                  <a:lnTo>
                    <a:pt x="1227" y="209"/>
                  </a:lnTo>
                  <a:lnTo>
                    <a:pt x="1238" y="199"/>
                  </a:lnTo>
                  <a:lnTo>
                    <a:pt x="1248" y="185"/>
                  </a:lnTo>
                  <a:lnTo>
                    <a:pt x="1241" y="179"/>
                  </a:lnTo>
                  <a:lnTo>
                    <a:pt x="1229" y="173"/>
                  </a:lnTo>
                  <a:lnTo>
                    <a:pt x="1210" y="169"/>
                  </a:lnTo>
                  <a:lnTo>
                    <a:pt x="1187" y="166"/>
                  </a:lnTo>
                  <a:lnTo>
                    <a:pt x="1161" y="165"/>
                  </a:lnTo>
                  <a:close/>
                  <a:moveTo>
                    <a:pt x="1191" y="0"/>
                  </a:moveTo>
                  <a:lnTo>
                    <a:pt x="1280" y="3"/>
                  </a:lnTo>
                  <a:lnTo>
                    <a:pt x="1367" y="12"/>
                  </a:lnTo>
                  <a:lnTo>
                    <a:pt x="1451" y="27"/>
                  </a:lnTo>
                  <a:lnTo>
                    <a:pt x="1532" y="48"/>
                  </a:lnTo>
                  <a:lnTo>
                    <a:pt x="1611" y="74"/>
                  </a:lnTo>
                  <a:lnTo>
                    <a:pt x="1687" y="105"/>
                  </a:lnTo>
                  <a:lnTo>
                    <a:pt x="1761" y="141"/>
                  </a:lnTo>
                  <a:lnTo>
                    <a:pt x="1831" y="182"/>
                  </a:lnTo>
                  <a:lnTo>
                    <a:pt x="1898" y="227"/>
                  </a:lnTo>
                  <a:lnTo>
                    <a:pt x="1961" y="277"/>
                  </a:lnTo>
                  <a:lnTo>
                    <a:pt x="2021" y="332"/>
                  </a:lnTo>
                  <a:lnTo>
                    <a:pt x="2076" y="389"/>
                  </a:lnTo>
                  <a:lnTo>
                    <a:pt x="2128" y="451"/>
                  </a:lnTo>
                  <a:lnTo>
                    <a:pt x="2176" y="515"/>
                  </a:lnTo>
                  <a:lnTo>
                    <a:pt x="2218" y="584"/>
                  </a:lnTo>
                  <a:lnTo>
                    <a:pt x="2257" y="656"/>
                  </a:lnTo>
                  <a:lnTo>
                    <a:pt x="2290" y="730"/>
                  </a:lnTo>
                  <a:lnTo>
                    <a:pt x="2319" y="807"/>
                  </a:lnTo>
                  <a:lnTo>
                    <a:pt x="2342" y="886"/>
                  </a:lnTo>
                  <a:lnTo>
                    <a:pt x="2360" y="968"/>
                  </a:lnTo>
                  <a:lnTo>
                    <a:pt x="2373" y="1052"/>
                  </a:lnTo>
                  <a:lnTo>
                    <a:pt x="2229" y="1052"/>
                  </a:lnTo>
                  <a:lnTo>
                    <a:pt x="2223" y="1011"/>
                  </a:lnTo>
                  <a:lnTo>
                    <a:pt x="2213" y="969"/>
                  </a:lnTo>
                  <a:lnTo>
                    <a:pt x="2201" y="923"/>
                  </a:lnTo>
                  <a:lnTo>
                    <a:pt x="2187" y="876"/>
                  </a:lnTo>
                  <a:lnTo>
                    <a:pt x="2171" y="829"/>
                  </a:lnTo>
                  <a:lnTo>
                    <a:pt x="2155" y="783"/>
                  </a:lnTo>
                  <a:lnTo>
                    <a:pt x="2138" y="739"/>
                  </a:lnTo>
                  <a:lnTo>
                    <a:pt x="2121" y="699"/>
                  </a:lnTo>
                  <a:lnTo>
                    <a:pt x="2104" y="662"/>
                  </a:lnTo>
                  <a:lnTo>
                    <a:pt x="2087" y="631"/>
                  </a:lnTo>
                  <a:lnTo>
                    <a:pt x="2086" y="627"/>
                  </a:lnTo>
                  <a:lnTo>
                    <a:pt x="2085" y="627"/>
                  </a:lnTo>
                  <a:lnTo>
                    <a:pt x="2086" y="632"/>
                  </a:lnTo>
                  <a:lnTo>
                    <a:pt x="2086" y="642"/>
                  </a:lnTo>
                  <a:lnTo>
                    <a:pt x="2088" y="654"/>
                  </a:lnTo>
                  <a:lnTo>
                    <a:pt x="2089" y="667"/>
                  </a:lnTo>
                  <a:lnTo>
                    <a:pt x="2091" y="681"/>
                  </a:lnTo>
                  <a:lnTo>
                    <a:pt x="2093" y="695"/>
                  </a:lnTo>
                  <a:lnTo>
                    <a:pt x="2094" y="707"/>
                  </a:lnTo>
                  <a:lnTo>
                    <a:pt x="2095" y="718"/>
                  </a:lnTo>
                  <a:lnTo>
                    <a:pt x="2096" y="724"/>
                  </a:lnTo>
                  <a:lnTo>
                    <a:pt x="2097" y="727"/>
                  </a:lnTo>
                  <a:lnTo>
                    <a:pt x="1984" y="714"/>
                  </a:lnTo>
                  <a:lnTo>
                    <a:pt x="1983" y="711"/>
                  </a:lnTo>
                  <a:lnTo>
                    <a:pt x="1978" y="704"/>
                  </a:lnTo>
                  <a:lnTo>
                    <a:pt x="1973" y="696"/>
                  </a:lnTo>
                  <a:lnTo>
                    <a:pt x="1965" y="685"/>
                  </a:lnTo>
                  <a:lnTo>
                    <a:pt x="1955" y="674"/>
                  </a:lnTo>
                  <a:lnTo>
                    <a:pt x="1944" y="664"/>
                  </a:lnTo>
                  <a:lnTo>
                    <a:pt x="1931" y="656"/>
                  </a:lnTo>
                  <a:lnTo>
                    <a:pt x="1916" y="651"/>
                  </a:lnTo>
                  <a:lnTo>
                    <a:pt x="1900" y="651"/>
                  </a:lnTo>
                  <a:lnTo>
                    <a:pt x="1884" y="657"/>
                  </a:lnTo>
                  <a:lnTo>
                    <a:pt x="1870" y="664"/>
                  </a:lnTo>
                  <a:lnTo>
                    <a:pt x="1860" y="672"/>
                  </a:lnTo>
                  <a:lnTo>
                    <a:pt x="1854" y="678"/>
                  </a:lnTo>
                  <a:lnTo>
                    <a:pt x="1849" y="684"/>
                  </a:lnTo>
                  <a:lnTo>
                    <a:pt x="1844" y="689"/>
                  </a:lnTo>
                  <a:lnTo>
                    <a:pt x="1840" y="695"/>
                  </a:lnTo>
                  <a:lnTo>
                    <a:pt x="1833" y="700"/>
                  </a:lnTo>
                  <a:lnTo>
                    <a:pt x="1822" y="704"/>
                  </a:lnTo>
                  <a:lnTo>
                    <a:pt x="1806" y="708"/>
                  </a:lnTo>
                  <a:lnTo>
                    <a:pt x="1784" y="714"/>
                  </a:lnTo>
                  <a:lnTo>
                    <a:pt x="1764" y="714"/>
                  </a:lnTo>
                  <a:lnTo>
                    <a:pt x="1745" y="710"/>
                  </a:lnTo>
                  <a:lnTo>
                    <a:pt x="1728" y="702"/>
                  </a:lnTo>
                  <a:lnTo>
                    <a:pt x="1713" y="692"/>
                  </a:lnTo>
                  <a:lnTo>
                    <a:pt x="1697" y="680"/>
                  </a:lnTo>
                  <a:lnTo>
                    <a:pt x="1683" y="667"/>
                  </a:lnTo>
                  <a:lnTo>
                    <a:pt x="1669" y="656"/>
                  </a:lnTo>
                  <a:lnTo>
                    <a:pt x="1657" y="646"/>
                  </a:lnTo>
                  <a:lnTo>
                    <a:pt x="1643" y="639"/>
                  </a:lnTo>
                  <a:lnTo>
                    <a:pt x="1630" y="635"/>
                  </a:lnTo>
                  <a:lnTo>
                    <a:pt x="1618" y="637"/>
                  </a:lnTo>
                  <a:lnTo>
                    <a:pt x="1603" y="644"/>
                  </a:lnTo>
                  <a:lnTo>
                    <a:pt x="1587" y="654"/>
                  </a:lnTo>
                  <a:lnTo>
                    <a:pt x="1573" y="660"/>
                  </a:lnTo>
                  <a:lnTo>
                    <a:pt x="1560" y="662"/>
                  </a:lnTo>
                  <a:lnTo>
                    <a:pt x="1549" y="663"/>
                  </a:lnTo>
                  <a:lnTo>
                    <a:pt x="1540" y="663"/>
                  </a:lnTo>
                  <a:lnTo>
                    <a:pt x="1531" y="664"/>
                  </a:lnTo>
                  <a:lnTo>
                    <a:pt x="1524" y="666"/>
                  </a:lnTo>
                  <a:lnTo>
                    <a:pt x="1517" y="670"/>
                  </a:lnTo>
                  <a:lnTo>
                    <a:pt x="1512" y="680"/>
                  </a:lnTo>
                  <a:lnTo>
                    <a:pt x="1507" y="694"/>
                  </a:lnTo>
                  <a:lnTo>
                    <a:pt x="1504" y="716"/>
                  </a:lnTo>
                  <a:lnTo>
                    <a:pt x="1502" y="738"/>
                  </a:lnTo>
                  <a:lnTo>
                    <a:pt x="1502" y="759"/>
                  </a:lnTo>
                  <a:lnTo>
                    <a:pt x="1503" y="780"/>
                  </a:lnTo>
                  <a:lnTo>
                    <a:pt x="1505" y="797"/>
                  </a:lnTo>
                  <a:lnTo>
                    <a:pt x="1507" y="811"/>
                  </a:lnTo>
                  <a:lnTo>
                    <a:pt x="1509" y="820"/>
                  </a:lnTo>
                  <a:lnTo>
                    <a:pt x="1509" y="824"/>
                  </a:lnTo>
                  <a:lnTo>
                    <a:pt x="1448" y="864"/>
                  </a:lnTo>
                  <a:lnTo>
                    <a:pt x="1426" y="877"/>
                  </a:lnTo>
                  <a:lnTo>
                    <a:pt x="1408" y="892"/>
                  </a:lnTo>
                  <a:lnTo>
                    <a:pt x="1393" y="909"/>
                  </a:lnTo>
                  <a:lnTo>
                    <a:pt x="1383" y="925"/>
                  </a:lnTo>
                  <a:lnTo>
                    <a:pt x="1374" y="940"/>
                  </a:lnTo>
                  <a:lnTo>
                    <a:pt x="1369" y="952"/>
                  </a:lnTo>
                  <a:lnTo>
                    <a:pt x="1366" y="963"/>
                  </a:lnTo>
                  <a:lnTo>
                    <a:pt x="1365" y="970"/>
                  </a:lnTo>
                  <a:lnTo>
                    <a:pt x="1364" y="972"/>
                  </a:lnTo>
                  <a:lnTo>
                    <a:pt x="1367" y="973"/>
                  </a:lnTo>
                  <a:lnTo>
                    <a:pt x="1375" y="977"/>
                  </a:lnTo>
                  <a:lnTo>
                    <a:pt x="1387" y="980"/>
                  </a:lnTo>
                  <a:lnTo>
                    <a:pt x="1404" y="984"/>
                  </a:lnTo>
                  <a:lnTo>
                    <a:pt x="1423" y="988"/>
                  </a:lnTo>
                  <a:lnTo>
                    <a:pt x="1444" y="991"/>
                  </a:lnTo>
                  <a:lnTo>
                    <a:pt x="1467" y="992"/>
                  </a:lnTo>
                  <a:lnTo>
                    <a:pt x="1490" y="992"/>
                  </a:lnTo>
                  <a:lnTo>
                    <a:pt x="1512" y="990"/>
                  </a:lnTo>
                  <a:lnTo>
                    <a:pt x="1534" y="984"/>
                  </a:lnTo>
                  <a:lnTo>
                    <a:pt x="1555" y="974"/>
                  </a:lnTo>
                  <a:lnTo>
                    <a:pt x="1581" y="962"/>
                  </a:lnTo>
                  <a:lnTo>
                    <a:pt x="1603" y="953"/>
                  </a:lnTo>
                  <a:lnTo>
                    <a:pt x="1623" y="948"/>
                  </a:lnTo>
                  <a:lnTo>
                    <a:pt x="1640" y="947"/>
                  </a:lnTo>
                  <a:lnTo>
                    <a:pt x="1652" y="947"/>
                  </a:lnTo>
                  <a:lnTo>
                    <a:pt x="1663" y="949"/>
                  </a:lnTo>
                  <a:lnTo>
                    <a:pt x="1668" y="950"/>
                  </a:lnTo>
                  <a:lnTo>
                    <a:pt x="1670" y="951"/>
                  </a:lnTo>
                  <a:lnTo>
                    <a:pt x="1802" y="1018"/>
                  </a:lnTo>
                  <a:lnTo>
                    <a:pt x="1815" y="1022"/>
                  </a:lnTo>
                  <a:lnTo>
                    <a:pt x="1825" y="1021"/>
                  </a:lnTo>
                  <a:lnTo>
                    <a:pt x="1836" y="1015"/>
                  </a:lnTo>
                  <a:lnTo>
                    <a:pt x="1844" y="1006"/>
                  </a:lnTo>
                  <a:lnTo>
                    <a:pt x="1851" y="996"/>
                  </a:lnTo>
                  <a:lnTo>
                    <a:pt x="1857" y="983"/>
                  </a:lnTo>
                  <a:lnTo>
                    <a:pt x="1862" y="970"/>
                  </a:lnTo>
                  <a:lnTo>
                    <a:pt x="1865" y="960"/>
                  </a:lnTo>
                  <a:lnTo>
                    <a:pt x="1868" y="950"/>
                  </a:lnTo>
                  <a:lnTo>
                    <a:pt x="1870" y="943"/>
                  </a:lnTo>
                  <a:lnTo>
                    <a:pt x="1870" y="941"/>
                  </a:lnTo>
                  <a:lnTo>
                    <a:pt x="1853" y="911"/>
                  </a:lnTo>
                  <a:lnTo>
                    <a:pt x="1841" y="884"/>
                  </a:lnTo>
                  <a:lnTo>
                    <a:pt x="1835" y="857"/>
                  </a:lnTo>
                  <a:lnTo>
                    <a:pt x="1831" y="835"/>
                  </a:lnTo>
                  <a:lnTo>
                    <a:pt x="1830" y="815"/>
                  </a:lnTo>
                  <a:lnTo>
                    <a:pt x="1830" y="798"/>
                  </a:lnTo>
                  <a:lnTo>
                    <a:pt x="1832" y="787"/>
                  </a:lnTo>
                  <a:lnTo>
                    <a:pt x="1833" y="779"/>
                  </a:lnTo>
                  <a:lnTo>
                    <a:pt x="1834" y="776"/>
                  </a:lnTo>
                  <a:lnTo>
                    <a:pt x="2061" y="870"/>
                  </a:lnTo>
                  <a:lnTo>
                    <a:pt x="2083" y="969"/>
                  </a:lnTo>
                  <a:lnTo>
                    <a:pt x="2069" y="1041"/>
                  </a:lnTo>
                  <a:lnTo>
                    <a:pt x="2066" y="1052"/>
                  </a:lnTo>
                  <a:lnTo>
                    <a:pt x="1099" y="1052"/>
                  </a:lnTo>
                  <a:lnTo>
                    <a:pt x="1099" y="2378"/>
                  </a:lnTo>
                  <a:lnTo>
                    <a:pt x="1047" y="2375"/>
                  </a:lnTo>
                  <a:lnTo>
                    <a:pt x="964" y="2361"/>
                  </a:lnTo>
                  <a:lnTo>
                    <a:pt x="883" y="2344"/>
                  </a:lnTo>
                  <a:lnTo>
                    <a:pt x="804" y="2320"/>
                  </a:lnTo>
                  <a:lnTo>
                    <a:pt x="727" y="2292"/>
                  </a:lnTo>
                  <a:lnTo>
                    <a:pt x="653" y="2258"/>
                  </a:lnTo>
                  <a:lnTo>
                    <a:pt x="582" y="2220"/>
                  </a:lnTo>
                  <a:lnTo>
                    <a:pt x="514" y="2178"/>
                  </a:lnTo>
                  <a:lnTo>
                    <a:pt x="449" y="2130"/>
                  </a:lnTo>
                  <a:lnTo>
                    <a:pt x="387" y="2080"/>
                  </a:lnTo>
                  <a:lnTo>
                    <a:pt x="330" y="2024"/>
                  </a:lnTo>
                  <a:lnTo>
                    <a:pt x="276" y="1965"/>
                  </a:lnTo>
                  <a:lnTo>
                    <a:pt x="227" y="1902"/>
                  </a:lnTo>
                  <a:lnTo>
                    <a:pt x="181" y="1836"/>
                  </a:lnTo>
                  <a:lnTo>
                    <a:pt x="140" y="1765"/>
                  </a:lnTo>
                  <a:lnTo>
                    <a:pt x="104" y="1692"/>
                  </a:lnTo>
                  <a:lnTo>
                    <a:pt x="74" y="1615"/>
                  </a:lnTo>
                  <a:lnTo>
                    <a:pt x="47" y="1536"/>
                  </a:lnTo>
                  <a:lnTo>
                    <a:pt x="27" y="1454"/>
                  </a:lnTo>
                  <a:lnTo>
                    <a:pt x="13" y="1369"/>
                  </a:lnTo>
                  <a:lnTo>
                    <a:pt x="3" y="1282"/>
                  </a:lnTo>
                  <a:lnTo>
                    <a:pt x="0" y="1192"/>
                  </a:lnTo>
                  <a:lnTo>
                    <a:pt x="0" y="1192"/>
                  </a:lnTo>
                  <a:lnTo>
                    <a:pt x="3" y="1104"/>
                  </a:lnTo>
                  <a:lnTo>
                    <a:pt x="12" y="1019"/>
                  </a:lnTo>
                  <a:lnTo>
                    <a:pt x="25" y="935"/>
                  </a:lnTo>
                  <a:lnTo>
                    <a:pt x="45" y="854"/>
                  </a:lnTo>
                  <a:lnTo>
                    <a:pt x="70" y="776"/>
                  </a:lnTo>
                  <a:lnTo>
                    <a:pt x="99" y="701"/>
                  </a:lnTo>
                  <a:lnTo>
                    <a:pt x="134" y="628"/>
                  </a:lnTo>
                  <a:lnTo>
                    <a:pt x="173" y="559"/>
                  </a:lnTo>
                  <a:lnTo>
                    <a:pt x="216" y="492"/>
                  </a:lnTo>
                  <a:lnTo>
                    <a:pt x="265" y="429"/>
                  </a:lnTo>
                  <a:lnTo>
                    <a:pt x="316" y="370"/>
                  </a:lnTo>
                  <a:lnTo>
                    <a:pt x="372" y="314"/>
                  </a:lnTo>
                  <a:lnTo>
                    <a:pt x="431" y="262"/>
                  </a:lnTo>
                  <a:lnTo>
                    <a:pt x="495" y="214"/>
                  </a:lnTo>
                  <a:lnTo>
                    <a:pt x="561" y="171"/>
                  </a:lnTo>
                  <a:lnTo>
                    <a:pt x="631" y="133"/>
                  </a:lnTo>
                  <a:lnTo>
                    <a:pt x="703" y="98"/>
                  </a:lnTo>
                  <a:lnTo>
                    <a:pt x="778" y="69"/>
                  </a:lnTo>
                  <a:lnTo>
                    <a:pt x="856" y="45"/>
                  </a:lnTo>
                  <a:lnTo>
                    <a:pt x="936" y="26"/>
                  </a:lnTo>
                  <a:lnTo>
                    <a:pt x="1020" y="12"/>
                  </a:lnTo>
                  <a:lnTo>
                    <a:pt x="1104" y="2"/>
                  </a:lnTo>
                  <a:lnTo>
                    <a:pt x="1191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573748380" name="CustomShape 30"/>
            <p:cNvSpPr/>
            <p:nvPr/>
          </p:nvSpPr>
          <p:spPr bwMode="auto">
            <a:xfrm>
              <a:off x="10297440" y="4737600"/>
              <a:ext cx="1230840" cy="703800"/>
            </a:xfrm>
            <a:custGeom>
              <a:avLst/>
              <a:gdLst/>
              <a:ahLst/>
              <a:cxnLst/>
              <a:rect l="l" t="t" r="r" b="b"/>
              <a:pathLst>
                <a:path w="2139" h="1158" extrusionOk="0">
                  <a:moveTo>
                    <a:pt x="0" y="0"/>
                  </a:moveTo>
                  <a:lnTo>
                    <a:pt x="1247" y="0"/>
                  </a:lnTo>
                  <a:lnTo>
                    <a:pt x="1247" y="120"/>
                  </a:lnTo>
                  <a:lnTo>
                    <a:pt x="130" y="120"/>
                  </a:lnTo>
                  <a:lnTo>
                    <a:pt x="130" y="554"/>
                  </a:lnTo>
                  <a:lnTo>
                    <a:pt x="130" y="554"/>
                  </a:lnTo>
                  <a:lnTo>
                    <a:pt x="130" y="1039"/>
                  </a:lnTo>
                  <a:lnTo>
                    <a:pt x="2008" y="1039"/>
                  </a:lnTo>
                  <a:lnTo>
                    <a:pt x="2008" y="120"/>
                  </a:lnTo>
                  <a:lnTo>
                    <a:pt x="1813" y="120"/>
                  </a:lnTo>
                  <a:lnTo>
                    <a:pt x="1813" y="0"/>
                  </a:lnTo>
                  <a:lnTo>
                    <a:pt x="2139" y="0"/>
                  </a:lnTo>
                  <a:lnTo>
                    <a:pt x="2139" y="1158"/>
                  </a:lnTo>
                  <a:lnTo>
                    <a:pt x="0" y="1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1894705393" name="CustomShape 31"/>
            <p:cNvSpPr/>
            <p:nvPr/>
          </p:nvSpPr>
          <p:spPr bwMode="auto">
            <a:xfrm>
              <a:off x="10211040" y="5479560"/>
              <a:ext cx="1403640" cy="219240"/>
            </a:xfrm>
            <a:custGeom>
              <a:avLst/>
              <a:gdLst/>
              <a:ahLst/>
              <a:cxnLst/>
              <a:rect l="l" t="t" r="r" b="b"/>
              <a:pathLst>
                <a:path w="2434" h="362" extrusionOk="0">
                  <a:moveTo>
                    <a:pt x="1138" y="246"/>
                  </a:moveTo>
                  <a:lnTo>
                    <a:pt x="1111" y="343"/>
                  </a:lnTo>
                  <a:lnTo>
                    <a:pt x="1321" y="343"/>
                  </a:lnTo>
                  <a:lnTo>
                    <a:pt x="1296" y="246"/>
                  </a:lnTo>
                  <a:lnTo>
                    <a:pt x="1138" y="246"/>
                  </a:lnTo>
                  <a:close/>
                  <a:moveTo>
                    <a:pt x="214" y="49"/>
                  </a:moveTo>
                  <a:lnTo>
                    <a:pt x="143" y="225"/>
                  </a:lnTo>
                  <a:lnTo>
                    <a:pt x="2290" y="225"/>
                  </a:lnTo>
                  <a:lnTo>
                    <a:pt x="2219" y="49"/>
                  </a:lnTo>
                  <a:lnTo>
                    <a:pt x="214" y="49"/>
                  </a:lnTo>
                  <a:close/>
                  <a:moveTo>
                    <a:pt x="142" y="0"/>
                  </a:moveTo>
                  <a:lnTo>
                    <a:pt x="2291" y="0"/>
                  </a:lnTo>
                  <a:lnTo>
                    <a:pt x="2434" y="362"/>
                  </a:lnTo>
                  <a:lnTo>
                    <a:pt x="0" y="36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  <p:pic>
          <p:nvPicPr>
            <p:cNvPr id="582287061" name="Picture 2" descr="В связи с перебоями в работе Единой информационной системы в сфере закупок ( ЕИС) объявление закупок госпредприятия временно происходит на официальном  сайте ГП НО «НОФ» - ГП НО &quot;Нижегородская областная фармация&quot;"/>
            <p:cNvPicPr/>
            <p:nvPr/>
          </p:nvPicPr>
          <p:blipFill>
            <a:blip r:embed="rId5"/>
            <a:srcRect t="15273" b="14858"/>
            <a:stretch/>
          </p:blipFill>
          <p:spPr bwMode="auto">
            <a:xfrm>
              <a:off x="10379880" y="4806360"/>
              <a:ext cx="1074240" cy="554760"/>
            </a:xfrm>
            <a:prstGeom prst="rect">
              <a:avLst/>
            </a:prstGeom>
            <a:ln>
              <a:noFill/>
            </a:ln>
          </p:spPr>
        </p:pic>
        <p:sp>
          <p:nvSpPr>
            <p:cNvPr id="428676910" name="CustomShape 32"/>
            <p:cNvSpPr/>
            <p:nvPr/>
          </p:nvSpPr>
          <p:spPr bwMode="auto">
            <a:xfrm>
              <a:off x="10927800" y="4258080"/>
              <a:ext cx="493920" cy="623878"/>
            </a:xfrm>
            <a:custGeom>
              <a:avLst/>
              <a:gdLst/>
              <a:ahLst/>
              <a:cxnLst/>
              <a:rect l="l" t="t" r="r" b="b"/>
              <a:pathLst>
                <a:path w="856" h="1022" extrusionOk="0">
                  <a:moveTo>
                    <a:pt x="282" y="0"/>
                  </a:moveTo>
                  <a:lnTo>
                    <a:pt x="572" y="0"/>
                  </a:lnTo>
                  <a:lnTo>
                    <a:pt x="572" y="594"/>
                  </a:lnTo>
                  <a:lnTo>
                    <a:pt x="856" y="594"/>
                  </a:lnTo>
                  <a:lnTo>
                    <a:pt x="428" y="1022"/>
                  </a:lnTo>
                  <a:lnTo>
                    <a:pt x="0" y="594"/>
                  </a:lnTo>
                  <a:lnTo>
                    <a:pt x="282" y="59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</p:sp>
      </p:grpSp>
      <p:graphicFrame>
        <p:nvGraphicFramePr>
          <p:cNvPr id="508594482" name="Таблиц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4637092"/>
              </p:ext>
            </p:extLst>
          </p:nvPr>
        </p:nvGraphicFramePr>
        <p:xfrm>
          <a:off x="91405" y="1175427"/>
          <a:ext cx="4532433" cy="5548178"/>
        </p:xfrm>
        <a:graphic>
          <a:graphicData uri="http://schemas.openxmlformats.org/drawingml/2006/table">
            <a:tbl>
              <a:tblPr firstRow="1" firstCol="1" bandRow="1"/>
              <a:tblGrid>
                <a:gridCol w="22883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8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5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86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Times New Roman"/>
                          <a:cs typeface="Segoe UI"/>
                        </a:rPr>
                        <a:t>ОМСУ</a:t>
                      </a:r>
                      <a:endParaRPr lang="ru-RU" sz="1000" b="1" i="0" u="none" strike="noStrike" cap="none" spc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2021 год</a:t>
                      </a:r>
                      <a:endParaRPr/>
                    </a:p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ea typeface="Times New Roman"/>
                          <a:cs typeface="Segoe UI"/>
                        </a:rPr>
                        <a:t>(</a:t>
                      </a:r>
                      <a:r>
                        <a:rPr lang="en-US" sz="1000" b="1">
                          <a:latin typeface="Segoe UI"/>
                          <a:ea typeface="Times New Roman"/>
                          <a:cs typeface="Segoe UI"/>
                        </a:rPr>
                        <a:t>IMON)</a:t>
                      </a:r>
                      <a:endParaRPr/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latin typeface="Segoe UI"/>
                          <a:cs typeface="Segoe UI"/>
                        </a:rPr>
                        <a:t>2022 год</a:t>
                      </a:r>
                      <a:endParaRPr dirty="0"/>
                    </a:p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latin typeface="Segoe UI"/>
                          <a:cs typeface="Segoe UI"/>
                        </a:rPr>
                        <a:t>(ЕИС)</a:t>
                      </a:r>
                      <a:endParaRPr lang="ru-RU" sz="1000" b="1" dirty="0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Убинский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0,0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Segoe UI"/>
                        <a:ea typeface="DejaVu Sans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3,5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Город Новосибирск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3,3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2,8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Сузунский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2,3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2,5</a:t>
                      </a:r>
                      <a:endParaRPr dirty="0"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Город Бердск</a:t>
                      </a:r>
                      <a:endParaRPr dirty="0"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2,2</a:t>
                      </a:r>
                    </a:p>
                  </a:txBody>
                  <a:tcPr marL="51651" marR="51651" marT="0" marB="0" anchor="ctr">
                    <a:lnL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2,3</a:t>
                      </a:r>
                      <a:endParaRPr dirty="0"/>
                    </a:p>
                  </a:txBody>
                  <a:tcPr marL="68580" marR="68580" marT="0" marB="0" anchor="ctr">
                    <a:lnL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05163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 err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Доволенский</a:t>
                      </a: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 район</a:t>
                      </a:r>
                      <a:endParaRPr dirty="0"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0,0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Segoe UI"/>
                        <a:ea typeface="DejaVu Sans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2,0</a:t>
                      </a:r>
                      <a:endParaRPr dirty="0"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Карасукский район</a:t>
                      </a:r>
                      <a:endParaRPr dirty="0"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3,0</a:t>
                      </a:r>
                    </a:p>
                  </a:txBody>
                  <a:tcPr marL="51651" marR="51651" marT="0" marB="0" anchor="ctr">
                    <a:lnL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1,9</a:t>
                      </a:r>
                      <a:endParaRPr/>
                    </a:p>
                  </a:txBody>
                  <a:tcPr marL="68580" marR="68580" marT="0" marB="0" anchor="ctr">
                    <a:lnL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Новосибирский район</a:t>
                      </a:r>
                      <a:endParaRPr dirty="0"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1,8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Купинский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1,8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24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Чистоозерный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2,6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1,8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Татарский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2,0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1,7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Город Искитим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1,5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1,7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Краснозерский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0,0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Segoe UI"/>
                        <a:ea typeface="DejaVu Sans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1,5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Искитимский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1,3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1,5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Черепановский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2,1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1,4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Тогучинский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0,0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Segoe UI"/>
                        <a:ea typeface="DejaVu Sans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1,3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Ордынский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1,5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1,3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Мошковский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0,0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Segoe UI"/>
                        <a:ea typeface="DejaVu Sans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1,3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Каргатский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1,3</a:t>
                      </a:r>
                      <a:endParaRPr dirty="0"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Коченевский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нет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 заказчиков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Segoe UI"/>
                        <a:ea typeface="DejaVu Sans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1,0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Усть-Таркский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0,0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Segoe UI"/>
                        <a:ea typeface="DejaVu Sans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1,0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726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Барабинский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1,2</a:t>
                      </a:r>
                      <a:endParaRPr sz="1000" b="1" dirty="0">
                        <a:solidFill>
                          <a:schemeClr val="tx1"/>
                        </a:solidFill>
                        <a:latin typeface="Segoe UI"/>
                        <a:ea typeface="DejaVu Sans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1,0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Куйбышевский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2,5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1,0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Баганский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0,0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Segoe UI"/>
                        <a:ea typeface="DejaVu Sans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1,0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Болотнинский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0,0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Segoe UI"/>
                        <a:ea typeface="DejaVu Sans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1,0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Маслянинский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1,2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0,0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90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Город Обь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0,0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Segoe UI"/>
                        <a:ea typeface="DejaVu Sans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нет закупок</a:t>
                      </a:r>
                      <a:endParaRPr dirty="0"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  <p:graphicFrame>
        <p:nvGraphicFramePr>
          <p:cNvPr id="2023003589" name="Таблиц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6266252"/>
              </p:ext>
            </p:extLst>
          </p:nvPr>
        </p:nvGraphicFramePr>
        <p:xfrm>
          <a:off x="4623845" y="1175418"/>
          <a:ext cx="4871875" cy="2403947"/>
        </p:xfrm>
        <a:graphic>
          <a:graphicData uri="http://schemas.openxmlformats.org/drawingml/2006/table">
            <a:tbl>
              <a:tblPr firstRow="1" firstCol="1" bandRow="1"/>
              <a:tblGrid>
                <a:gridCol w="2525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52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15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53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Times New Roman"/>
                          <a:cs typeface="Segoe UI"/>
                        </a:rPr>
                        <a:t>ОМСУ</a:t>
                      </a:r>
                      <a:endParaRPr lang="ru-RU" sz="1000" b="1">
                        <a:latin typeface="Segoe UI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Segoe UI"/>
                          <a:cs typeface="Segoe UI"/>
                        </a:rPr>
                        <a:t>2021 год</a:t>
                      </a:r>
                      <a:endParaRPr sz="1000"/>
                    </a:p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Times New Roman"/>
                          <a:cs typeface="Segoe UI"/>
                        </a:rPr>
                        <a:t>(</a:t>
                      </a:r>
                      <a:r>
                        <a:rPr lang="en-US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Times New Roman"/>
                          <a:cs typeface="Segoe UI"/>
                        </a:rPr>
                        <a:t>IMON)</a:t>
                      </a:r>
                      <a:endParaRPr sz="1000"/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Segoe UI"/>
                          <a:cs typeface="Segoe UI"/>
                        </a:rPr>
                        <a:t>2022 год</a:t>
                      </a:r>
                      <a:endParaRPr sz="1000"/>
                    </a:p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Segoe UI"/>
                          <a:cs typeface="Segoe UI"/>
                        </a:rPr>
                        <a:t>(ЕИС)</a:t>
                      </a:r>
                      <a:endParaRPr lang="ru-RU" sz="1000">
                        <a:latin typeface="Segoe UI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001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Здвинский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0,0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Segoe UI"/>
                        <a:ea typeface="DejaVu Sans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нет закупок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001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Колыванский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0,0</a:t>
                      </a:r>
                      <a:endParaRPr sz="1000" b="1" dirty="0">
                        <a:solidFill>
                          <a:schemeClr val="tx1"/>
                        </a:solidFill>
                        <a:latin typeface="Segoe UI"/>
                        <a:ea typeface="DejaVu Sans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нет закупок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001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Кочковский район</a:t>
                      </a:r>
                      <a:endParaRPr dirty="0"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0,0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Segoe UI"/>
                        <a:ea typeface="DejaVu Sans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нет закупок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9001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Поселок Кольцово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0,0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Segoe UI"/>
                        <a:ea typeface="DejaVu Sans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нет закупок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9001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Чулымский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0,0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Segoe UI"/>
                        <a:ea typeface="DejaVu Sans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нет закупок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001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Венгеровский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нет заказчиков</a:t>
                      </a:r>
                      <a:endParaRPr dirty="0"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нет заказчиков</a:t>
                      </a:r>
                      <a:endParaRPr dirty="0"/>
                    </a:p>
                  </a:txBody>
                  <a:tcPr marL="68580" marR="68580" marT="0" marB="0" anchor="ctr">
                    <a:lnL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001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Кыштовский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нет заказчиков</a:t>
                      </a:r>
                      <a:endParaRPr dirty="0"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нет заказчиков</a:t>
                      </a:r>
                      <a:endParaRPr dirty="0"/>
                    </a:p>
                  </a:txBody>
                  <a:tcPr marL="68580" marR="68580" marT="0" marB="0" anchor="ctr">
                    <a:lnL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6550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Северный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нет заказчиков</a:t>
                      </a:r>
                      <a:endParaRPr dirty="0"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нет заказчиков</a:t>
                      </a:r>
                      <a:endParaRPr dirty="0"/>
                    </a:p>
                  </a:txBody>
                  <a:tcPr marL="68580" marR="68580" marT="0" marB="0" anchor="ctr">
                    <a:lnL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9001">
                <a:tc>
                  <a:txBody>
                    <a:bodyPr/>
                    <a:lstStyle/>
                    <a:p>
                      <a:pPr marL="0" algn="ctr" defTabSz="914400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Чановский район</a:t>
                      </a:r>
                      <a:endParaRPr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нет заказчиков</a:t>
                      </a:r>
                      <a:endParaRPr dirty="0"/>
                    </a:p>
                  </a:txBody>
                  <a:tcPr marL="68580" marR="68580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Segoe UI"/>
                          <a:ea typeface="DejaVu Sans"/>
                          <a:cs typeface="Segoe UI"/>
                        </a:rPr>
                        <a:t>нет заказчиков</a:t>
                      </a:r>
                      <a:endParaRPr dirty="0"/>
                    </a:p>
                  </a:txBody>
                  <a:tcPr marL="68580" marR="68580" marT="0" marB="0" anchor="ctr">
                    <a:lnL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4" name="CustomShape 22"/>
          <p:cNvSpPr/>
          <p:nvPr/>
        </p:nvSpPr>
        <p:spPr bwMode="auto">
          <a:xfrm>
            <a:off x="11480760" y="6341760"/>
            <a:ext cx="60984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spc="-1" dirty="0" smtClean="0">
                <a:solidFill>
                  <a:srgbClr val="0E3A64"/>
                </a:solidFill>
                <a:latin typeface="Segoe UI"/>
                <a:ea typeface="Calibri"/>
              </a:rPr>
              <a:t>12</a:t>
            </a:r>
            <a:endParaRPr lang="ru-RU" sz="2400" b="1" spc="-1" dirty="0">
              <a:solidFill>
                <a:srgbClr val="0E3A64"/>
              </a:solidFill>
              <a:latin typeface="Segoe UI"/>
              <a:ea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48" name="Group 1"/>
          <p:cNvGrpSpPr/>
          <p:nvPr/>
        </p:nvGrpSpPr>
        <p:grpSpPr bwMode="auto">
          <a:xfrm>
            <a:off x="-10080" y="65880"/>
            <a:ext cx="12202200" cy="6855120"/>
            <a:chOff x="-10080" y="65880"/>
            <a:chExt cx="12202200" cy="6855120"/>
          </a:xfrm>
        </p:grpSpPr>
        <p:pic>
          <p:nvPicPr>
            <p:cNvPr id="449" name="Рисунок 33"/>
            <p:cNvPicPr/>
            <p:nvPr/>
          </p:nvPicPr>
          <p:blipFill>
            <a:blip r:embed="rId2">
              <a:lum bright="70000" contrast="-70000"/>
            </a:blip>
            <a:stretch/>
          </p:blipFill>
          <p:spPr bwMode="auto">
            <a:xfrm rot="5400000">
              <a:off x="2673000" y="-2615040"/>
              <a:ext cx="6829920" cy="12196079"/>
            </a:xfrm>
            <a:prstGeom prst="rect">
              <a:avLst/>
            </a:prstGeom>
            <a:ln>
              <a:noFill/>
            </a:ln>
          </p:spPr>
        </p:pic>
        <p:sp>
          <p:nvSpPr>
            <p:cNvPr id="450" name="CustomShape 2"/>
            <p:cNvSpPr/>
            <p:nvPr/>
          </p:nvSpPr>
          <p:spPr bwMode="auto">
            <a:xfrm flipV="1">
              <a:off x="0" y="65160"/>
              <a:ext cx="12190680" cy="1064520"/>
            </a:xfrm>
            <a:custGeom>
              <a:avLst/>
              <a:gdLst/>
              <a:ahLst/>
              <a:cxnLst/>
              <a:rect l="l" t="t" r="r" b="b"/>
              <a:pathLst>
                <a:path w="10033" h="12496" extrusionOk="0">
                  <a:moveTo>
                    <a:pt x="2" y="0"/>
                  </a:moveTo>
                  <a:lnTo>
                    <a:pt x="10033" y="3774"/>
                  </a:lnTo>
                  <a:cubicBezTo>
                    <a:pt x="10036" y="6300"/>
                    <a:pt x="10029" y="9918"/>
                    <a:pt x="10032" y="12444"/>
                  </a:cubicBezTo>
                  <a:lnTo>
                    <a:pt x="8" y="12496"/>
                  </a:lnTo>
                  <a:cubicBezTo>
                    <a:pt x="14" y="11488"/>
                    <a:pt x="-4" y="1007"/>
                    <a:pt x="2" y="0"/>
                  </a:cubicBezTo>
                  <a:close/>
                </a:path>
              </a:pathLst>
            </a:custGeom>
            <a:blipFill>
              <a:blip r:embed="rId3"/>
              <a:stretch/>
            </a:blip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pic>
          <p:nvPicPr>
            <p:cNvPr id="451" name="Рисунок 34"/>
            <p:cNvPicPr/>
            <p:nvPr/>
          </p:nvPicPr>
          <p:blipFill>
            <a:blip r:embed="rId4"/>
            <a:srcRect t="63776" b="21936"/>
            <a:stretch/>
          </p:blipFill>
          <p:spPr bwMode="auto">
            <a:xfrm flipH="1">
              <a:off x="7560" y="6831000"/>
              <a:ext cx="12184560" cy="90000"/>
            </a:xfrm>
            <a:prstGeom prst="rect">
              <a:avLst/>
            </a:prstGeom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</p:pic>
        <p:pic>
          <p:nvPicPr>
            <p:cNvPr id="452" name="Рисунок 36"/>
            <p:cNvPicPr/>
            <p:nvPr/>
          </p:nvPicPr>
          <p:blipFill>
            <a:blip r:embed="rId5"/>
            <a:stretch/>
          </p:blipFill>
          <p:spPr bwMode="auto">
            <a:xfrm>
              <a:off x="128520" y="176760"/>
              <a:ext cx="733320" cy="90648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454" name="CustomShape 4"/>
          <p:cNvSpPr/>
          <p:nvPr/>
        </p:nvSpPr>
        <p:spPr bwMode="auto">
          <a:xfrm>
            <a:off x="987480" y="218880"/>
            <a:ext cx="9924840" cy="634680"/>
          </a:xfrm>
          <a:prstGeom prst="rect">
            <a:avLst/>
          </a:prstGeom>
          <a:noFill/>
          <a:ln w="3240">
            <a:noFill/>
          </a:ln>
          <a:effectLst>
            <a:outerShdw blurRad="50800" dist="37674" dir="8100000" algn="tr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0760" tIns="50760" rIns="50760" bIns="50760" anchor="ctr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3500" b="1" strike="noStrike" cap="all" spc="350">
                <a:solidFill>
                  <a:srgbClr val="FFFFFF"/>
                </a:solidFill>
                <a:latin typeface="Roboto Slab"/>
                <a:ea typeface="Roboto Slab"/>
              </a:rPr>
              <a:t> ОТВЕТСТВЕННОСТЬ</a:t>
            </a:r>
            <a:endParaRPr lang="ru-RU" sz="3500" b="0" strike="noStrike" spc="-1">
              <a:latin typeface="Arial"/>
            </a:endParaRPr>
          </a:p>
        </p:txBody>
      </p:sp>
      <p:sp>
        <p:nvSpPr>
          <p:cNvPr id="457" name="CustomShape 7"/>
          <p:cNvSpPr/>
          <p:nvPr/>
        </p:nvSpPr>
        <p:spPr bwMode="auto">
          <a:xfrm>
            <a:off x="695400" y="1761291"/>
            <a:ext cx="4798440" cy="3934440"/>
          </a:xfrm>
          <a:prstGeom prst="roundRect">
            <a:avLst>
              <a:gd name="adj" fmla="val 16667"/>
            </a:avLst>
          </a:prstGeom>
          <a:solidFill>
            <a:srgbClr val="C7D6E7"/>
          </a:solidFill>
          <a:ln>
            <a:solidFill>
              <a:srgbClr val="2A7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4250" b="1" strike="noStrike" spc="-1" dirty="0">
                <a:solidFill>
                  <a:srgbClr val="A40000"/>
                </a:solidFill>
                <a:latin typeface="Roboto Slab"/>
                <a:ea typeface="Roboto Slab"/>
              </a:rPr>
              <a:t>44-ФЗ</a:t>
            </a:r>
            <a:endParaRPr lang="ru-RU" sz="4250" b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endParaRPr lang="ru-RU" sz="425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800" b="1" strike="noStrike" spc="-1" dirty="0">
                <a:solidFill>
                  <a:srgbClr val="A40000"/>
                </a:solidFill>
                <a:latin typeface="Roboto Slab"/>
                <a:ea typeface="Roboto Slab"/>
              </a:rPr>
              <a:t>ч. 11 ст. 7.30 КоАП РФ</a:t>
            </a:r>
            <a:endParaRPr lang="ru-RU" sz="2800" b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endParaRPr lang="ru-RU" sz="2150" b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150" b="1" strike="noStrike" spc="-1" dirty="0">
                <a:solidFill>
                  <a:srgbClr val="000000"/>
                </a:solidFill>
                <a:latin typeface="Roboto Slab"/>
                <a:ea typeface="Roboto Slab"/>
              </a:rPr>
              <a:t>осуществление закупок у СМП в размере менее 25 % - штраф </a:t>
            </a:r>
            <a:endParaRPr lang="ru-RU" sz="2150" b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endParaRPr lang="ru-RU" sz="2150" b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3200" b="1" strike="noStrike" spc="-1" dirty="0">
                <a:solidFill>
                  <a:srgbClr val="A40000"/>
                </a:solidFill>
                <a:latin typeface="Roboto Slab"/>
                <a:ea typeface="Roboto Slab"/>
              </a:rPr>
              <a:t>50 000 рублей</a:t>
            </a:r>
            <a:endParaRPr lang="ru-RU" sz="3200" b="1" strike="noStrike" spc="-1" dirty="0">
              <a:latin typeface="Arial"/>
            </a:endParaRPr>
          </a:p>
        </p:txBody>
      </p:sp>
      <p:sp>
        <p:nvSpPr>
          <p:cNvPr id="458" name="CustomShape 8"/>
          <p:cNvSpPr/>
          <p:nvPr/>
        </p:nvSpPr>
        <p:spPr bwMode="auto">
          <a:xfrm>
            <a:off x="6600904" y="1761291"/>
            <a:ext cx="4798440" cy="3934440"/>
          </a:xfrm>
          <a:prstGeom prst="roundRect">
            <a:avLst>
              <a:gd name="adj" fmla="val 16667"/>
            </a:avLst>
          </a:prstGeom>
          <a:solidFill>
            <a:srgbClr val="C7D6E7"/>
          </a:solidFill>
          <a:ln>
            <a:solidFill>
              <a:srgbClr val="2A74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4250" b="1" strike="noStrike" spc="-1" dirty="0">
                <a:solidFill>
                  <a:srgbClr val="A40000"/>
                </a:solidFill>
                <a:latin typeface="Roboto Slab"/>
                <a:ea typeface="Roboto Slab"/>
              </a:rPr>
              <a:t>223-ФЗ </a:t>
            </a:r>
            <a:endParaRPr lang="ru-RU" sz="4250" b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endParaRPr lang="ru-RU" sz="425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800" b="1" strike="noStrike" spc="-1" dirty="0">
                <a:solidFill>
                  <a:srgbClr val="A40000"/>
                </a:solidFill>
                <a:latin typeface="Roboto Slab"/>
                <a:ea typeface="Roboto Slab"/>
              </a:rPr>
              <a:t>ч. 8.1 ст. 3 223-ФЗ</a:t>
            </a:r>
            <a:endParaRPr lang="ru-RU" sz="2800" b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endParaRPr lang="ru-RU" sz="2150" b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150" b="1" strike="noStrike" spc="-1" dirty="0">
                <a:solidFill>
                  <a:srgbClr val="000000"/>
                </a:solidFill>
                <a:latin typeface="Roboto Slab"/>
                <a:ea typeface="Roboto Slab"/>
              </a:rPr>
              <a:t>при не достижении доли закупок у СМП в следующем отчетном году (с 1 февраля) заказчик перейдет на положения </a:t>
            </a:r>
            <a:r>
              <a:rPr lang="ru-RU" sz="2150" b="1" strike="noStrike" spc="-1" dirty="0" smtClean="0">
                <a:solidFill>
                  <a:srgbClr val="000000"/>
                </a:solidFill>
                <a:latin typeface="Roboto Slab"/>
                <a:ea typeface="Roboto Slab"/>
              </a:rPr>
              <a:t>44-ФЗ </a:t>
            </a:r>
            <a:endParaRPr lang="ru-RU" sz="2150" b="1" strike="noStrike" spc="-1" dirty="0">
              <a:latin typeface="Arial"/>
            </a:endParaRPr>
          </a:p>
        </p:txBody>
      </p:sp>
      <p:sp>
        <p:nvSpPr>
          <p:cNvPr id="13" name="CustomShape 22"/>
          <p:cNvSpPr/>
          <p:nvPr/>
        </p:nvSpPr>
        <p:spPr bwMode="auto">
          <a:xfrm>
            <a:off x="11480760" y="6341760"/>
            <a:ext cx="60984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spc="-1" dirty="0" smtClean="0">
                <a:solidFill>
                  <a:srgbClr val="0E3A64"/>
                </a:solidFill>
                <a:latin typeface="Segoe UI"/>
                <a:ea typeface="Calibri"/>
              </a:rPr>
              <a:t>13</a:t>
            </a:r>
            <a:endParaRPr lang="ru-RU" sz="2400" b="1" spc="-1" dirty="0">
              <a:solidFill>
                <a:srgbClr val="0E3A64"/>
              </a:solidFill>
              <a:latin typeface="Segoe UI"/>
              <a:ea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9" name="CustomShape 1"/>
          <p:cNvSpPr/>
          <p:nvPr/>
        </p:nvSpPr>
        <p:spPr bwMode="auto">
          <a:xfrm flipV="1">
            <a:off x="-10080" y="4320"/>
            <a:ext cx="12201840" cy="1726560"/>
          </a:xfrm>
          <a:custGeom>
            <a:avLst/>
            <a:gdLst/>
            <a:ahLst/>
            <a:cxnLst/>
            <a:rect l="l" t="t" r="r" b="b"/>
            <a:pathLst>
              <a:path w="10040" h="12496" extrusionOk="0">
                <a:moveTo>
                  <a:pt x="2" y="0"/>
                </a:moveTo>
                <a:lnTo>
                  <a:pt x="10040" y="3116"/>
                </a:lnTo>
                <a:cubicBezTo>
                  <a:pt x="10037" y="3338"/>
                  <a:pt x="10034" y="3610"/>
                  <a:pt x="10031" y="3832"/>
                </a:cubicBezTo>
                <a:cubicBezTo>
                  <a:pt x="10034" y="6358"/>
                  <a:pt x="10029" y="9918"/>
                  <a:pt x="10032" y="12444"/>
                </a:cubicBezTo>
                <a:lnTo>
                  <a:pt x="8" y="12496"/>
                </a:lnTo>
                <a:cubicBezTo>
                  <a:pt x="14" y="11488"/>
                  <a:pt x="-4" y="1007"/>
                  <a:pt x="2" y="0"/>
                </a:cubicBezTo>
                <a:close/>
              </a:path>
            </a:pathLst>
          </a:custGeom>
          <a:blipFill>
            <a:blip r:embed="rId2"/>
            <a:stretch/>
          </a:blipFill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0" name="CustomShape 2"/>
          <p:cNvSpPr/>
          <p:nvPr/>
        </p:nvSpPr>
        <p:spPr bwMode="auto">
          <a:xfrm>
            <a:off x="9502560" y="6309720"/>
            <a:ext cx="576360" cy="455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strike="noStrike" spc="-1">
                <a:solidFill>
                  <a:srgbClr val="FFFFFF"/>
                </a:solidFill>
                <a:latin typeface="Segoe UI"/>
                <a:ea typeface="Calibri"/>
              </a:rPr>
              <a:t>3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461" name="Рисунок 36"/>
          <p:cNvPicPr/>
          <p:nvPr/>
        </p:nvPicPr>
        <p:blipFill>
          <a:blip r:embed="rId3"/>
          <a:stretch/>
        </p:blipFill>
        <p:spPr bwMode="auto">
          <a:xfrm>
            <a:off x="221040" y="230400"/>
            <a:ext cx="1078560" cy="1333440"/>
          </a:xfrm>
          <a:prstGeom prst="rect">
            <a:avLst/>
          </a:prstGeom>
          <a:ln>
            <a:noFill/>
          </a:ln>
        </p:spPr>
      </p:pic>
      <p:sp>
        <p:nvSpPr>
          <p:cNvPr id="462" name="CustomShape 3"/>
          <p:cNvSpPr/>
          <p:nvPr/>
        </p:nvSpPr>
        <p:spPr bwMode="auto">
          <a:xfrm>
            <a:off x="2809080" y="629280"/>
            <a:ext cx="6561360" cy="482760"/>
          </a:xfrm>
          <a:prstGeom prst="rect">
            <a:avLst/>
          </a:prstGeom>
          <a:noFill/>
          <a:ln>
            <a:noFill/>
          </a:ln>
          <a:effectLst>
            <a:outerShdw blurRad="28575" dist="9360" dir="5400000" algn="bl" rotWithShape="0">
              <a:srgbClr val="00001A">
                <a:alpha val="1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3600" b="1" strike="noStrike" spc="-1">
                <a:solidFill>
                  <a:srgbClr val="FFFFFF"/>
                </a:solidFill>
                <a:latin typeface="Segoe UI"/>
                <a:ea typeface="Roboto Slab"/>
              </a:rPr>
              <a:t>СПАСИБО ЗА ВНИМАНИЕ!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463" name="CustomShape 4"/>
          <p:cNvSpPr/>
          <p:nvPr/>
        </p:nvSpPr>
        <p:spPr bwMode="auto">
          <a:xfrm>
            <a:off x="1903680" y="2290320"/>
            <a:ext cx="8685360" cy="284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200" b="1" strike="noStrike" spc="-1">
                <a:solidFill>
                  <a:srgbClr val="000000"/>
                </a:solidFill>
                <a:latin typeface="Segoe UI"/>
                <a:ea typeface="Roboto Slab"/>
              </a:rPr>
              <a:t>Контрольное управление Новосибирской области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endParaRPr lang="ru-RU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200" b="1" strike="noStrike" spc="-1">
                <a:solidFill>
                  <a:srgbClr val="000000"/>
                </a:solidFill>
                <a:latin typeface="Segoe UI"/>
                <a:ea typeface="Roboto Slab"/>
              </a:rPr>
              <a:t>Телефон</a:t>
            </a:r>
            <a:r>
              <a:rPr lang="ru-RU" sz="2200" b="0" strike="noStrike" spc="-1">
                <a:solidFill>
                  <a:srgbClr val="000000"/>
                </a:solidFill>
                <a:latin typeface="Segoe UI"/>
                <a:ea typeface="Roboto Slab"/>
              </a:rPr>
              <a:t> (383) 238-63-84 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200" b="1" strike="noStrike" spc="-1">
                <a:solidFill>
                  <a:srgbClr val="000000"/>
                </a:solidFill>
                <a:latin typeface="Segoe UI"/>
                <a:ea typeface="Roboto Slab"/>
              </a:rPr>
              <a:t>E- mail</a:t>
            </a:r>
            <a:r>
              <a:rPr lang="ru-RU" sz="2200" b="1" strike="noStrike" spc="-1">
                <a:solidFill>
                  <a:srgbClr val="3F4758"/>
                </a:solidFill>
                <a:latin typeface="Segoe UI"/>
                <a:ea typeface="Roboto Slab"/>
              </a:rPr>
              <a:t>: </a:t>
            </a:r>
            <a:r>
              <a:rPr lang="ru-RU" sz="2200" b="1" u="sng" strike="noStrike" spc="-1">
                <a:solidFill>
                  <a:srgbClr val="0563C1"/>
                </a:solidFill>
                <a:latin typeface="Segoe UI"/>
                <a:ea typeface="Roboto Slab"/>
                <a:hlinkClick r:id="rId4" tooltip="mailto:uk@nso.ru"/>
              </a:rPr>
              <a:t>uk@nso.ru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200" b="1" strike="noStrike" spc="-1">
                <a:solidFill>
                  <a:srgbClr val="000000"/>
                </a:solidFill>
                <a:latin typeface="Segoe UI"/>
                <a:ea typeface="Roboto Slab"/>
              </a:rPr>
              <a:t>Официальный сайт: </a:t>
            </a:r>
            <a:r>
              <a:rPr lang="ru-RU" sz="2200" b="1" u="sng" strike="noStrike" spc="-1">
                <a:solidFill>
                  <a:srgbClr val="0563C1"/>
                </a:solidFill>
                <a:latin typeface="Segoe UI"/>
                <a:ea typeface="Roboto Slab"/>
                <a:hlinkClick r:id="rId5" tooltip="http://uk.nso.ru/"/>
              </a:rPr>
              <a:t>http://uk.nso.ru</a:t>
            </a:r>
            <a:r>
              <a:rPr lang="ru-RU" sz="2200" b="1" strike="noStrike" spc="-1">
                <a:solidFill>
                  <a:srgbClr val="3F4758"/>
                </a:solidFill>
                <a:latin typeface="Segoe UI"/>
                <a:ea typeface="Roboto Slab"/>
              </a:rPr>
              <a:t> </a:t>
            </a:r>
            <a:endParaRPr lang="ru-RU" sz="22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ru-RU" sz="2200" b="1" strike="noStrike" spc="-1">
                <a:solidFill>
                  <a:srgbClr val="000000"/>
                </a:solidFill>
                <a:latin typeface="Segoe UI"/>
                <a:ea typeface="Roboto Slab"/>
              </a:rPr>
              <a:t> </a:t>
            </a:r>
            <a:endParaRPr lang="ru-RU" sz="22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ru-RU" sz="2200" b="1" strike="noStrike" spc="-1">
                <a:solidFill>
                  <a:srgbClr val="000000"/>
                </a:solidFill>
                <a:latin typeface="Segoe UI"/>
                <a:ea typeface="Roboto Slab"/>
              </a:rPr>
              <a:t>   ВКонтакте:	                Телеграм-канал:            	       ОК: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200" b="0" strike="noStrike" spc="-1">
                <a:solidFill>
                  <a:srgbClr val="3F4758"/>
                </a:solidFill>
                <a:latin typeface="Segoe UI"/>
                <a:ea typeface="Roboto Slab"/>
              </a:rPr>
              <a:t>  </a:t>
            </a:r>
            <a:endParaRPr lang="ru-RU" sz="2200" b="0" strike="noStrike" spc="-1">
              <a:latin typeface="Arial"/>
            </a:endParaRPr>
          </a:p>
        </p:txBody>
      </p:sp>
      <p:pic>
        <p:nvPicPr>
          <p:cNvPr id="464" name="Рисунок 7"/>
          <p:cNvPicPr/>
          <p:nvPr/>
        </p:nvPicPr>
        <p:blipFill>
          <a:blip r:embed="rId6"/>
          <a:stretch/>
        </p:blipFill>
        <p:spPr bwMode="auto">
          <a:xfrm>
            <a:off x="5483160" y="4611240"/>
            <a:ext cx="1402560" cy="1402560"/>
          </a:xfrm>
          <a:prstGeom prst="rect">
            <a:avLst/>
          </a:prstGeom>
          <a:ln>
            <a:noFill/>
          </a:ln>
        </p:spPr>
      </p:pic>
      <p:pic>
        <p:nvPicPr>
          <p:cNvPr id="465" name="Рисунок 8"/>
          <p:cNvPicPr/>
          <p:nvPr/>
        </p:nvPicPr>
        <p:blipFill>
          <a:blip r:embed="rId7"/>
          <a:stretch/>
        </p:blipFill>
        <p:spPr bwMode="auto">
          <a:xfrm>
            <a:off x="8523360" y="4611240"/>
            <a:ext cx="1402560" cy="1402560"/>
          </a:xfrm>
          <a:prstGeom prst="rect">
            <a:avLst/>
          </a:prstGeom>
          <a:ln>
            <a:noFill/>
          </a:ln>
        </p:spPr>
      </p:pic>
      <p:pic>
        <p:nvPicPr>
          <p:cNvPr id="466" name="Рисунок 9"/>
          <p:cNvPicPr/>
          <p:nvPr/>
        </p:nvPicPr>
        <p:blipFill>
          <a:blip r:embed="rId8"/>
          <a:stretch/>
        </p:blipFill>
        <p:spPr bwMode="auto">
          <a:xfrm>
            <a:off x="2306160" y="4611240"/>
            <a:ext cx="1402560" cy="1402560"/>
          </a:xfrm>
          <a:prstGeom prst="rect">
            <a:avLst/>
          </a:prstGeom>
          <a:ln>
            <a:noFill/>
          </a:ln>
        </p:spPr>
      </p:pic>
      <p:pic>
        <p:nvPicPr>
          <p:cNvPr id="467" name="Рисунок 11"/>
          <p:cNvPicPr/>
          <p:nvPr/>
        </p:nvPicPr>
        <p:blipFill>
          <a:blip r:embed="rId9"/>
          <a:srcRect t="63776" b="21936"/>
          <a:stretch/>
        </p:blipFill>
        <p:spPr bwMode="auto">
          <a:xfrm flipH="1">
            <a:off x="7560" y="6762960"/>
            <a:ext cx="12184560" cy="90000"/>
          </a:xfrm>
          <a:prstGeom prst="rect">
            <a:avLst/>
          </a:prstGeom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3" name="Рисунок 33"/>
          <p:cNvPicPr/>
          <p:nvPr/>
        </p:nvPicPr>
        <p:blipFill>
          <a:blip r:embed="rId2">
            <a:lum bright="70000" contrast="-70000"/>
          </a:blip>
          <a:stretch/>
        </p:blipFill>
        <p:spPr bwMode="auto">
          <a:xfrm rot="5400000">
            <a:off x="2860200" y="-2606040"/>
            <a:ext cx="6829920" cy="12196079"/>
          </a:xfrm>
          <a:prstGeom prst="rect">
            <a:avLst/>
          </a:prstGeom>
          <a:ln>
            <a:noFill/>
          </a:ln>
        </p:spPr>
      </p:pic>
      <p:sp>
        <p:nvSpPr>
          <p:cNvPr id="44" name="CustomShape 1"/>
          <p:cNvSpPr/>
          <p:nvPr/>
        </p:nvSpPr>
        <p:spPr bwMode="auto">
          <a:xfrm flipV="1">
            <a:off x="-24480" y="42840"/>
            <a:ext cx="12190680" cy="1064520"/>
          </a:xfrm>
          <a:custGeom>
            <a:avLst/>
            <a:gdLst/>
            <a:ahLst/>
            <a:cxnLst/>
            <a:rect l="l" t="t" r="r" b="b"/>
            <a:pathLst>
              <a:path w="10033" h="12496" extrusionOk="0">
                <a:moveTo>
                  <a:pt x="2" y="0"/>
                </a:moveTo>
                <a:lnTo>
                  <a:pt x="10033" y="3774"/>
                </a:lnTo>
                <a:cubicBezTo>
                  <a:pt x="10036" y="6300"/>
                  <a:pt x="10029" y="9918"/>
                  <a:pt x="10032" y="12444"/>
                </a:cubicBezTo>
                <a:lnTo>
                  <a:pt x="8" y="12496"/>
                </a:lnTo>
                <a:cubicBezTo>
                  <a:pt x="14" y="11488"/>
                  <a:pt x="-4" y="1007"/>
                  <a:pt x="2" y="0"/>
                </a:cubicBezTo>
                <a:close/>
              </a:path>
            </a:pathLst>
          </a:custGeom>
          <a:blipFill>
            <a:blip r:embed="rId3"/>
            <a:stretch/>
          </a:blipFill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5" name="Рисунок 34"/>
          <p:cNvPicPr/>
          <p:nvPr/>
        </p:nvPicPr>
        <p:blipFill>
          <a:blip r:embed="rId4"/>
          <a:srcRect t="63776" b="21936"/>
          <a:stretch/>
        </p:blipFill>
        <p:spPr bwMode="auto">
          <a:xfrm flipH="1">
            <a:off x="1440" y="6764400"/>
            <a:ext cx="12184560" cy="90000"/>
          </a:xfrm>
          <a:prstGeom prst="rect">
            <a:avLst/>
          </a:prstGeom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</p:pic>
      <p:pic>
        <p:nvPicPr>
          <p:cNvPr id="46" name="Рисунок 36"/>
          <p:cNvPicPr/>
          <p:nvPr/>
        </p:nvPicPr>
        <p:blipFill>
          <a:blip r:embed="rId5"/>
          <a:stretch/>
        </p:blipFill>
        <p:spPr bwMode="auto">
          <a:xfrm>
            <a:off x="102600" y="154440"/>
            <a:ext cx="733320" cy="906480"/>
          </a:xfrm>
          <a:prstGeom prst="rect">
            <a:avLst/>
          </a:prstGeom>
          <a:ln>
            <a:noFill/>
          </a:ln>
        </p:spPr>
      </p:pic>
      <p:sp>
        <p:nvSpPr>
          <p:cNvPr id="47" name="CustomShape 2"/>
          <p:cNvSpPr/>
          <p:nvPr/>
        </p:nvSpPr>
        <p:spPr bwMode="auto">
          <a:xfrm>
            <a:off x="11655720" y="6301080"/>
            <a:ext cx="592560" cy="455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strike="noStrike" spc="-1">
                <a:solidFill>
                  <a:srgbClr val="044174"/>
                </a:solidFill>
                <a:latin typeface="Segoe UI"/>
                <a:ea typeface="Calibri"/>
              </a:rPr>
              <a:t>2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48" name="CustomShape 3"/>
          <p:cNvSpPr/>
          <p:nvPr/>
        </p:nvSpPr>
        <p:spPr bwMode="auto">
          <a:xfrm>
            <a:off x="455206" y="1259694"/>
            <a:ext cx="4890960" cy="5427889"/>
          </a:xfrm>
          <a:prstGeom prst="rect">
            <a:avLst/>
          </a:prstGeom>
          <a:noFill/>
          <a:ln w="3240">
            <a:noFill/>
          </a:ln>
          <a:effectLst>
            <a:outerShdw blurRad="50800" dist="37674" dir="8100000" algn="tr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38160" tIns="38160" rIns="38160" bIns="38160" anchor="ctr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600" b="1" strike="noStrike" spc="-1" dirty="0">
                <a:solidFill>
                  <a:schemeClr val="accent6">
                    <a:lumMod val="50000"/>
                  </a:schemeClr>
                </a:solidFill>
                <a:latin typeface="Segoe UI"/>
                <a:ea typeface="Roboto Slab"/>
              </a:rPr>
              <a:t>СТАНДАРТ РАЗВИТИЯ КОНКУРЕНЦИИ В СУБЪЕКТАХ РФ </a:t>
            </a:r>
            <a:endParaRPr lang="ru-RU" sz="2600" b="0" strike="noStrike" spc="-1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endParaRPr lang="ru-RU" sz="2600" b="0" strike="noStrike" spc="-1" dirty="0">
              <a:latin typeface="Arial"/>
            </a:endParaRPr>
          </a:p>
          <a:p>
            <a:pPr algn="ctr">
              <a:lnSpc>
                <a:spcPct val="107000"/>
              </a:lnSpc>
              <a:defRPr/>
            </a:pPr>
            <a:r>
              <a:rPr lang="ru-RU" sz="2200" b="1" strike="noStrike" spc="-1" dirty="0">
                <a:solidFill>
                  <a:srgbClr val="194D8B"/>
                </a:solidFill>
                <a:latin typeface="Segoe UI"/>
                <a:ea typeface="Roboto Slab"/>
              </a:rPr>
              <a:t>РАСПОРЯЖЕНИЕ ПРАВИТЕЛЬСТВА РФ ОТ 17.04.2019 № 768-Р</a:t>
            </a:r>
            <a:endParaRPr lang="ru-RU" sz="2200" b="0" strike="noStrike" spc="-1" dirty="0">
              <a:latin typeface="Arial"/>
            </a:endParaRPr>
          </a:p>
          <a:p>
            <a:pPr algn="ctr">
              <a:lnSpc>
                <a:spcPct val="107000"/>
              </a:lnSpc>
              <a:defRPr/>
            </a:pPr>
            <a:endParaRPr lang="ru-RU" sz="2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600" b="1" strike="noStrike" spc="-1" dirty="0">
                <a:solidFill>
                  <a:schemeClr val="accent6">
                    <a:lumMod val="50000"/>
                  </a:schemeClr>
                </a:solidFill>
                <a:latin typeface="Segoe UI"/>
                <a:ea typeface="Roboto Slab"/>
              </a:rPr>
              <a:t>«ДОРОЖНАЯ КАРТА» ПО СОДЕЙСТВИЮ РАЗВИТИЮ КОНКУРЕНЦИИ</a:t>
            </a:r>
            <a:endParaRPr lang="ru-RU" sz="2600" b="0" strike="noStrike" spc="-1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endParaRPr lang="ru-RU" sz="2600" b="0" strike="noStrike" spc="-1" dirty="0">
              <a:latin typeface="Arial"/>
            </a:endParaRPr>
          </a:p>
          <a:p>
            <a:pPr algn="ctr">
              <a:lnSpc>
                <a:spcPct val="107000"/>
              </a:lnSpc>
              <a:defRPr/>
            </a:pPr>
            <a:r>
              <a:rPr lang="ru-RU" sz="2200" b="1" strike="noStrike" spc="-1" dirty="0">
                <a:solidFill>
                  <a:srgbClr val="194D8B"/>
                </a:solidFill>
                <a:latin typeface="Segoe UI"/>
                <a:ea typeface="Roboto Slab"/>
              </a:rPr>
              <a:t>ПОСТАНОВЛЕНИЕ ГУБЕРНАТОРА НСО ОТ 20.12.2019 № 287</a:t>
            </a:r>
            <a:endParaRPr lang="ru-RU" sz="2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endParaRPr lang="ru-RU" sz="2200" b="0" strike="noStrike" spc="-1" dirty="0">
              <a:latin typeface="Arial"/>
            </a:endParaRPr>
          </a:p>
        </p:txBody>
      </p:sp>
      <p:sp>
        <p:nvSpPr>
          <p:cNvPr id="49" name="CustomShape 4"/>
          <p:cNvSpPr/>
          <p:nvPr/>
        </p:nvSpPr>
        <p:spPr bwMode="auto">
          <a:xfrm>
            <a:off x="1306440" y="77040"/>
            <a:ext cx="983124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ru-RU" sz="2400" b="1" strike="noStrike" spc="-1" dirty="0" smtClean="0">
                <a:solidFill>
                  <a:srgbClr val="FFFFFF"/>
                </a:solidFill>
                <a:latin typeface="Segoe UI"/>
                <a:ea typeface="Roboto Slab"/>
              </a:rPr>
              <a:t>КЛЮЧЕВЫЕ ПОКАЗАТЕЛИ НА 2022 год</a:t>
            </a:r>
            <a:endParaRPr lang="ru-RU" sz="2400" b="0" strike="noStrike" spc="-1" dirty="0">
              <a:latin typeface="Arial"/>
            </a:endParaRPr>
          </a:p>
        </p:txBody>
      </p:sp>
      <p:grpSp>
        <p:nvGrpSpPr>
          <p:cNvPr id="52" name="Group 7"/>
          <p:cNvGrpSpPr/>
          <p:nvPr/>
        </p:nvGrpSpPr>
        <p:grpSpPr bwMode="auto">
          <a:xfrm>
            <a:off x="5374323" y="1506559"/>
            <a:ext cx="686160" cy="611640"/>
            <a:chOff x="10962360" y="2355840"/>
            <a:chExt cx="686160" cy="611640"/>
          </a:xfrm>
        </p:grpSpPr>
        <p:sp>
          <p:nvSpPr>
            <p:cNvPr id="53" name="CustomShape 8"/>
            <p:cNvSpPr/>
            <p:nvPr/>
          </p:nvSpPr>
          <p:spPr bwMode="auto">
            <a:xfrm>
              <a:off x="10962360" y="2414880"/>
              <a:ext cx="686160" cy="545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pSp>
          <p:nvGrpSpPr>
            <p:cNvPr id="54" name="Group 9"/>
            <p:cNvGrpSpPr/>
            <p:nvPr/>
          </p:nvGrpSpPr>
          <p:grpSpPr bwMode="auto">
            <a:xfrm>
              <a:off x="10963800" y="2355840"/>
              <a:ext cx="684720" cy="611640"/>
              <a:chOff x="10963800" y="2355840"/>
              <a:chExt cx="684720" cy="611640"/>
            </a:xfrm>
          </p:grpSpPr>
          <p:sp>
            <p:nvSpPr>
              <p:cNvPr id="55" name="CustomShape 10"/>
              <p:cNvSpPr/>
              <p:nvPr/>
            </p:nvSpPr>
            <p:spPr bwMode="auto">
              <a:xfrm>
                <a:off x="10963800" y="2414880"/>
                <a:ext cx="684720" cy="546480"/>
              </a:xfrm>
              <a:prstGeom prst="ellipse">
                <a:avLst/>
              </a:prstGeom>
              <a:solidFill>
                <a:srgbClr val="007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6" name="CustomShape 11"/>
              <p:cNvSpPr/>
              <p:nvPr/>
            </p:nvSpPr>
            <p:spPr bwMode="auto">
              <a:xfrm>
                <a:off x="11005560" y="2355840"/>
                <a:ext cx="579240" cy="6116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0" tIns="0" rIns="0" bIns="0" anchor="ctr">
                <a:noAutofit/>
              </a:bodyPr>
              <a:lstStyle/>
              <a:p>
                <a:pPr algn="ctr">
                  <a:lnSpc>
                    <a:spcPct val="100000"/>
                  </a:lnSpc>
                  <a:defRPr/>
                </a:pPr>
                <a:r>
                  <a:rPr lang="ru-RU" sz="2400" b="1" strike="noStrike" spc="-1" dirty="0">
                    <a:solidFill>
                      <a:srgbClr val="000000"/>
                    </a:solidFill>
                    <a:latin typeface="Roboto Slab"/>
                    <a:ea typeface="Roboto Slab"/>
                  </a:rPr>
                  <a:t>40</a:t>
                </a:r>
                <a:endParaRPr lang="ru-RU" sz="2400" b="0" strike="noStrike" spc="-1" dirty="0">
                  <a:latin typeface="Arial"/>
                </a:endParaRPr>
              </a:p>
            </p:txBody>
          </p:sp>
        </p:grpSp>
      </p:grpSp>
      <p:grpSp>
        <p:nvGrpSpPr>
          <p:cNvPr id="57" name="Group 12"/>
          <p:cNvGrpSpPr/>
          <p:nvPr/>
        </p:nvGrpSpPr>
        <p:grpSpPr bwMode="auto">
          <a:xfrm>
            <a:off x="5370003" y="2390719"/>
            <a:ext cx="697320" cy="611640"/>
            <a:chOff x="10958040" y="3240000"/>
            <a:chExt cx="697320" cy="611640"/>
          </a:xfrm>
        </p:grpSpPr>
        <p:sp>
          <p:nvSpPr>
            <p:cNvPr id="58" name="CustomShape 13"/>
            <p:cNvSpPr/>
            <p:nvPr/>
          </p:nvSpPr>
          <p:spPr bwMode="auto">
            <a:xfrm>
              <a:off x="10958040" y="3299040"/>
              <a:ext cx="697320" cy="545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pSp>
          <p:nvGrpSpPr>
            <p:cNvPr id="59" name="Group 14"/>
            <p:cNvGrpSpPr/>
            <p:nvPr/>
          </p:nvGrpSpPr>
          <p:grpSpPr bwMode="auto">
            <a:xfrm>
              <a:off x="10959840" y="3240000"/>
              <a:ext cx="695520" cy="611640"/>
              <a:chOff x="10959840" y="3240000"/>
              <a:chExt cx="695520" cy="611640"/>
            </a:xfrm>
          </p:grpSpPr>
          <p:sp>
            <p:nvSpPr>
              <p:cNvPr id="60" name="CustomShape 15"/>
              <p:cNvSpPr/>
              <p:nvPr/>
            </p:nvSpPr>
            <p:spPr bwMode="auto">
              <a:xfrm>
                <a:off x="10959840" y="3299040"/>
                <a:ext cx="695520" cy="546480"/>
              </a:xfrm>
              <a:prstGeom prst="ellipse">
                <a:avLst/>
              </a:prstGeom>
              <a:solidFill>
                <a:srgbClr val="007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1" name="CustomShape 16"/>
              <p:cNvSpPr/>
              <p:nvPr/>
            </p:nvSpPr>
            <p:spPr bwMode="auto">
              <a:xfrm>
                <a:off x="11001960" y="3240000"/>
                <a:ext cx="588600" cy="6116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0" tIns="0" rIns="0" bIns="0" anchor="ctr">
                <a:noAutofit/>
              </a:bodyPr>
              <a:lstStyle/>
              <a:p>
                <a:pPr algn="ctr">
                  <a:lnSpc>
                    <a:spcPct val="100000"/>
                  </a:lnSpc>
                  <a:defRPr/>
                </a:pPr>
                <a:r>
                  <a:rPr lang="ru-RU" sz="2400" b="1" strike="noStrike" spc="-1" dirty="0">
                    <a:solidFill>
                      <a:srgbClr val="000000"/>
                    </a:solidFill>
                    <a:latin typeface="Roboto Slab"/>
                    <a:ea typeface="Roboto Slab"/>
                  </a:rPr>
                  <a:t>25</a:t>
                </a:r>
                <a:endParaRPr lang="ru-RU" sz="2400" b="0" strike="noStrike" spc="-1" dirty="0">
                  <a:latin typeface="Arial"/>
                </a:endParaRPr>
              </a:p>
            </p:txBody>
          </p:sp>
        </p:grpSp>
      </p:grpSp>
      <p:grpSp>
        <p:nvGrpSpPr>
          <p:cNvPr id="62" name="Group 17"/>
          <p:cNvGrpSpPr/>
          <p:nvPr/>
        </p:nvGrpSpPr>
        <p:grpSpPr bwMode="auto">
          <a:xfrm>
            <a:off x="5427963" y="3361999"/>
            <a:ext cx="670680" cy="611640"/>
            <a:chOff x="11016000" y="4211280"/>
            <a:chExt cx="670680" cy="611640"/>
          </a:xfrm>
        </p:grpSpPr>
        <p:sp>
          <p:nvSpPr>
            <p:cNvPr id="63" name="CustomShape 18"/>
            <p:cNvSpPr/>
            <p:nvPr/>
          </p:nvSpPr>
          <p:spPr bwMode="auto">
            <a:xfrm>
              <a:off x="11016000" y="4270680"/>
              <a:ext cx="670680" cy="545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pSp>
          <p:nvGrpSpPr>
            <p:cNvPr id="64" name="Group 19"/>
            <p:cNvGrpSpPr/>
            <p:nvPr/>
          </p:nvGrpSpPr>
          <p:grpSpPr bwMode="auto">
            <a:xfrm>
              <a:off x="11017079" y="4211280"/>
              <a:ext cx="669240" cy="611640"/>
              <a:chOff x="11017079" y="4211280"/>
              <a:chExt cx="669240" cy="611640"/>
            </a:xfrm>
          </p:grpSpPr>
          <p:sp>
            <p:nvSpPr>
              <p:cNvPr id="65" name="CustomShape 20"/>
              <p:cNvSpPr/>
              <p:nvPr/>
            </p:nvSpPr>
            <p:spPr bwMode="auto">
              <a:xfrm>
                <a:off x="11017079" y="4270680"/>
                <a:ext cx="669240" cy="546480"/>
              </a:xfrm>
              <a:prstGeom prst="ellipse">
                <a:avLst/>
              </a:prstGeom>
              <a:solidFill>
                <a:srgbClr val="007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6" name="CustomShape 21"/>
              <p:cNvSpPr/>
              <p:nvPr/>
            </p:nvSpPr>
            <p:spPr bwMode="auto">
              <a:xfrm>
                <a:off x="11058120" y="4211280"/>
                <a:ext cx="566280" cy="6116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0" tIns="0" rIns="0" bIns="0" anchor="ctr">
                <a:noAutofit/>
              </a:bodyPr>
              <a:lstStyle/>
              <a:p>
                <a:pPr algn="ctr">
                  <a:lnSpc>
                    <a:spcPct val="100000"/>
                  </a:lnSpc>
                  <a:defRPr/>
                </a:pPr>
                <a:r>
                  <a:rPr lang="ru-RU" sz="2400" b="1" strike="noStrike" spc="-1" dirty="0">
                    <a:solidFill>
                      <a:srgbClr val="000000"/>
                    </a:solidFill>
                    <a:latin typeface="Roboto Slab"/>
                    <a:ea typeface="Roboto Slab"/>
                  </a:rPr>
                  <a:t>2,8</a:t>
                </a:r>
                <a:endParaRPr lang="ru-RU" sz="2400" b="0" strike="noStrike" spc="-1" dirty="0">
                  <a:latin typeface="Arial"/>
                </a:endParaRPr>
              </a:p>
            </p:txBody>
          </p:sp>
        </p:grpSp>
      </p:grpSp>
      <p:grpSp>
        <p:nvGrpSpPr>
          <p:cNvPr id="67" name="Group 22"/>
          <p:cNvGrpSpPr/>
          <p:nvPr/>
        </p:nvGrpSpPr>
        <p:grpSpPr bwMode="auto">
          <a:xfrm>
            <a:off x="5427963" y="4441999"/>
            <a:ext cx="667080" cy="611640"/>
            <a:chOff x="11016000" y="5291280"/>
            <a:chExt cx="667080" cy="611640"/>
          </a:xfrm>
        </p:grpSpPr>
        <p:sp>
          <p:nvSpPr>
            <p:cNvPr id="68" name="CustomShape 23"/>
            <p:cNvSpPr/>
            <p:nvPr/>
          </p:nvSpPr>
          <p:spPr bwMode="auto">
            <a:xfrm>
              <a:off x="11016000" y="5350320"/>
              <a:ext cx="667080" cy="545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pSp>
          <p:nvGrpSpPr>
            <p:cNvPr id="69" name="Group 24"/>
            <p:cNvGrpSpPr/>
            <p:nvPr/>
          </p:nvGrpSpPr>
          <p:grpSpPr bwMode="auto">
            <a:xfrm>
              <a:off x="11017079" y="5291280"/>
              <a:ext cx="665640" cy="611640"/>
              <a:chOff x="11017079" y="5291280"/>
              <a:chExt cx="665640" cy="611640"/>
            </a:xfrm>
          </p:grpSpPr>
          <p:sp>
            <p:nvSpPr>
              <p:cNvPr id="70" name="CustomShape 25"/>
              <p:cNvSpPr/>
              <p:nvPr/>
            </p:nvSpPr>
            <p:spPr bwMode="auto">
              <a:xfrm>
                <a:off x="11017079" y="5350320"/>
                <a:ext cx="665640" cy="546480"/>
              </a:xfrm>
              <a:prstGeom prst="ellipse">
                <a:avLst/>
              </a:prstGeom>
              <a:solidFill>
                <a:srgbClr val="0070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1" name="CustomShape 26"/>
              <p:cNvSpPr/>
              <p:nvPr/>
            </p:nvSpPr>
            <p:spPr bwMode="auto">
              <a:xfrm>
                <a:off x="11058120" y="5291280"/>
                <a:ext cx="563040" cy="6116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0" tIns="0" rIns="0" bIns="0" anchor="ctr">
                <a:noAutofit/>
              </a:bodyPr>
              <a:lstStyle/>
              <a:p>
                <a:pPr algn="ctr">
                  <a:lnSpc>
                    <a:spcPct val="100000"/>
                  </a:lnSpc>
                  <a:defRPr/>
                </a:pPr>
                <a:r>
                  <a:rPr lang="ru-RU" sz="2400" b="1" strike="noStrike" spc="-1">
                    <a:solidFill>
                      <a:srgbClr val="000000"/>
                    </a:solidFill>
                    <a:latin typeface="Roboto Slab"/>
                    <a:ea typeface="Roboto Slab"/>
                  </a:rPr>
                  <a:t>2</a:t>
                </a:r>
                <a:endParaRPr lang="ru-RU" sz="2400" b="0" strike="noStrike" spc="-1">
                  <a:latin typeface="Arial"/>
                </a:endParaRPr>
              </a:p>
            </p:txBody>
          </p:sp>
        </p:grpSp>
      </p:grpSp>
      <p:pic>
        <p:nvPicPr>
          <p:cNvPr id="72" name="Рисунок 1335333525"/>
          <p:cNvPicPr/>
          <p:nvPr/>
        </p:nvPicPr>
        <p:blipFill>
          <a:blip r:embed="rId6"/>
          <a:stretch/>
        </p:blipFill>
        <p:spPr bwMode="auto">
          <a:xfrm>
            <a:off x="11476440" y="783360"/>
            <a:ext cx="771480" cy="771480"/>
          </a:xfrm>
          <a:prstGeom prst="rect">
            <a:avLst/>
          </a:prstGeom>
          <a:ln>
            <a:noFill/>
          </a:ln>
        </p:spPr>
      </p:pic>
      <p:sp>
        <p:nvSpPr>
          <p:cNvPr id="77" name="CustomShape 27"/>
          <p:cNvSpPr/>
          <p:nvPr/>
        </p:nvSpPr>
        <p:spPr bwMode="auto">
          <a:xfrm>
            <a:off x="6212043" y="1562760"/>
            <a:ext cx="6066360" cy="409197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ru-RU" sz="2000" b="1" strike="noStrike" spc="-1" dirty="0" smtClean="0">
                <a:solidFill>
                  <a:srgbClr val="194D8B"/>
                </a:solidFill>
                <a:latin typeface="Segoe UI"/>
                <a:ea typeface="Roboto Slab"/>
              </a:rPr>
              <a:t>ДОЛЯ </a:t>
            </a:r>
            <a:r>
              <a:rPr lang="ru-RU" sz="2000" b="1" strike="noStrike" spc="-1" dirty="0">
                <a:solidFill>
                  <a:srgbClr val="194D8B"/>
                </a:solidFill>
                <a:latin typeface="Segoe UI"/>
                <a:ea typeface="Roboto Slab"/>
              </a:rPr>
              <a:t>ЗАКУПОК У СМП В ОБЩЕМ ОБЪЕМЕ КОНКУРЕНТНЫХ ЗАКУПОК ПО 44-ФЗ</a:t>
            </a:r>
            <a:endParaRPr lang="ru-RU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ru-RU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ru-RU" sz="2000" b="1" strike="noStrike" spc="-1" dirty="0" smtClean="0">
                <a:solidFill>
                  <a:srgbClr val="194D8B"/>
                </a:solidFill>
                <a:latin typeface="Segoe UI"/>
                <a:ea typeface="Roboto Slab"/>
              </a:rPr>
              <a:t>ДОЛЯ </a:t>
            </a:r>
            <a:r>
              <a:rPr lang="ru-RU" sz="2000" b="1" strike="noStrike" spc="-1" dirty="0">
                <a:solidFill>
                  <a:srgbClr val="194D8B"/>
                </a:solidFill>
                <a:latin typeface="Segoe UI"/>
                <a:ea typeface="Roboto Slab"/>
              </a:rPr>
              <a:t>ЗАКУПОК У СМСП В ОБЩЕМ ОБЪЕМЕ КОНКУРЕНТНЫХ ЗАКУПОК ПО </a:t>
            </a:r>
            <a:r>
              <a:rPr lang="ru-RU" sz="2000" b="1" strike="noStrike" spc="-1" dirty="0" smtClean="0">
                <a:solidFill>
                  <a:srgbClr val="194D8B"/>
                </a:solidFill>
                <a:latin typeface="Segoe UI"/>
                <a:ea typeface="Roboto Slab"/>
              </a:rPr>
              <a:t>223-ФЗ </a:t>
            </a:r>
            <a:endParaRPr lang="ru-RU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ru-RU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ru-RU" sz="2000" b="1" strike="noStrike" spc="-1" dirty="0" smtClean="0">
                <a:solidFill>
                  <a:srgbClr val="194D8B"/>
                </a:solidFill>
                <a:latin typeface="Segoe UI"/>
                <a:ea typeface="Roboto Slab"/>
              </a:rPr>
              <a:t>СРЕДНЕЕ </a:t>
            </a:r>
            <a:r>
              <a:rPr lang="ru-RU" sz="2000" b="1" strike="noStrike" spc="-1" dirty="0">
                <a:solidFill>
                  <a:srgbClr val="194D8B"/>
                </a:solidFill>
                <a:latin typeface="Segoe UI"/>
                <a:ea typeface="Roboto Slab"/>
              </a:rPr>
              <a:t>ЧИСЛО УЧАСТНИКОВ ЗАКУПОК ПО РЕЗУЛЬТАТАМ КОНКУРЕНТНЫХ СПОСОБОВ ОПРЕДЕЛЕНИЯ ПОСТАВЩИКОВ ПО 44-ФЗ </a:t>
            </a:r>
            <a:endParaRPr lang="ru-RU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ru-RU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ru-RU" sz="2000" b="1" strike="noStrike" spc="-1" dirty="0" smtClean="0">
                <a:solidFill>
                  <a:srgbClr val="194D8B"/>
                </a:solidFill>
                <a:latin typeface="Segoe UI"/>
                <a:ea typeface="Roboto Slab"/>
              </a:rPr>
              <a:t>СРЕДНЕЕ </a:t>
            </a:r>
            <a:r>
              <a:rPr lang="ru-RU" sz="2000" b="1" strike="noStrike" spc="-1" dirty="0">
                <a:solidFill>
                  <a:srgbClr val="194D8B"/>
                </a:solidFill>
                <a:latin typeface="Segoe UI"/>
                <a:ea typeface="Roboto Slab"/>
              </a:rPr>
              <a:t>ЧИСЛО УЧАСТНИКОВ ЗАКУПОК ПО РЕЗУЛЬТАТАМ КОНКУРЕНТНЫХ СПОСОБОВ ОПРЕДЕЛЕНИЯ ПОСТАВЩИКОВ ПО 223-Ф</a:t>
            </a:r>
            <a:r>
              <a:rPr lang="ru-RU" sz="2000" b="1" strike="noStrike" spc="-1" dirty="0">
                <a:solidFill>
                  <a:srgbClr val="194D8B"/>
                </a:solidFill>
                <a:latin typeface="Segoe UI"/>
                <a:ea typeface="Arial"/>
              </a:rPr>
              <a:t>З</a:t>
            </a:r>
            <a:endParaRPr lang="ru-RU" sz="20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8" name="Рисунок 33"/>
          <p:cNvPicPr/>
          <p:nvPr/>
        </p:nvPicPr>
        <p:blipFill>
          <a:blip r:embed="rId2">
            <a:lum bright="70000" contrast="-70000"/>
          </a:blip>
          <a:stretch/>
        </p:blipFill>
        <p:spPr bwMode="auto">
          <a:xfrm rot="5400000">
            <a:off x="2801880" y="-2683080"/>
            <a:ext cx="6829920" cy="12196079"/>
          </a:xfrm>
          <a:prstGeom prst="rect">
            <a:avLst/>
          </a:prstGeom>
          <a:ln>
            <a:noFill/>
          </a:ln>
        </p:spPr>
      </p:pic>
      <p:pic>
        <p:nvPicPr>
          <p:cNvPr id="79" name="Рисунок 3"/>
          <p:cNvPicPr/>
          <p:nvPr/>
        </p:nvPicPr>
        <p:blipFill>
          <a:blip r:embed="rId3"/>
          <a:stretch/>
        </p:blipFill>
        <p:spPr bwMode="auto">
          <a:xfrm rot="10800000" flipH="1">
            <a:off x="0" y="0"/>
            <a:ext cx="12190680" cy="6856560"/>
          </a:xfrm>
          <a:prstGeom prst="rect">
            <a:avLst/>
          </a:prstGeom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</p:pic>
      <p:sp>
        <p:nvSpPr>
          <p:cNvPr id="80" name="CustomShape 1"/>
          <p:cNvSpPr/>
          <p:nvPr/>
        </p:nvSpPr>
        <p:spPr bwMode="auto">
          <a:xfrm>
            <a:off x="3490560" y="313200"/>
            <a:ext cx="869976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3600" b="1" strike="noStrike" spc="-1">
                <a:solidFill>
                  <a:srgbClr val="FFFFFF"/>
                </a:solidFill>
                <a:latin typeface="Segoe UI"/>
                <a:ea typeface="Arial"/>
              </a:rPr>
              <a:t>Содействие развитию конкуренции 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 bwMode="auto">
          <a:xfrm>
            <a:off x="128520" y="1565280"/>
            <a:ext cx="6086520" cy="5125320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2" name="CustomShape 3"/>
          <p:cNvSpPr/>
          <p:nvPr/>
        </p:nvSpPr>
        <p:spPr bwMode="auto">
          <a:xfrm>
            <a:off x="6397560" y="1541880"/>
            <a:ext cx="5679000" cy="5125320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" name="CustomShape 4"/>
          <p:cNvSpPr/>
          <p:nvPr/>
        </p:nvSpPr>
        <p:spPr bwMode="auto">
          <a:xfrm>
            <a:off x="2005920" y="938520"/>
            <a:ext cx="991440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ru-RU" sz="2800" b="1" strike="noStrike" spc="-1">
                <a:solidFill>
                  <a:srgbClr val="FFFFFF"/>
                </a:solidFill>
                <a:latin typeface="Segoe UI"/>
                <a:ea typeface="Titillium Web Light"/>
              </a:rPr>
              <a:t>Доля закупок у СМ(С)П в конкурентных закупках </a:t>
            </a:r>
            <a:endParaRPr lang="ru-RU" sz="2800" b="0" strike="noStrike" spc="-1">
              <a:latin typeface="Arial"/>
            </a:endParaRPr>
          </a:p>
        </p:txBody>
      </p:sp>
      <p:sp>
        <p:nvSpPr>
          <p:cNvPr id="84" name="CustomShape 5"/>
          <p:cNvSpPr/>
          <p:nvPr/>
        </p:nvSpPr>
        <p:spPr bwMode="auto">
          <a:xfrm>
            <a:off x="4693320" y="1565280"/>
            <a:ext cx="1521720" cy="3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000" b="1" strike="noStrike" spc="-1">
                <a:solidFill>
                  <a:srgbClr val="A40000"/>
                </a:solidFill>
                <a:latin typeface="Sitka Subheading"/>
                <a:ea typeface="Titillium Web Light"/>
              </a:rPr>
              <a:t>№ 44-ФЗ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85" name="CustomShape 6"/>
          <p:cNvSpPr/>
          <p:nvPr/>
        </p:nvSpPr>
        <p:spPr bwMode="auto">
          <a:xfrm>
            <a:off x="10419480" y="1541880"/>
            <a:ext cx="1657080" cy="3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000" b="1" strike="noStrike" spc="-1">
                <a:solidFill>
                  <a:srgbClr val="A40000"/>
                </a:solidFill>
                <a:latin typeface="Sitka Subheading"/>
                <a:ea typeface="Titillium Web Light"/>
              </a:rPr>
              <a:t>№ </a:t>
            </a:r>
            <a:r>
              <a:rPr lang="en-US" sz="2000" b="1" strike="noStrike" spc="-1">
                <a:solidFill>
                  <a:srgbClr val="A40000"/>
                </a:solidFill>
                <a:latin typeface="Sitka Subheading"/>
                <a:ea typeface="Titillium Web Light"/>
              </a:rPr>
              <a:t>223</a:t>
            </a:r>
            <a:r>
              <a:rPr lang="ru-RU" sz="2000" b="1" strike="noStrike" spc="-1">
                <a:solidFill>
                  <a:srgbClr val="A40000"/>
                </a:solidFill>
                <a:latin typeface="Sitka Subheading"/>
                <a:ea typeface="Titillium Web Light"/>
              </a:rPr>
              <a:t>-ФЗ</a:t>
            </a:r>
            <a:endParaRPr lang="ru-RU" sz="2000" b="0" strike="noStrike" spc="-1">
              <a:latin typeface="Arial"/>
            </a:endParaRPr>
          </a:p>
        </p:txBody>
      </p:sp>
      <p:grpSp>
        <p:nvGrpSpPr>
          <p:cNvPr id="86" name="Group 7"/>
          <p:cNvGrpSpPr/>
          <p:nvPr/>
        </p:nvGrpSpPr>
        <p:grpSpPr bwMode="auto">
          <a:xfrm>
            <a:off x="8349840" y="1892160"/>
            <a:ext cx="2187360" cy="986040"/>
            <a:chOff x="8349840" y="1892160"/>
            <a:chExt cx="2187360" cy="986040"/>
          </a:xfrm>
        </p:grpSpPr>
        <p:grpSp>
          <p:nvGrpSpPr>
            <p:cNvPr id="87" name="Group 8"/>
            <p:cNvGrpSpPr/>
            <p:nvPr/>
          </p:nvGrpSpPr>
          <p:grpSpPr bwMode="auto">
            <a:xfrm>
              <a:off x="8349840" y="1892160"/>
              <a:ext cx="987480" cy="974879"/>
              <a:chOff x="8349840" y="1892160"/>
              <a:chExt cx="987480" cy="974879"/>
            </a:xfrm>
          </p:grpSpPr>
          <p:grpSp>
            <p:nvGrpSpPr>
              <p:cNvPr id="88" name="Group 9"/>
              <p:cNvGrpSpPr/>
              <p:nvPr/>
            </p:nvGrpSpPr>
            <p:grpSpPr bwMode="auto">
              <a:xfrm>
                <a:off x="8349840" y="1892160"/>
                <a:ext cx="987480" cy="974879"/>
                <a:chOff x="8349840" y="1892160"/>
                <a:chExt cx="987480" cy="974879"/>
              </a:xfrm>
            </p:grpSpPr>
            <p:sp>
              <p:nvSpPr>
                <p:cNvPr id="89" name="CustomShape 10"/>
                <p:cNvSpPr/>
                <p:nvPr/>
              </p:nvSpPr>
              <p:spPr bwMode="auto">
                <a:xfrm rot="23400" flipH="1">
                  <a:off x="8486280" y="2134800"/>
                  <a:ext cx="605879" cy="5965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" h="2209" extrusionOk="0">
                      <a:moveTo>
                        <a:pt x="1108" y="209"/>
                      </a:moveTo>
                      <a:lnTo>
                        <a:pt x="1030" y="212"/>
                      </a:lnTo>
                      <a:lnTo>
                        <a:pt x="955" y="222"/>
                      </a:lnTo>
                      <a:lnTo>
                        <a:pt x="881" y="237"/>
                      </a:lnTo>
                      <a:lnTo>
                        <a:pt x="811" y="259"/>
                      </a:lnTo>
                      <a:lnTo>
                        <a:pt x="742" y="286"/>
                      </a:lnTo>
                      <a:lnTo>
                        <a:pt x="676" y="320"/>
                      </a:lnTo>
                      <a:lnTo>
                        <a:pt x="614" y="357"/>
                      </a:lnTo>
                      <a:lnTo>
                        <a:pt x="555" y="399"/>
                      </a:lnTo>
                      <a:lnTo>
                        <a:pt x="500" y="447"/>
                      </a:lnTo>
                      <a:lnTo>
                        <a:pt x="448" y="498"/>
                      </a:lnTo>
                      <a:lnTo>
                        <a:pt x="401" y="553"/>
                      </a:lnTo>
                      <a:lnTo>
                        <a:pt x="358" y="612"/>
                      </a:lnTo>
                      <a:lnTo>
                        <a:pt x="321" y="674"/>
                      </a:lnTo>
                      <a:lnTo>
                        <a:pt x="287" y="740"/>
                      </a:lnTo>
                      <a:lnTo>
                        <a:pt x="260" y="808"/>
                      </a:lnTo>
                      <a:lnTo>
                        <a:pt x="239" y="879"/>
                      </a:lnTo>
                      <a:lnTo>
                        <a:pt x="223" y="952"/>
                      </a:lnTo>
                      <a:lnTo>
                        <a:pt x="213" y="1027"/>
                      </a:lnTo>
                      <a:lnTo>
                        <a:pt x="210" y="1104"/>
                      </a:lnTo>
                      <a:lnTo>
                        <a:pt x="213" y="1181"/>
                      </a:lnTo>
                      <a:lnTo>
                        <a:pt x="223" y="1257"/>
                      </a:lnTo>
                      <a:lnTo>
                        <a:pt x="239" y="1330"/>
                      </a:lnTo>
                      <a:lnTo>
                        <a:pt x="260" y="1401"/>
                      </a:lnTo>
                      <a:lnTo>
                        <a:pt x="287" y="1470"/>
                      </a:lnTo>
                      <a:lnTo>
                        <a:pt x="321" y="1535"/>
                      </a:lnTo>
                      <a:lnTo>
                        <a:pt x="358" y="1598"/>
                      </a:lnTo>
                      <a:lnTo>
                        <a:pt x="401" y="1656"/>
                      </a:lnTo>
                      <a:lnTo>
                        <a:pt x="448" y="1712"/>
                      </a:lnTo>
                      <a:lnTo>
                        <a:pt x="500" y="1763"/>
                      </a:lnTo>
                      <a:lnTo>
                        <a:pt x="555" y="1809"/>
                      </a:lnTo>
                      <a:lnTo>
                        <a:pt x="614" y="1852"/>
                      </a:lnTo>
                      <a:lnTo>
                        <a:pt x="676" y="1890"/>
                      </a:lnTo>
                      <a:lnTo>
                        <a:pt x="742" y="1922"/>
                      </a:lnTo>
                      <a:lnTo>
                        <a:pt x="811" y="1949"/>
                      </a:lnTo>
                      <a:lnTo>
                        <a:pt x="881" y="1971"/>
                      </a:lnTo>
                      <a:lnTo>
                        <a:pt x="955" y="1987"/>
                      </a:lnTo>
                      <a:lnTo>
                        <a:pt x="1030" y="1997"/>
                      </a:lnTo>
                      <a:lnTo>
                        <a:pt x="1108" y="2000"/>
                      </a:lnTo>
                      <a:lnTo>
                        <a:pt x="1185" y="1997"/>
                      </a:lnTo>
                      <a:lnTo>
                        <a:pt x="1261" y="1987"/>
                      </a:lnTo>
                      <a:lnTo>
                        <a:pt x="1334" y="1971"/>
                      </a:lnTo>
                      <a:lnTo>
                        <a:pt x="1406" y="1949"/>
                      </a:lnTo>
                      <a:lnTo>
                        <a:pt x="1474" y="1922"/>
                      </a:lnTo>
                      <a:lnTo>
                        <a:pt x="1540" y="1890"/>
                      </a:lnTo>
                      <a:lnTo>
                        <a:pt x="1603" y="1852"/>
                      </a:lnTo>
                      <a:lnTo>
                        <a:pt x="1661" y="1809"/>
                      </a:lnTo>
                      <a:lnTo>
                        <a:pt x="1717" y="1763"/>
                      </a:lnTo>
                      <a:lnTo>
                        <a:pt x="1768" y="1712"/>
                      </a:lnTo>
                      <a:lnTo>
                        <a:pt x="1815" y="1656"/>
                      </a:lnTo>
                      <a:lnTo>
                        <a:pt x="1857" y="1598"/>
                      </a:lnTo>
                      <a:lnTo>
                        <a:pt x="1895" y="1535"/>
                      </a:lnTo>
                      <a:lnTo>
                        <a:pt x="1928" y="1470"/>
                      </a:lnTo>
                      <a:lnTo>
                        <a:pt x="1955" y="1401"/>
                      </a:lnTo>
                      <a:lnTo>
                        <a:pt x="1977" y="1330"/>
                      </a:lnTo>
                      <a:lnTo>
                        <a:pt x="1993" y="1257"/>
                      </a:lnTo>
                      <a:lnTo>
                        <a:pt x="2003" y="1181"/>
                      </a:lnTo>
                      <a:lnTo>
                        <a:pt x="2006" y="1104"/>
                      </a:lnTo>
                      <a:lnTo>
                        <a:pt x="2003" y="1027"/>
                      </a:lnTo>
                      <a:lnTo>
                        <a:pt x="1993" y="952"/>
                      </a:lnTo>
                      <a:lnTo>
                        <a:pt x="1977" y="879"/>
                      </a:lnTo>
                      <a:lnTo>
                        <a:pt x="1955" y="808"/>
                      </a:lnTo>
                      <a:lnTo>
                        <a:pt x="1928" y="740"/>
                      </a:lnTo>
                      <a:lnTo>
                        <a:pt x="1895" y="674"/>
                      </a:lnTo>
                      <a:lnTo>
                        <a:pt x="1857" y="612"/>
                      </a:lnTo>
                      <a:lnTo>
                        <a:pt x="1815" y="553"/>
                      </a:lnTo>
                      <a:lnTo>
                        <a:pt x="1768" y="498"/>
                      </a:lnTo>
                      <a:lnTo>
                        <a:pt x="1717" y="447"/>
                      </a:lnTo>
                      <a:lnTo>
                        <a:pt x="1661" y="399"/>
                      </a:lnTo>
                      <a:lnTo>
                        <a:pt x="1603" y="357"/>
                      </a:lnTo>
                      <a:lnTo>
                        <a:pt x="1540" y="320"/>
                      </a:lnTo>
                      <a:lnTo>
                        <a:pt x="1474" y="286"/>
                      </a:lnTo>
                      <a:lnTo>
                        <a:pt x="1406" y="259"/>
                      </a:lnTo>
                      <a:lnTo>
                        <a:pt x="1334" y="237"/>
                      </a:lnTo>
                      <a:lnTo>
                        <a:pt x="1261" y="222"/>
                      </a:lnTo>
                      <a:lnTo>
                        <a:pt x="1185" y="212"/>
                      </a:lnTo>
                      <a:lnTo>
                        <a:pt x="1108" y="209"/>
                      </a:lnTo>
                      <a:close/>
                      <a:moveTo>
                        <a:pt x="1108" y="0"/>
                      </a:moveTo>
                      <a:lnTo>
                        <a:pt x="1195" y="3"/>
                      </a:lnTo>
                      <a:lnTo>
                        <a:pt x="1280" y="13"/>
                      </a:lnTo>
                      <a:lnTo>
                        <a:pt x="1361" y="29"/>
                      </a:lnTo>
                      <a:lnTo>
                        <a:pt x="1442" y="51"/>
                      </a:lnTo>
                      <a:lnTo>
                        <a:pt x="1520" y="79"/>
                      </a:lnTo>
                      <a:lnTo>
                        <a:pt x="1595" y="113"/>
                      </a:lnTo>
                      <a:lnTo>
                        <a:pt x="1667" y="151"/>
                      </a:lnTo>
                      <a:lnTo>
                        <a:pt x="1735" y="195"/>
                      </a:lnTo>
                      <a:lnTo>
                        <a:pt x="1801" y="243"/>
                      </a:lnTo>
                      <a:lnTo>
                        <a:pt x="1862" y="296"/>
                      </a:lnTo>
                      <a:lnTo>
                        <a:pt x="1919" y="353"/>
                      </a:lnTo>
                      <a:lnTo>
                        <a:pt x="1973" y="414"/>
                      </a:lnTo>
                      <a:lnTo>
                        <a:pt x="2020" y="479"/>
                      </a:lnTo>
                      <a:lnTo>
                        <a:pt x="2064" y="548"/>
                      </a:lnTo>
                      <a:lnTo>
                        <a:pt x="2103" y="619"/>
                      </a:lnTo>
                      <a:lnTo>
                        <a:pt x="2137" y="694"/>
                      </a:lnTo>
                      <a:lnTo>
                        <a:pt x="2164" y="771"/>
                      </a:lnTo>
                      <a:lnTo>
                        <a:pt x="2187" y="851"/>
                      </a:lnTo>
                      <a:lnTo>
                        <a:pt x="2202" y="934"/>
                      </a:lnTo>
                      <a:lnTo>
                        <a:pt x="2212" y="1018"/>
                      </a:lnTo>
                      <a:lnTo>
                        <a:pt x="2215" y="1104"/>
                      </a:lnTo>
                      <a:lnTo>
                        <a:pt x="2212" y="1191"/>
                      </a:lnTo>
                      <a:lnTo>
                        <a:pt x="2202" y="1276"/>
                      </a:lnTo>
                      <a:lnTo>
                        <a:pt x="2187" y="1358"/>
                      </a:lnTo>
                      <a:lnTo>
                        <a:pt x="2164" y="1437"/>
                      </a:lnTo>
                      <a:lnTo>
                        <a:pt x="2137" y="1515"/>
                      </a:lnTo>
                      <a:lnTo>
                        <a:pt x="2103" y="1590"/>
                      </a:lnTo>
                      <a:lnTo>
                        <a:pt x="2064" y="1662"/>
                      </a:lnTo>
                      <a:lnTo>
                        <a:pt x="2020" y="1730"/>
                      </a:lnTo>
                      <a:lnTo>
                        <a:pt x="1973" y="1795"/>
                      </a:lnTo>
                      <a:lnTo>
                        <a:pt x="1919" y="1856"/>
                      </a:lnTo>
                      <a:lnTo>
                        <a:pt x="1862" y="1913"/>
                      </a:lnTo>
                      <a:lnTo>
                        <a:pt x="1801" y="1967"/>
                      </a:lnTo>
                      <a:lnTo>
                        <a:pt x="1735" y="2014"/>
                      </a:lnTo>
                      <a:lnTo>
                        <a:pt x="1667" y="2058"/>
                      </a:lnTo>
                      <a:lnTo>
                        <a:pt x="1595" y="2097"/>
                      </a:lnTo>
                      <a:lnTo>
                        <a:pt x="1520" y="2130"/>
                      </a:lnTo>
                      <a:lnTo>
                        <a:pt x="1442" y="2158"/>
                      </a:lnTo>
                      <a:lnTo>
                        <a:pt x="1361" y="2180"/>
                      </a:lnTo>
                      <a:lnTo>
                        <a:pt x="1280" y="2196"/>
                      </a:lnTo>
                      <a:lnTo>
                        <a:pt x="1195" y="2205"/>
                      </a:lnTo>
                      <a:lnTo>
                        <a:pt x="1108" y="2209"/>
                      </a:lnTo>
                      <a:lnTo>
                        <a:pt x="1022" y="2205"/>
                      </a:lnTo>
                      <a:lnTo>
                        <a:pt x="937" y="2196"/>
                      </a:lnTo>
                      <a:lnTo>
                        <a:pt x="854" y="2180"/>
                      </a:lnTo>
                      <a:lnTo>
                        <a:pt x="774" y="2158"/>
                      </a:lnTo>
                      <a:lnTo>
                        <a:pt x="697" y="2130"/>
                      </a:lnTo>
                      <a:lnTo>
                        <a:pt x="621" y="2097"/>
                      </a:lnTo>
                      <a:lnTo>
                        <a:pt x="550" y="2058"/>
                      </a:lnTo>
                      <a:lnTo>
                        <a:pt x="481" y="2014"/>
                      </a:lnTo>
                      <a:lnTo>
                        <a:pt x="416" y="1967"/>
                      </a:lnTo>
                      <a:lnTo>
                        <a:pt x="355" y="1913"/>
                      </a:lnTo>
                      <a:lnTo>
                        <a:pt x="297" y="1856"/>
                      </a:lnTo>
                      <a:lnTo>
                        <a:pt x="244" y="1795"/>
                      </a:lnTo>
                      <a:lnTo>
                        <a:pt x="196" y="1730"/>
                      </a:lnTo>
                      <a:lnTo>
                        <a:pt x="151" y="1662"/>
                      </a:lnTo>
                      <a:lnTo>
                        <a:pt x="113" y="1590"/>
                      </a:lnTo>
                      <a:lnTo>
                        <a:pt x="80" y="1515"/>
                      </a:lnTo>
                      <a:lnTo>
                        <a:pt x="51" y="1437"/>
                      </a:lnTo>
                      <a:lnTo>
                        <a:pt x="30" y="1358"/>
                      </a:lnTo>
                      <a:lnTo>
                        <a:pt x="13" y="1276"/>
                      </a:lnTo>
                      <a:lnTo>
                        <a:pt x="4" y="1191"/>
                      </a:lnTo>
                      <a:lnTo>
                        <a:pt x="0" y="1104"/>
                      </a:lnTo>
                      <a:lnTo>
                        <a:pt x="4" y="1018"/>
                      </a:lnTo>
                      <a:lnTo>
                        <a:pt x="13" y="934"/>
                      </a:lnTo>
                      <a:lnTo>
                        <a:pt x="30" y="851"/>
                      </a:lnTo>
                      <a:lnTo>
                        <a:pt x="51" y="771"/>
                      </a:lnTo>
                      <a:lnTo>
                        <a:pt x="80" y="694"/>
                      </a:lnTo>
                      <a:lnTo>
                        <a:pt x="113" y="619"/>
                      </a:lnTo>
                      <a:lnTo>
                        <a:pt x="151" y="548"/>
                      </a:lnTo>
                      <a:lnTo>
                        <a:pt x="196" y="479"/>
                      </a:lnTo>
                      <a:lnTo>
                        <a:pt x="244" y="414"/>
                      </a:lnTo>
                      <a:lnTo>
                        <a:pt x="297" y="353"/>
                      </a:lnTo>
                      <a:lnTo>
                        <a:pt x="355" y="296"/>
                      </a:lnTo>
                      <a:lnTo>
                        <a:pt x="416" y="243"/>
                      </a:lnTo>
                      <a:lnTo>
                        <a:pt x="481" y="195"/>
                      </a:lnTo>
                      <a:lnTo>
                        <a:pt x="550" y="151"/>
                      </a:lnTo>
                      <a:lnTo>
                        <a:pt x="621" y="113"/>
                      </a:lnTo>
                      <a:lnTo>
                        <a:pt x="697" y="79"/>
                      </a:lnTo>
                      <a:lnTo>
                        <a:pt x="774" y="51"/>
                      </a:lnTo>
                      <a:lnTo>
                        <a:pt x="854" y="29"/>
                      </a:lnTo>
                      <a:lnTo>
                        <a:pt x="937" y="13"/>
                      </a:lnTo>
                      <a:lnTo>
                        <a:pt x="1022" y="3"/>
                      </a:lnTo>
                      <a:lnTo>
                        <a:pt x="1108" y="0"/>
                      </a:lnTo>
                      <a:close/>
                    </a:path>
                  </a:pathLst>
                </a:custGeom>
                <a:solidFill>
                  <a:srgbClr val="A40000"/>
                </a:solidFill>
                <a:ln>
                  <a:solidFill>
                    <a:srgbClr val="A40000"/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0" name="CustomShape 11"/>
                <p:cNvSpPr/>
                <p:nvPr/>
              </p:nvSpPr>
              <p:spPr bwMode="auto">
                <a:xfrm rot="22799" flipH="1">
                  <a:off x="8618760" y="2266200"/>
                  <a:ext cx="337680" cy="331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8" h="1234" extrusionOk="0">
                      <a:moveTo>
                        <a:pt x="619" y="0"/>
                      </a:moveTo>
                      <a:lnTo>
                        <a:pt x="682" y="3"/>
                      </a:lnTo>
                      <a:lnTo>
                        <a:pt x="744" y="13"/>
                      </a:lnTo>
                      <a:lnTo>
                        <a:pt x="803" y="28"/>
                      </a:lnTo>
                      <a:lnTo>
                        <a:pt x="860" y="49"/>
                      </a:lnTo>
                      <a:lnTo>
                        <a:pt x="914" y="75"/>
                      </a:lnTo>
                      <a:lnTo>
                        <a:pt x="965" y="106"/>
                      </a:lnTo>
                      <a:lnTo>
                        <a:pt x="1013" y="142"/>
                      </a:lnTo>
                      <a:lnTo>
                        <a:pt x="1056" y="181"/>
                      </a:lnTo>
                      <a:lnTo>
                        <a:pt x="1096" y="226"/>
                      </a:lnTo>
                      <a:lnTo>
                        <a:pt x="1132" y="273"/>
                      </a:lnTo>
                      <a:lnTo>
                        <a:pt x="1163" y="323"/>
                      </a:lnTo>
                      <a:lnTo>
                        <a:pt x="1189" y="377"/>
                      </a:lnTo>
                      <a:lnTo>
                        <a:pt x="1211" y="434"/>
                      </a:lnTo>
                      <a:lnTo>
                        <a:pt x="1226" y="494"/>
                      </a:lnTo>
                      <a:lnTo>
                        <a:pt x="1234" y="554"/>
                      </a:lnTo>
                      <a:lnTo>
                        <a:pt x="1238" y="617"/>
                      </a:lnTo>
                      <a:lnTo>
                        <a:pt x="1234" y="680"/>
                      </a:lnTo>
                      <a:lnTo>
                        <a:pt x="1226" y="742"/>
                      </a:lnTo>
                      <a:lnTo>
                        <a:pt x="1211" y="801"/>
                      </a:lnTo>
                      <a:lnTo>
                        <a:pt x="1189" y="858"/>
                      </a:lnTo>
                      <a:lnTo>
                        <a:pt x="1163" y="911"/>
                      </a:lnTo>
                      <a:lnTo>
                        <a:pt x="1132" y="962"/>
                      </a:lnTo>
                      <a:lnTo>
                        <a:pt x="1096" y="1010"/>
                      </a:lnTo>
                      <a:lnTo>
                        <a:pt x="1056" y="1053"/>
                      </a:lnTo>
                      <a:lnTo>
                        <a:pt x="1013" y="1093"/>
                      </a:lnTo>
                      <a:lnTo>
                        <a:pt x="965" y="1129"/>
                      </a:lnTo>
                      <a:lnTo>
                        <a:pt x="914" y="1160"/>
                      </a:lnTo>
                      <a:lnTo>
                        <a:pt x="860" y="1186"/>
                      </a:lnTo>
                      <a:lnTo>
                        <a:pt x="803" y="1207"/>
                      </a:lnTo>
                      <a:lnTo>
                        <a:pt x="744" y="1223"/>
                      </a:lnTo>
                      <a:lnTo>
                        <a:pt x="682" y="1231"/>
                      </a:lnTo>
                      <a:lnTo>
                        <a:pt x="619" y="1234"/>
                      </a:lnTo>
                      <a:lnTo>
                        <a:pt x="556" y="1231"/>
                      </a:lnTo>
                      <a:lnTo>
                        <a:pt x="495" y="1223"/>
                      </a:lnTo>
                      <a:lnTo>
                        <a:pt x="435" y="1207"/>
                      </a:lnTo>
                      <a:lnTo>
                        <a:pt x="378" y="1186"/>
                      </a:lnTo>
                      <a:lnTo>
                        <a:pt x="324" y="1160"/>
                      </a:lnTo>
                      <a:lnTo>
                        <a:pt x="274" y="1129"/>
                      </a:lnTo>
                      <a:lnTo>
                        <a:pt x="226" y="1093"/>
                      </a:lnTo>
                      <a:lnTo>
                        <a:pt x="181" y="1053"/>
                      </a:lnTo>
                      <a:lnTo>
                        <a:pt x="142" y="1010"/>
                      </a:lnTo>
                      <a:lnTo>
                        <a:pt x="106" y="962"/>
                      </a:lnTo>
                      <a:lnTo>
                        <a:pt x="75" y="911"/>
                      </a:lnTo>
                      <a:lnTo>
                        <a:pt x="49" y="858"/>
                      </a:lnTo>
                      <a:lnTo>
                        <a:pt x="28" y="801"/>
                      </a:lnTo>
                      <a:lnTo>
                        <a:pt x="13" y="742"/>
                      </a:lnTo>
                      <a:lnTo>
                        <a:pt x="3" y="680"/>
                      </a:lnTo>
                      <a:lnTo>
                        <a:pt x="0" y="617"/>
                      </a:lnTo>
                      <a:lnTo>
                        <a:pt x="3" y="593"/>
                      </a:lnTo>
                      <a:lnTo>
                        <a:pt x="11" y="572"/>
                      </a:lnTo>
                      <a:lnTo>
                        <a:pt x="24" y="552"/>
                      </a:lnTo>
                      <a:lnTo>
                        <a:pt x="40" y="536"/>
                      </a:lnTo>
                      <a:lnTo>
                        <a:pt x="58" y="524"/>
                      </a:lnTo>
                      <a:lnTo>
                        <a:pt x="81" y="516"/>
                      </a:lnTo>
                      <a:lnTo>
                        <a:pt x="105" y="513"/>
                      </a:lnTo>
                      <a:lnTo>
                        <a:pt x="129" y="516"/>
                      </a:lnTo>
                      <a:lnTo>
                        <a:pt x="151" y="524"/>
                      </a:lnTo>
                      <a:lnTo>
                        <a:pt x="171" y="536"/>
                      </a:lnTo>
                      <a:lnTo>
                        <a:pt x="187" y="552"/>
                      </a:lnTo>
                      <a:lnTo>
                        <a:pt x="199" y="572"/>
                      </a:lnTo>
                      <a:lnTo>
                        <a:pt x="208" y="593"/>
                      </a:lnTo>
                      <a:lnTo>
                        <a:pt x="210" y="617"/>
                      </a:lnTo>
                      <a:lnTo>
                        <a:pt x="213" y="668"/>
                      </a:lnTo>
                      <a:lnTo>
                        <a:pt x="223" y="718"/>
                      </a:lnTo>
                      <a:lnTo>
                        <a:pt x="237" y="765"/>
                      </a:lnTo>
                      <a:lnTo>
                        <a:pt x="258" y="809"/>
                      </a:lnTo>
                      <a:lnTo>
                        <a:pt x="284" y="850"/>
                      </a:lnTo>
                      <a:lnTo>
                        <a:pt x="313" y="888"/>
                      </a:lnTo>
                      <a:lnTo>
                        <a:pt x="348" y="923"/>
                      </a:lnTo>
                      <a:lnTo>
                        <a:pt x="386" y="952"/>
                      </a:lnTo>
                      <a:lnTo>
                        <a:pt x="427" y="977"/>
                      </a:lnTo>
                      <a:lnTo>
                        <a:pt x="471" y="998"/>
                      </a:lnTo>
                      <a:lnTo>
                        <a:pt x="519" y="1013"/>
                      </a:lnTo>
                      <a:lnTo>
                        <a:pt x="568" y="1023"/>
                      </a:lnTo>
                      <a:lnTo>
                        <a:pt x="619" y="1026"/>
                      </a:lnTo>
                      <a:lnTo>
                        <a:pt x="670" y="1023"/>
                      </a:lnTo>
                      <a:lnTo>
                        <a:pt x="720" y="1013"/>
                      </a:lnTo>
                      <a:lnTo>
                        <a:pt x="767" y="998"/>
                      </a:lnTo>
                      <a:lnTo>
                        <a:pt x="811" y="977"/>
                      </a:lnTo>
                      <a:lnTo>
                        <a:pt x="853" y="952"/>
                      </a:lnTo>
                      <a:lnTo>
                        <a:pt x="891" y="923"/>
                      </a:lnTo>
                      <a:lnTo>
                        <a:pt x="926" y="888"/>
                      </a:lnTo>
                      <a:lnTo>
                        <a:pt x="955" y="850"/>
                      </a:lnTo>
                      <a:lnTo>
                        <a:pt x="980" y="809"/>
                      </a:lnTo>
                      <a:lnTo>
                        <a:pt x="1001" y="765"/>
                      </a:lnTo>
                      <a:lnTo>
                        <a:pt x="1016" y="718"/>
                      </a:lnTo>
                      <a:lnTo>
                        <a:pt x="1026" y="668"/>
                      </a:lnTo>
                      <a:lnTo>
                        <a:pt x="1029" y="617"/>
                      </a:lnTo>
                      <a:lnTo>
                        <a:pt x="1026" y="566"/>
                      </a:lnTo>
                      <a:lnTo>
                        <a:pt x="1016" y="517"/>
                      </a:lnTo>
                      <a:lnTo>
                        <a:pt x="1001" y="470"/>
                      </a:lnTo>
                      <a:lnTo>
                        <a:pt x="980" y="426"/>
                      </a:lnTo>
                      <a:lnTo>
                        <a:pt x="955" y="385"/>
                      </a:lnTo>
                      <a:lnTo>
                        <a:pt x="926" y="347"/>
                      </a:lnTo>
                      <a:lnTo>
                        <a:pt x="891" y="312"/>
                      </a:lnTo>
                      <a:lnTo>
                        <a:pt x="853" y="283"/>
                      </a:lnTo>
                      <a:lnTo>
                        <a:pt x="811" y="257"/>
                      </a:lnTo>
                      <a:lnTo>
                        <a:pt x="767" y="236"/>
                      </a:lnTo>
                      <a:lnTo>
                        <a:pt x="720" y="222"/>
                      </a:lnTo>
                      <a:lnTo>
                        <a:pt x="670" y="213"/>
                      </a:lnTo>
                      <a:lnTo>
                        <a:pt x="619" y="209"/>
                      </a:lnTo>
                      <a:lnTo>
                        <a:pt x="595" y="207"/>
                      </a:lnTo>
                      <a:lnTo>
                        <a:pt x="573" y="198"/>
                      </a:lnTo>
                      <a:lnTo>
                        <a:pt x="553" y="187"/>
                      </a:lnTo>
                      <a:lnTo>
                        <a:pt x="537" y="170"/>
                      </a:lnTo>
                      <a:lnTo>
                        <a:pt x="525" y="151"/>
                      </a:lnTo>
                      <a:lnTo>
                        <a:pt x="518" y="129"/>
                      </a:lnTo>
                      <a:lnTo>
                        <a:pt x="514" y="105"/>
                      </a:lnTo>
                      <a:lnTo>
                        <a:pt x="518" y="81"/>
                      </a:lnTo>
                      <a:lnTo>
                        <a:pt x="525" y="58"/>
                      </a:lnTo>
                      <a:lnTo>
                        <a:pt x="537" y="40"/>
                      </a:lnTo>
                      <a:lnTo>
                        <a:pt x="553" y="24"/>
                      </a:lnTo>
                      <a:lnTo>
                        <a:pt x="573" y="11"/>
                      </a:lnTo>
                      <a:lnTo>
                        <a:pt x="595" y="3"/>
                      </a:lnTo>
                      <a:lnTo>
                        <a:pt x="61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1" name="CustomShape 12"/>
                <p:cNvSpPr/>
                <p:nvPr/>
              </p:nvSpPr>
              <p:spPr bwMode="auto">
                <a:xfrm rot="25799" flipH="1">
                  <a:off x="8352720" y="1895400"/>
                  <a:ext cx="980280" cy="9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89" h="3579" extrusionOk="0">
                      <a:moveTo>
                        <a:pt x="474" y="251"/>
                      </a:moveTo>
                      <a:lnTo>
                        <a:pt x="251" y="473"/>
                      </a:lnTo>
                      <a:lnTo>
                        <a:pt x="423" y="644"/>
                      </a:lnTo>
                      <a:lnTo>
                        <a:pt x="623" y="622"/>
                      </a:lnTo>
                      <a:lnTo>
                        <a:pt x="646" y="422"/>
                      </a:lnTo>
                      <a:lnTo>
                        <a:pt x="474" y="251"/>
                      </a:lnTo>
                      <a:close/>
                      <a:moveTo>
                        <a:pt x="462" y="0"/>
                      </a:moveTo>
                      <a:lnTo>
                        <a:pt x="485" y="0"/>
                      </a:lnTo>
                      <a:lnTo>
                        <a:pt x="508" y="4"/>
                      </a:lnTo>
                      <a:lnTo>
                        <a:pt x="529" y="14"/>
                      </a:lnTo>
                      <a:lnTo>
                        <a:pt x="548" y="29"/>
                      </a:lnTo>
                      <a:lnTo>
                        <a:pt x="829" y="310"/>
                      </a:lnTo>
                      <a:lnTo>
                        <a:pt x="844" y="329"/>
                      </a:lnTo>
                      <a:lnTo>
                        <a:pt x="854" y="349"/>
                      </a:lnTo>
                      <a:lnTo>
                        <a:pt x="860" y="372"/>
                      </a:lnTo>
                      <a:lnTo>
                        <a:pt x="860" y="396"/>
                      </a:lnTo>
                      <a:lnTo>
                        <a:pt x="828" y="678"/>
                      </a:lnTo>
                      <a:lnTo>
                        <a:pt x="935" y="784"/>
                      </a:lnTo>
                      <a:lnTo>
                        <a:pt x="1007" y="725"/>
                      </a:lnTo>
                      <a:lnTo>
                        <a:pt x="1083" y="669"/>
                      </a:lnTo>
                      <a:lnTo>
                        <a:pt x="1162" y="618"/>
                      </a:lnTo>
                      <a:lnTo>
                        <a:pt x="1244" y="572"/>
                      </a:lnTo>
                      <a:lnTo>
                        <a:pt x="1328" y="531"/>
                      </a:lnTo>
                      <a:lnTo>
                        <a:pt x="1417" y="494"/>
                      </a:lnTo>
                      <a:lnTo>
                        <a:pt x="1507" y="462"/>
                      </a:lnTo>
                      <a:lnTo>
                        <a:pt x="1599" y="436"/>
                      </a:lnTo>
                      <a:lnTo>
                        <a:pt x="1694" y="416"/>
                      </a:lnTo>
                      <a:lnTo>
                        <a:pt x="1791" y="400"/>
                      </a:lnTo>
                      <a:lnTo>
                        <a:pt x="1889" y="392"/>
                      </a:lnTo>
                      <a:lnTo>
                        <a:pt x="1989" y="388"/>
                      </a:lnTo>
                      <a:lnTo>
                        <a:pt x="2094" y="392"/>
                      </a:lnTo>
                      <a:lnTo>
                        <a:pt x="2198" y="401"/>
                      </a:lnTo>
                      <a:lnTo>
                        <a:pt x="2299" y="418"/>
                      </a:lnTo>
                      <a:lnTo>
                        <a:pt x="2398" y="441"/>
                      </a:lnTo>
                      <a:lnTo>
                        <a:pt x="2495" y="470"/>
                      </a:lnTo>
                      <a:lnTo>
                        <a:pt x="2588" y="505"/>
                      </a:lnTo>
                      <a:lnTo>
                        <a:pt x="2680" y="545"/>
                      </a:lnTo>
                      <a:lnTo>
                        <a:pt x="2768" y="590"/>
                      </a:lnTo>
                      <a:lnTo>
                        <a:pt x="2853" y="640"/>
                      </a:lnTo>
                      <a:lnTo>
                        <a:pt x="2933" y="697"/>
                      </a:lnTo>
                      <a:lnTo>
                        <a:pt x="3011" y="757"/>
                      </a:lnTo>
                      <a:lnTo>
                        <a:pt x="3084" y="821"/>
                      </a:lnTo>
                      <a:lnTo>
                        <a:pt x="3154" y="891"/>
                      </a:lnTo>
                      <a:lnTo>
                        <a:pt x="3219" y="965"/>
                      </a:lnTo>
                      <a:lnTo>
                        <a:pt x="3280" y="1042"/>
                      </a:lnTo>
                      <a:lnTo>
                        <a:pt x="3336" y="1123"/>
                      </a:lnTo>
                      <a:lnTo>
                        <a:pt x="3387" y="1208"/>
                      </a:lnTo>
                      <a:lnTo>
                        <a:pt x="3432" y="1295"/>
                      </a:lnTo>
                      <a:lnTo>
                        <a:pt x="3473" y="1387"/>
                      </a:lnTo>
                      <a:lnTo>
                        <a:pt x="3507" y="1480"/>
                      </a:lnTo>
                      <a:lnTo>
                        <a:pt x="3536" y="1576"/>
                      </a:lnTo>
                      <a:lnTo>
                        <a:pt x="3559" y="1675"/>
                      </a:lnTo>
                      <a:lnTo>
                        <a:pt x="3576" y="1776"/>
                      </a:lnTo>
                      <a:lnTo>
                        <a:pt x="3586" y="1879"/>
                      </a:lnTo>
                      <a:lnTo>
                        <a:pt x="3589" y="1983"/>
                      </a:lnTo>
                      <a:lnTo>
                        <a:pt x="3586" y="2007"/>
                      </a:lnTo>
                      <a:lnTo>
                        <a:pt x="3578" y="2030"/>
                      </a:lnTo>
                      <a:lnTo>
                        <a:pt x="3566" y="2049"/>
                      </a:lnTo>
                      <a:lnTo>
                        <a:pt x="3550" y="2065"/>
                      </a:lnTo>
                      <a:lnTo>
                        <a:pt x="3530" y="2078"/>
                      </a:lnTo>
                      <a:lnTo>
                        <a:pt x="3508" y="2085"/>
                      </a:lnTo>
                      <a:lnTo>
                        <a:pt x="3485" y="2088"/>
                      </a:lnTo>
                      <a:lnTo>
                        <a:pt x="3461" y="2085"/>
                      </a:lnTo>
                      <a:lnTo>
                        <a:pt x="3438" y="2078"/>
                      </a:lnTo>
                      <a:lnTo>
                        <a:pt x="3418" y="2065"/>
                      </a:lnTo>
                      <a:lnTo>
                        <a:pt x="3403" y="2049"/>
                      </a:lnTo>
                      <a:lnTo>
                        <a:pt x="3390" y="2030"/>
                      </a:lnTo>
                      <a:lnTo>
                        <a:pt x="3382" y="2007"/>
                      </a:lnTo>
                      <a:lnTo>
                        <a:pt x="3379" y="1983"/>
                      </a:lnTo>
                      <a:lnTo>
                        <a:pt x="3376" y="1884"/>
                      </a:lnTo>
                      <a:lnTo>
                        <a:pt x="3366" y="1788"/>
                      </a:lnTo>
                      <a:lnTo>
                        <a:pt x="3349" y="1692"/>
                      </a:lnTo>
                      <a:lnTo>
                        <a:pt x="3326" y="1600"/>
                      </a:lnTo>
                      <a:lnTo>
                        <a:pt x="3296" y="1510"/>
                      </a:lnTo>
                      <a:lnTo>
                        <a:pt x="3260" y="1422"/>
                      </a:lnTo>
                      <a:lnTo>
                        <a:pt x="3220" y="1339"/>
                      </a:lnTo>
                      <a:lnTo>
                        <a:pt x="3173" y="1257"/>
                      </a:lnTo>
                      <a:lnTo>
                        <a:pt x="3122" y="1180"/>
                      </a:lnTo>
                      <a:lnTo>
                        <a:pt x="3066" y="1107"/>
                      </a:lnTo>
                      <a:lnTo>
                        <a:pt x="3004" y="1037"/>
                      </a:lnTo>
                      <a:lnTo>
                        <a:pt x="2938" y="971"/>
                      </a:lnTo>
                      <a:lnTo>
                        <a:pt x="2869" y="910"/>
                      </a:lnTo>
                      <a:lnTo>
                        <a:pt x="2795" y="854"/>
                      </a:lnTo>
                      <a:lnTo>
                        <a:pt x="2717" y="803"/>
                      </a:lnTo>
                      <a:lnTo>
                        <a:pt x="2636" y="756"/>
                      </a:lnTo>
                      <a:lnTo>
                        <a:pt x="2551" y="715"/>
                      </a:lnTo>
                      <a:lnTo>
                        <a:pt x="2464" y="680"/>
                      </a:lnTo>
                      <a:lnTo>
                        <a:pt x="2374" y="651"/>
                      </a:lnTo>
                      <a:lnTo>
                        <a:pt x="2280" y="628"/>
                      </a:lnTo>
                      <a:lnTo>
                        <a:pt x="2186" y="611"/>
                      </a:lnTo>
                      <a:lnTo>
                        <a:pt x="2088" y="600"/>
                      </a:lnTo>
                      <a:lnTo>
                        <a:pt x="1989" y="597"/>
                      </a:lnTo>
                      <a:lnTo>
                        <a:pt x="1895" y="600"/>
                      </a:lnTo>
                      <a:lnTo>
                        <a:pt x="1804" y="610"/>
                      </a:lnTo>
                      <a:lnTo>
                        <a:pt x="1713" y="624"/>
                      </a:lnTo>
                      <a:lnTo>
                        <a:pt x="1625" y="646"/>
                      </a:lnTo>
                      <a:lnTo>
                        <a:pt x="1539" y="672"/>
                      </a:lnTo>
                      <a:lnTo>
                        <a:pt x="1457" y="703"/>
                      </a:lnTo>
                      <a:lnTo>
                        <a:pt x="1376" y="739"/>
                      </a:lnTo>
                      <a:lnTo>
                        <a:pt x="1298" y="781"/>
                      </a:lnTo>
                      <a:lnTo>
                        <a:pt x="1223" y="827"/>
                      </a:lnTo>
                      <a:lnTo>
                        <a:pt x="1151" y="878"/>
                      </a:lnTo>
                      <a:lnTo>
                        <a:pt x="1084" y="932"/>
                      </a:lnTo>
                      <a:lnTo>
                        <a:pt x="2066" y="1913"/>
                      </a:lnTo>
                      <a:lnTo>
                        <a:pt x="2081" y="1932"/>
                      </a:lnTo>
                      <a:lnTo>
                        <a:pt x="2091" y="1953"/>
                      </a:lnTo>
                      <a:lnTo>
                        <a:pt x="2096" y="1976"/>
                      </a:lnTo>
                      <a:lnTo>
                        <a:pt x="2096" y="1998"/>
                      </a:lnTo>
                      <a:lnTo>
                        <a:pt x="2091" y="2021"/>
                      </a:lnTo>
                      <a:lnTo>
                        <a:pt x="2081" y="2042"/>
                      </a:lnTo>
                      <a:lnTo>
                        <a:pt x="2066" y="2060"/>
                      </a:lnTo>
                      <a:lnTo>
                        <a:pt x="2050" y="2074"/>
                      </a:lnTo>
                      <a:lnTo>
                        <a:pt x="2032" y="2084"/>
                      </a:lnTo>
                      <a:lnTo>
                        <a:pt x="2013" y="2090"/>
                      </a:lnTo>
                      <a:lnTo>
                        <a:pt x="1992" y="2092"/>
                      </a:lnTo>
                      <a:lnTo>
                        <a:pt x="1972" y="2090"/>
                      </a:lnTo>
                      <a:lnTo>
                        <a:pt x="1953" y="2084"/>
                      </a:lnTo>
                      <a:lnTo>
                        <a:pt x="1934" y="2074"/>
                      </a:lnTo>
                      <a:lnTo>
                        <a:pt x="1918" y="2060"/>
                      </a:lnTo>
                      <a:lnTo>
                        <a:pt x="935" y="1081"/>
                      </a:lnTo>
                      <a:lnTo>
                        <a:pt x="880" y="1148"/>
                      </a:lnTo>
                      <a:lnTo>
                        <a:pt x="829" y="1219"/>
                      </a:lnTo>
                      <a:lnTo>
                        <a:pt x="783" y="1294"/>
                      </a:lnTo>
                      <a:lnTo>
                        <a:pt x="741" y="1372"/>
                      </a:lnTo>
                      <a:lnTo>
                        <a:pt x="705" y="1453"/>
                      </a:lnTo>
                      <a:lnTo>
                        <a:pt x="673" y="1535"/>
                      </a:lnTo>
                      <a:lnTo>
                        <a:pt x="647" y="1621"/>
                      </a:lnTo>
                      <a:lnTo>
                        <a:pt x="626" y="1709"/>
                      </a:lnTo>
                      <a:lnTo>
                        <a:pt x="611" y="1799"/>
                      </a:lnTo>
                      <a:lnTo>
                        <a:pt x="602" y="1890"/>
                      </a:lnTo>
                      <a:lnTo>
                        <a:pt x="598" y="1983"/>
                      </a:lnTo>
                      <a:lnTo>
                        <a:pt x="602" y="2082"/>
                      </a:lnTo>
                      <a:lnTo>
                        <a:pt x="613" y="2180"/>
                      </a:lnTo>
                      <a:lnTo>
                        <a:pt x="630" y="2274"/>
                      </a:lnTo>
                      <a:lnTo>
                        <a:pt x="653" y="2367"/>
                      </a:lnTo>
                      <a:lnTo>
                        <a:pt x="682" y="2457"/>
                      </a:lnTo>
                      <a:lnTo>
                        <a:pt x="717" y="2544"/>
                      </a:lnTo>
                      <a:lnTo>
                        <a:pt x="758" y="2629"/>
                      </a:lnTo>
                      <a:lnTo>
                        <a:pt x="805" y="2709"/>
                      </a:lnTo>
                      <a:lnTo>
                        <a:pt x="856" y="2787"/>
                      </a:lnTo>
                      <a:lnTo>
                        <a:pt x="913" y="2861"/>
                      </a:lnTo>
                      <a:lnTo>
                        <a:pt x="974" y="2930"/>
                      </a:lnTo>
                      <a:lnTo>
                        <a:pt x="1040" y="2995"/>
                      </a:lnTo>
                      <a:lnTo>
                        <a:pt x="1110" y="3057"/>
                      </a:lnTo>
                      <a:lnTo>
                        <a:pt x="1184" y="3114"/>
                      </a:lnTo>
                      <a:lnTo>
                        <a:pt x="1261" y="3165"/>
                      </a:lnTo>
                      <a:lnTo>
                        <a:pt x="1343" y="3211"/>
                      </a:lnTo>
                      <a:lnTo>
                        <a:pt x="1426" y="3251"/>
                      </a:lnTo>
                      <a:lnTo>
                        <a:pt x="1514" y="3287"/>
                      </a:lnTo>
                      <a:lnTo>
                        <a:pt x="1605" y="3316"/>
                      </a:lnTo>
                      <a:lnTo>
                        <a:pt x="1697" y="3339"/>
                      </a:lnTo>
                      <a:lnTo>
                        <a:pt x="1793" y="3357"/>
                      </a:lnTo>
                      <a:lnTo>
                        <a:pt x="1890" y="3366"/>
                      </a:lnTo>
                      <a:lnTo>
                        <a:pt x="1989" y="3370"/>
                      </a:lnTo>
                      <a:lnTo>
                        <a:pt x="2075" y="3367"/>
                      </a:lnTo>
                      <a:lnTo>
                        <a:pt x="2161" y="3360"/>
                      </a:lnTo>
                      <a:lnTo>
                        <a:pt x="2244" y="3347"/>
                      </a:lnTo>
                      <a:lnTo>
                        <a:pt x="2327" y="3328"/>
                      </a:lnTo>
                      <a:lnTo>
                        <a:pt x="2409" y="3306"/>
                      </a:lnTo>
                      <a:lnTo>
                        <a:pt x="2488" y="3277"/>
                      </a:lnTo>
                      <a:lnTo>
                        <a:pt x="2566" y="3245"/>
                      </a:lnTo>
                      <a:lnTo>
                        <a:pt x="2643" y="3208"/>
                      </a:lnTo>
                      <a:lnTo>
                        <a:pt x="2715" y="3166"/>
                      </a:lnTo>
                      <a:lnTo>
                        <a:pt x="2786" y="3119"/>
                      </a:lnTo>
                      <a:lnTo>
                        <a:pt x="2855" y="3069"/>
                      </a:lnTo>
                      <a:lnTo>
                        <a:pt x="2919" y="3014"/>
                      </a:lnTo>
                      <a:lnTo>
                        <a:pt x="2981" y="2955"/>
                      </a:lnTo>
                      <a:lnTo>
                        <a:pt x="3040" y="2892"/>
                      </a:lnTo>
                      <a:lnTo>
                        <a:pt x="3057" y="2876"/>
                      </a:lnTo>
                      <a:lnTo>
                        <a:pt x="3078" y="2864"/>
                      </a:lnTo>
                      <a:lnTo>
                        <a:pt x="3099" y="2858"/>
                      </a:lnTo>
                      <a:lnTo>
                        <a:pt x="3123" y="2855"/>
                      </a:lnTo>
                      <a:lnTo>
                        <a:pt x="3145" y="2860"/>
                      </a:lnTo>
                      <a:lnTo>
                        <a:pt x="3168" y="2867"/>
                      </a:lnTo>
                      <a:lnTo>
                        <a:pt x="3188" y="2881"/>
                      </a:lnTo>
                      <a:lnTo>
                        <a:pt x="3204" y="2899"/>
                      </a:lnTo>
                      <a:lnTo>
                        <a:pt x="3215" y="2919"/>
                      </a:lnTo>
                      <a:lnTo>
                        <a:pt x="3222" y="2941"/>
                      </a:lnTo>
                      <a:lnTo>
                        <a:pt x="3223" y="2964"/>
                      </a:lnTo>
                      <a:lnTo>
                        <a:pt x="3220" y="2987"/>
                      </a:lnTo>
                      <a:lnTo>
                        <a:pt x="3212" y="3008"/>
                      </a:lnTo>
                      <a:lnTo>
                        <a:pt x="3198" y="3029"/>
                      </a:lnTo>
                      <a:lnTo>
                        <a:pt x="3135" y="3096"/>
                      </a:lnTo>
                      <a:lnTo>
                        <a:pt x="3069" y="3160"/>
                      </a:lnTo>
                      <a:lnTo>
                        <a:pt x="2999" y="3220"/>
                      </a:lnTo>
                      <a:lnTo>
                        <a:pt x="2928" y="3275"/>
                      </a:lnTo>
                      <a:lnTo>
                        <a:pt x="2853" y="3327"/>
                      </a:lnTo>
                      <a:lnTo>
                        <a:pt x="2774" y="3374"/>
                      </a:lnTo>
                      <a:lnTo>
                        <a:pt x="2695" y="3415"/>
                      </a:lnTo>
                      <a:lnTo>
                        <a:pt x="2612" y="3453"/>
                      </a:lnTo>
                      <a:lnTo>
                        <a:pt x="2527" y="3486"/>
                      </a:lnTo>
                      <a:lnTo>
                        <a:pt x="2441" y="3514"/>
                      </a:lnTo>
                      <a:lnTo>
                        <a:pt x="2353" y="3537"/>
                      </a:lnTo>
                      <a:lnTo>
                        <a:pt x="2264" y="3555"/>
                      </a:lnTo>
                      <a:lnTo>
                        <a:pt x="2174" y="3568"/>
                      </a:lnTo>
                      <a:lnTo>
                        <a:pt x="2081" y="3577"/>
                      </a:lnTo>
                      <a:lnTo>
                        <a:pt x="1989" y="3579"/>
                      </a:lnTo>
                      <a:lnTo>
                        <a:pt x="1884" y="3576"/>
                      </a:lnTo>
                      <a:lnTo>
                        <a:pt x="1781" y="3566"/>
                      </a:lnTo>
                      <a:lnTo>
                        <a:pt x="1680" y="3549"/>
                      </a:lnTo>
                      <a:lnTo>
                        <a:pt x="1581" y="3526"/>
                      </a:lnTo>
                      <a:lnTo>
                        <a:pt x="1484" y="3498"/>
                      </a:lnTo>
                      <a:lnTo>
                        <a:pt x="1390" y="3463"/>
                      </a:lnTo>
                      <a:lnTo>
                        <a:pt x="1299" y="3423"/>
                      </a:lnTo>
                      <a:lnTo>
                        <a:pt x="1211" y="3377"/>
                      </a:lnTo>
                      <a:lnTo>
                        <a:pt x="1126" y="3326"/>
                      </a:lnTo>
                      <a:lnTo>
                        <a:pt x="1044" y="3271"/>
                      </a:lnTo>
                      <a:lnTo>
                        <a:pt x="967" y="3210"/>
                      </a:lnTo>
                      <a:lnTo>
                        <a:pt x="893" y="3145"/>
                      </a:lnTo>
                      <a:lnTo>
                        <a:pt x="824" y="3076"/>
                      </a:lnTo>
                      <a:lnTo>
                        <a:pt x="759" y="3003"/>
                      </a:lnTo>
                      <a:lnTo>
                        <a:pt x="699" y="2925"/>
                      </a:lnTo>
                      <a:lnTo>
                        <a:pt x="642" y="2845"/>
                      </a:lnTo>
                      <a:lnTo>
                        <a:pt x="592" y="2760"/>
                      </a:lnTo>
                      <a:lnTo>
                        <a:pt x="546" y="2672"/>
                      </a:lnTo>
                      <a:lnTo>
                        <a:pt x="506" y="2581"/>
                      </a:lnTo>
                      <a:lnTo>
                        <a:pt x="471" y="2488"/>
                      </a:lnTo>
                      <a:lnTo>
                        <a:pt x="442" y="2391"/>
                      </a:lnTo>
                      <a:lnTo>
                        <a:pt x="419" y="2292"/>
                      </a:lnTo>
                      <a:lnTo>
                        <a:pt x="403" y="2191"/>
                      </a:lnTo>
                      <a:lnTo>
                        <a:pt x="393" y="2088"/>
                      </a:lnTo>
                      <a:lnTo>
                        <a:pt x="390" y="1983"/>
                      </a:lnTo>
                      <a:lnTo>
                        <a:pt x="393" y="1883"/>
                      </a:lnTo>
                      <a:lnTo>
                        <a:pt x="402" y="1786"/>
                      </a:lnTo>
                      <a:lnTo>
                        <a:pt x="417" y="1689"/>
                      </a:lnTo>
                      <a:lnTo>
                        <a:pt x="437" y="1595"/>
                      </a:lnTo>
                      <a:lnTo>
                        <a:pt x="464" y="1503"/>
                      </a:lnTo>
                      <a:lnTo>
                        <a:pt x="495" y="1413"/>
                      </a:lnTo>
                      <a:lnTo>
                        <a:pt x="532" y="1325"/>
                      </a:lnTo>
                      <a:lnTo>
                        <a:pt x="573" y="1240"/>
                      </a:lnTo>
                      <a:lnTo>
                        <a:pt x="620" y="1159"/>
                      </a:lnTo>
                      <a:lnTo>
                        <a:pt x="671" y="1080"/>
                      </a:lnTo>
                      <a:lnTo>
                        <a:pt x="727" y="1005"/>
                      </a:lnTo>
                      <a:lnTo>
                        <a:pt x="787" y="932"/>
                      </a:lnTo>
                      <a:lnTo>
                        <a:pt x="680" y="826"/>
                      </a:lnTo>
                      <a:lnTo>
                        <a:pt x="397" y="857"/>
                      </a:lnTo>
                      <a:lnTo>
                        <a:pt x="385" y="858"/>
                      </a:lnTo>
                      <a:lnTo>
                        <a:pt x="365" y="856"/>
                      </a:lnTo>
                      <a:lnTo>
                        <a:pt x="345" y="850"/>
                      </a:lnTo>
                      <a:lnTo>
                        <a:pt x="328" y="840"/>
                      </a:lnTo>
                      <a:lnTo>
                        <a:pt x="311" y="827"/>
                      </a:lnTo>
                      <a:lnTo>
                        <a:pt x="29" y="547"/>
                      </a:lnTo>
                      <a:lnTo>
                        <a:pt x="14" y="527"/>
                      </a:lnTo>
                      <a:lnTo>
                        <a:pt x="4" y="507"/>
                      </a:lnTo>
                      <a:lnTo>
                        <a:pt x="0" y="484"/>
                      </a:lnTo>
                      <a:lnTo>
                        <a:pt x="0" y="461"/>
                      </a:lnTo>
                      <a:lnTo>
                        <a:pt x="4" y="438"/>
                      </a:lnTo>
                      <a:lnTo>
                        <a:pt x="14" y="418"/>
                      </a:lnTo>
                      <a:lnTo>
                        <a:pt x="29" y="399"/>
                      </a:lnTo>
                      <a:lnTo>
                        <a:pt x="400" y="29"/>
                      </a:lnTo>
                      <a:lnTo>
                        <a:pt x="419" y="14"/>
                      </a:lnTo>
                      <a:lnTo>
                        <a:pt x="440" y="4"/>
                      </a:lnTo>
                      <a:lnTo>
                        <a:pt x="462" y="0"/>
                      </a:lnTo>
                      <a:close/>
                    </a:path>
                  </a:pathLst>
                </a:custGeom>
                <a:solidFill>
                  <a:srgbClr val="A40000"/>
                </a:solidFill>
                <a:ln>
                  <a:solidFill>
                    <a:srgbClr val="A40000"/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sp>
            <p:nvSpPr>
              <p:cNvPr id="92" name="CustomShape 13"/>
              <p:cNvSpPr/>
              <p:nvPr/>
            </p:nvSpPr>
            <p:spPr bwMode="auto">
              <a:xfrm rot="23400">
                <a:off x="8618400" y="2267640"/>
                <a:ext cx="337680" cy="329760"/>
              </a:xfrm>
              <a:prstGeom prst="ellipse">
                <a:avLst/>
              </a:prstGeom>
              <a:solidFill>
                <a:srgbClr val="A40000"/>
              </a:solidFill>
              <a:ln>
                <a:solidFill>
                  <a:srgbClr val="A4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93" name="CustomShape 14"/>
            <p:cNvSpPr/>
            <p:nvPr/>
          </p:nvSpPr>
          <p:spPr bwMode="auto">
            <a:xfrm rot="24599">
              <a:off x="9355680" y="1961280"/>
              <a:ext cx="1177920" cy="912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  <a:defRPr/>
              </a:pPr>
              <a:r>
                <a:rPr lang="en-US" sz="5400" b="1" strike="noStrike" spc="-1">
                  <a:solidFill>
                    <a:srgbClr val="385623"/>
                  </a:solidFill>
                  <a:latin typeface="Sitka Subheading"/>
                  <a:ea typeface="Titillium Web Light"/>
                </a:rPr>
                <a:t>25</a:t>
              </a:r>
              <a:endParaRPr lang="ru-RU" sz="5400" b="0" strike="noStrike" spc="-1">
                <a:latin typeface="Arial"/>
              </a:endParaRPr>
            </a:p>
          </p:txBody>
        </p:sp>
      </p:grpSp>
      <p:sp>
        <p:nvSpPr>
          <p:cNvPr id="94" name="CustomShape 15"/>
          <p:cNvSpPr/>
          <p:nvPr/>
        </p:nvSpPr>
        <p:spPr bwMode="auto">
          <a:xfrm>
            <a:off x="11523960" y="6273000"/>
            <a:ext cx="609840" cy="3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000" b="1" strike="noStrike" spc="-1">
                <a:solidFill>
                  <a:srgbClr val="0E3A64"/>
                </a:solidFill>
                <a:latin typeface="Segoe UI"/>
                <a:ea typeface="Calibri"/>
              </a:rPr>
              <a:t>3</a:t>
            </a:r>
            <a:endParaRPr lang="ru-RU" sz="2000" b="0" strike="noStrike" spc="-1">
              <a:latin typeface="Arial"/>
            </a:endParaRPr>
          </a:p>
        </p:txBody>
      </p:sp>
      <p:pic>
        <p:nvPicPr>
          <p:cNvPr id="95" name="Рисунок 44"/>
          <p:cNvPicPr/>
          <p:nvPr/>
        </p:nvPicPr>
        <p:blipFill>
          <a:blip r:embed="rId4"/>
          <a:stretch/>
        </p:blipFill>
        <p:spPr bwMode="auto">
          <a:xfrm>
            <a:off x="128520" y="108720"/>
            <a:ext cx="733320" cy="906480"/>
          </a:xfrm>
          <a:prstGeom prst="rect">
            <a:avLst/>
          </a:prstGeom>
          <a:ln>
            <a:noFill/>
          </a:ln>
        </p:spPr>
      </p:pic>
      <p:sp>
        <p:nvSpPr>
          <p:cNvPr id="96" name="CustomShape 16"/>
          <p:cNvSpPr/>
          <p:nvPr/>
        </p:nvSpPr>
        <p:spPr bwMode="auto">
          <a:xfrm>
            <a:off x="277920" y="3630960"/>
            <a:ext cx="4558320" cy="224531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ru-RU" sz="2800" b="1" strike="noStrike" spc="-1" dirty="0">
                <a:solidFill>
                  <a:srgbClr val="0E3A64"/>
                </a:solidFill>
                <a:latin typeface="Segoe UI"/>
                <a:ea typeface="Times New Roman"/>
              </a:rPr>
              <a:t>Новосибирская область</a:t>
            </a:r>
            <a:endParaRPr lang="ru-RU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ru-RU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ru-RU" sz="2800" b="1" strike="noStrike" spc="-1" dirty="0">
                <a:solidFill>
                  <a:srgbClr val="0E3A64"/>
                </a:solidFill>
                <a:latin typeface="Segoe UI"/>
                <a:ea typeface="Times New Roman"/>
              </a:rPr>
              <a:t>ОИОГВ</a:t>
            </a:r>
            <a:endParaRPr lang="ru-RU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ru-RU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ru-RU" sz="2800" b="1" strike="noStrike" spc="-1" dirty="0" smtClean="0">
                <a:solidFill>
                  <a:srgbClr val="0E3A64"/>
                </a:solidFill>
                <a:latin typeface="Segoe UI"/>
                <a:ea typeface="Times New Roman"/>
              </a:rPr>
              <a:t>ОМСУ</a:t>
            </a:r>
            <a:endParaRPr lang="ru-RU" sz="2800" b="0" strike="noStrike" spc="-1" dirty="0">
              <a:latin typeface="Arial"/>
            </a:endParaRPr>
          </a:p>
        </p:txBody>
      </p:sp>
      <p:sp>
        <p:nvSpPr>
          <p:cNvPr id="97" name="CustomShape 17"/>
          <p:cNvSpPr/>
          <p:nvPr/>
        </p:nvSpPr>
        <p:spPr bwMode="auto">
          <a:xfrm>
            <a:off x="288000" y="1800000"/>
            <a:ext cx="1654920" cy="1004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4000" b="1" strike="noStrike" spc="-1">
                <a:solidFill>
                  <a:srgbClr val="A40000"/>
                </a:solidFill>
                <a:latin typeface="Sitka Subheading"/>
                <a:ea typeface="Titillium Web Light"/>
              </a:rPr>
              <a:t>2022</a:t>
            </a:r>
            <a:r>
              <a:rPr lang="en-US" sz="2000" b="1" strike="noStrike" spc="-1">
                <a:solidFill>
                  <a:srgbClr val="A40000"/>
                </a:solidFill>
                <a:latin typeface="Sitka Subheading"/>
                <a:ea typeface="Titillium Web Light"/>
              </a:rPr>
              <a:t> (</a:t>
            </a:r>
            <a:r>
              <a:rPr lang="ru-RU" sz="2000" b="1" strike="noStrike" spc="-1">
                <a:solidFill>
                  <a:srgbClr val="A40000"/>
                </a:solidFill>
                <a:latin typeface="Sitka Subheading"/>
                <a:ea typeface="Titillium Web Light"/>
              </a:rPr>
              <a:t>ЕИС)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98" name="CustomShape 18"/>
          <p:cNvSpPr/>
          <p:nvPr/>
        </p:nvSpPr>
        <p:spPr bwMode="auto">
          <a:xfrm>
            <a:off x="6439320" y="1744200"/>
            <a:ext cx="1623600" cy="1004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4000" b="1" strike="noStrike" spc="-1">
                <a:solidFill>
                  <a:srgbClr val="A40000"/>
                </a:solidFill>
                <a:latin typeface="Sitka Subheading"/>
                <a:ea typeface="Titillium Web Light"/>
              </a:rPr>
              <a:t>2022</a:t>
            </a:r>
            <a:r>
              <a:rPr lang="en-US" sz="2000" b="1" strike="noStrike" spc="-1">
                <a:solidFill>
                  <a:srgbClr val="A40000"/>
                </a:solidFill>
                <a:latin typeface="Sitka Subheading"/>
                <a:ea typeface="Titillium Web Light"/>
              </a:rPr>
              <a:t> (</a:t>
            </a:r>
            <a:r>
              <a:rPr lang="ru-RU" sz="2000" b="1" strike="noStrike" spc="-1">
                <a:solidFill>
                  <a:srgbClr val="A40000"/>
                </a:solidFill>
                <a:latin typeface="Sitka Subheading"/>
                <a:ea typeface="Titillium Web Light"/>
              </a:rPr>
              <a:t>ЕИС)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99" name="TextShape 19"/>
          <p:cNvSpPr txBox="1"/>
          <p:nvPr/>
        </p:nvSpPr>
        <p:spPr bwMode="auto">
          <a:xfrm>
            <a:off x="4712039" y="3461040"/>
            <a:ext cx="1125360" cy="756720"/>
          </a:xfrm>
          <a:prstGeom prst="rect">
            <a:avLst/>
          </a:prstGeom>
        </p:spPr>
        <p:txBody>
          <a:bodyPr wrap="none" lIns="90000" tIns="45000" rIns="90000" bIns="45000" anchor="ctr" anchorCtr="1">
            <a:prstTxWarp prst="textPlain">
              <a:avLst>
                <a:gd name="adj" fmla="val 50000"/>
              </a:avLst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000" b="1" strike="noStrike" spc="-1" dirty="0">
                <a:solidFill>
                  <a:schemeClr val="accent6">
                    <a:lumMod val="50000"/>
                  </a:schemeClr>
                </a:solidFill>
                <a:latin typeface="Arial Black"/>
                <a:ea typeface="Arial"/>
              </a:rPr>
              <a:t>61%</a:t>
            </a:r>
            <a:endParaRPr lang="ru-RU" sz="2000" b="0" strike="noStrike" spc="-1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</p:txBody>
      </p:sp>
      <p:sp>
        <p:nvSpPr>
          <p:cNvPr id="100" name="TextShape 20"/>
          <p:cNvSpPr txBox="1"/>
          <p:nvPr/>
        </p:nvSpPr>
        <p:spPr bwMode="auto">
          <a:xfrm>
            <a:off x="1918440" y="4310640"/>
            <a:ext cx="1125360" cy="756720"/>
          </a:xfrm>
          <a:prstGeom prst="rect">
            <a:avLst/>
          </a:prstGeom>
        </p:spPr>
        <p:txBody>
          <a:bodyPr wrap="none" lIns="90000" tIns="45000" rIns="90000" bIns="45000" anchor="ctr" anchorCtr="1">
            <a:prstTxWarp prst="textPlain">
              <a:avLst>
                <a:gd name="adj" fmla="val 50000"/>
              </a:avLst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2000" b="1" strike="noStrike" spc="-1">
                <a:solidFill>
                  <a:srgbClr val="A40000"/>
                </a:solidFill>
                <a:latin typeface="Arial Black"/>
                <a:ea typeface="Arial"/>
              </a:rPr>
              <a:t>57%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101" name="TextShape 21"/>
          <p:cNvSpPr txBox="1"/>
          <p:nvPr/>
        </p:nvSpPr>
        <p:spPr bwMode="auto">
          <a:xfrm>
            <a:off x="1923120" y="5295240"/>
            <a:ext cx="1125360" cy="756720"/>
          </a:xfrm>
          <a:prstGeom prst="rect">
            <a:avLst/>
          </a:prstGeom>
        </p:spPr>
        <p:txBody>
          <a:bodyPr wrap="none" lIns="90000" tIns="45000" rIns="90000" bIns="45000" anchor="ctr" anchorCtr="1">
            <a:prstTxWarp prst="textPlain">
              <a:avLst>
                <a:gd name="adj" fmla="val 50000"/>
              </a:avLst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2000" b="1" strike="noStrike" spc="-1">
                <a:solidFill>
                  <a:srgbClr val="A40000"/>
                </a:solidFill>
                <a:latin typeface="Arial Black"/>
                <a:ea typeface="Arial"/>
              </a:rPr>
              <a:t>67</a:t>
            </a:r>
            <a:r>
              <a:rPr lang="ru-RU" sz="2000" b="1" strike="noStrike" spc="-1">
                <a:solidFill>
                  <a:srgbClr val="A40000"/>
                </a:solidFill>
                <a:latin typeface="Arial Black"/>
                <a:ea typeface="Arial"/>
              </a:rPr>
              <a:t>%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102" name="CustomShape 22"/>
          <p:cNvSpPr/>
          <p:nvPr/>
        </p:nvSpPr>
        <p:spPr bwMode="auto">
          <a:xfrm>
            <a:off x="6439320" y="3579120"/>
            <a:ext cx="4558320" cy="224531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ru-RU" sz="2800" b="1" strike="noStrike" spc="-1" dirty="0">
                <a:solidFill>
                  <a:srgbClr val="0E3A64"/>
                </a:solidFill>
                <a:latin typeface="Segoe UI"/>
                <a:ea typeface="Times New Roman"/>
              </a:rPr>
              <a:t>Новосибирская область</a:t>
            </a:r>
            <a:endParaRPr lang="ru-RU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ru-RU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ru-RU" sz="2800" b="1" strike="noStrike" spc="-1" dirty="0">
                <a:solidFill>
                  <a:srgbClr val="0E3A64"/>
                </a:solidFill>
                <a:latin typeface="Segoe UI"/>
                <a:ea typeface="Times New Roman"/>
              </a:rPr>
              <a:t>ОИОГВ</a:t>
            </a:r>
            <a:endParaRPr lang="ru-RU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ru-RU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ru-RU" sz="2800" b="1" strike="noStrike" spc="-1" dirty="0" smtClean="0">
                <a:solidFill>
                  <a:srgbClr val="0E3A64"/>
                </a:solidFill>
                <a:latin typeface="Segoe UI"/>
                <a:ea typeface="Times New Roman"/>
              </a:rPr>
              <a:t>ОМСУ</a:t>
            </a:r>
            <a:endParaRPr lang="ru-RU" sz="2800" b="0" strike="noStrike" spc="-1" dirty="0">
              <a:latin typeface="Arial"/>
            </a:endParaRPr>
          </a:p>
        </p:txBody>
      </p:sp>
      <p:sp>
        <p:nvSpPr>
          <p:cNvPr id="103" name="TextShape 23"/>
          <p:cNvSpPr txBox="1"/>
          <p:nvPr/>
        </p:nvSpPr>
        <p:spPr bwMode="auto">
          <a:xfrm>
            <a:off x="10821600" y="3413160"/>
            <a:ext cx="1125360" cy="756720"/>
          </a:xfrm>
          <a:prstGeom prst="rect">
            <a:avLst/>
          </a:prstGeom>
        </p:spPr>
        <p:txBody>
          <a:bodyPr wrap="none" lIns="90000" tIns="45000" rIns="90000" bIns="45000" anchor="ctr" anchorCtr="1">
            <a:prstTxWarp prst="textPlain">
              <a:avLst>
                <a:gd name="adj" fmla="val 50000"/>
              </a:avLst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2000" b="1" strike="noStrike" spc="-1" dirty="0">
                <a:solidFill>
                  <a:schemeClr val="accent6">
                    <a:lumMod val="50000"/>
                  </a:schemeClr>
                </a:solidFill>
                <a:latin typeface="Arial Black"/>
                <a:ea typeface="Arial"/>
              </a:rPr>
              <a:t>55%</a:t>
            </a:r>
            <a:endParaRPr lang="ru-RU" sz="2000" b="0" strike="noStrike" spc="-1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</p:txBody>
      </p:sp>
      <p:sp>
        <p:nvSpPr>
          <p:cNvPr id="104" name="TextShape 24"/>
          <p:cNvSpPr txBox="1"/>
          <p:nvPr/>
        </p:nvSpPr>
        <p:spPr bwMode="auto">
          <a:xfrm>
            <a:off x="8115120" y="4251960"/>
            <a:ext cx="1125360" cy="756720"/>
          </a:xfrm>
          <a:prstGeom prst="rect">
            <a:avLst/>
          </a:prstGeom>
        </p:spPr>
        <p:txBody>
          <a:bodyPr wrap="none" lIns="90000" tIns="45000" rIns="90000" bIns="45000" anchor="ctr" anchorCtr="1">
            <a:prstTxWarp prst="textPlain">
              <a:avLst>
                <a:gd name="adj" fmla="val 50000"/>
              </a:avLst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2000" b="1" strike="noStrike" spc="-1">
                <a:solidFill>
                  <a:srgbClr val="A40000"/>
                </a:solidFill>
                <a:latin typeface="Arial Black"/>
                <a:ea typeface="Arial"/>
              </a:rPr>
              <a:t>64%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105" name="TextShape 25"/>
          <p:cNvSpPr txBox="1"/>
          <p:nvPr/>
        </p:nvSpPr>
        <p:spPr bwMode="auto">
          <a:xfrm>
            <a:off x="8119800" y="5236560"/>
            <a:ext cx="1125360" cy="756720"/>
          </a:xfrm>
          <a:prstGeom prst="rect">
            <a:avLst/>
          </a:prstGeom>
        </p:spPr>
        <p:txBody>
          <a:bodyPr wrap="none" lIns="90000" tIns="45000" rIns="90000" bIns="45000" anchor="ctr" anchorCtr="1">
            <a:prstTxWarp prst="textPlain">
              <a:avLst>
                <a:gd name="adj" fmla="val 50000"/>
              </a:avLst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2000" b="1" strike="noStrike" spc="-1">
                <a:solidFill>
                  <a:srgbClr val="A40000"/>
                </a:solidFill>
                <a:latin typeface="Arial Black"/>
                <a:ea typeface="Arial"/>
              </a:rPr>
              <a:t>57</a:t>
            </a:r>
            <a:r>
              <a:rPr lang="ru-RU" sz="2000" b="1" strike="noStrike" spc="-1">
                <a:solidFill>
                  <a:srgbClr val="A40000"/>
                </a:solidFill>
                <a:latin typeface="Arial Black"/>
                <a:ea typeface="Arial"/>
              </a:rPr>
              <a:t>%</a:t>
            </a:r>
            <a:endParaRPr lang="ru-RU" sz="2000" b="0" strike="noStrike" spc="-1">
              <a:latin typeface="Arial"/>
            </a:endParaRPr>
          </a:p>
        </p:txBody>
      </p:sp>
      <p:grpSp>
        <p:nvGrpSpPr>
          <p:cNvPr id="106" name="Group 26"/>
          <p:cNvGrpSpPr/>
          <p:nvPr/>
        </p:nvGrpSpPr>
        <p:grpSpPr bwMode="auto">
          <a:xfrm>
            <a:off x="2274840" y="1942920"/>
            <a:ext cx="2187360" cy="986040"/>
            <a:chOff x="2274840" y="1942920"/>
            <a:chExt cx="2187360" cy="986040"/>
          </a:xfrm>
        </p:grpSpPr>
        <p:grpSp>
          <p:nvGrpSpPr>
            <p:cNvPr id="107" name="Group 27"/>
            <p:cNvGrpSpPr/>
            <p:nvPr/>
          </p:nvGrpSpPr>
          <p:grpSpPr bwMode="auto">
            <a:xfrm>
              <a:off x="2274840" y="1942920"/>
              <a:ext cx="987480" cy="974879"/>
              <a:chOff x="2274840" y="1942920"/>
              <a:chExt cx="987480" cy="974879"/>
            </a:xfrm>
          </p:grpSpPr>
          <p:grpSp>
            <p:nvGrpSpPr>
              <p:cNvPr id="108" name="Group 28"/>
              <p:cNvGrpSpPr/>
              <p:nvPr/>
            </p:nvGrpSpPr>
            <p:grpSpPr bwMode="auto">
              <a:xfrm>
                <a:off x="2274840" y="1942920"/>
                <a:ext cx="987480" cy="974879"/>
                <a:chOff x="2274840" y="1942920"/>
                <a:chExt cx="987480" cy="974879"/>
              </a:xfrm>
            </p:grpSpPr>
            <p:sp>
              <p:nvSpPr>
                <p:cNvPr id="109" name="CustomShape 29"/>
                <p:cNvSpPr/>
                <p:nvPr/>
              </p:nvSpPr>
              <p:spPr bwMode="auto">
                <a:xfrm rot="23400" flipH="1">
                  <a:off x="2411280" y="2185560"/>
                  <a:ext cx="605879" cy="5965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" h="2209" extrusionOk="0">
                      <a:moveTo>
                        <a:pt x="1108" y="209"/>
                      </a:moveTo>
                      <a:lnTo>
                        <a:pt x="1030" y="212"/>
                      </a:lnTo>
                      <a:lnTo>
                        <a:pt x="955" y="222"/>
                      </a:lnTo>
                      <a:lnTo>
                        <a:pt x="881" y="237"/>
                      </a:lnTo>
                      <a:lnTo>
                        <a:pt x="811" y="259"/>
                      </a:lnTo>
                      <a:lnTo>
                        <a:pt x="742" y="286"/>
                      </a:lnTo>
                      <a:lnTo>
                        <a:pt x="676" y="320"/>
                      </a:lnTo>
                      <a:lnTo>
                        <a:pt x="614" y="357"/>
                      </a:lnTo>
                      <a:lnTo>
                        <a:pt x="555" y="399"/>
                      </a:lnTo>
                      <a:lnTo>
                        <a:pt x="500" y="447"/>
                      </a:lnTo>
                      <a:lnTo>
                        <a:pt x="448" y="498"/>
                      </a:lnTo>
                      <a:lnTo>
                        <a:pt x="401" y="553"/>
                      </a:lnTo>
                      <a:lnTo>
                        <a:pt x="358" y="612"/>
                      </a:lnTo>
                      <a:lnTo>
                        <a:pt x="321" y="674"/>
                      </a:lnTo>
                      <a:lnTo>
                        <a:pt x="287" y="740"/>
                      </a:lnTo>
                      <a:lnTo>
                        <a:pt x="260" y="808"/>
                      </a:lnTo>
                      <a:lnTo>
                        <a:pt x="239" y="879"/>
                      </a:lnTo>
                      <a:lnTo>
                        <a:pt x="223" y="952"/>
                      </a:lnTo>
                      <a:lnTo>
                        <a:pt x="213" y="1027"/>
                      </a:lnTo>
                      <a:lnTo>
                        <a:pt x="210" y="1104"/>
                      </a:lnTo>
                      <a:lnTo>
                        <a:pt x="213" y="1181"/>
                      </a:lnTo>
                      <a:lnTo>
                        <a:pt x="223" y="1257"/>
                      </a:lnTo>
                      <a:lnTo>
                        <a:pt x="239" y="1330"/>
                      </a:lnTo>
                      <a:lnTo>
                        <a:pt x="260" y="1401"/>
                      </a:lnTo>
                      <a:lnTo>
                        <a:pt x="287" y="1470"/>
                      </a:lnTo>
                      <a:lnTo>
                        <a:pt x="321" y="1535"/>
                      </a:lnTo>
                      <a:lnTo>
                        <a:pt x="358" y="1598"/>
                      </a:lnTo>
                      <a:lnTo>
                        <a:pt x="401" y="1656"/>
                      </a:lnTo>
                      <a:lnTo>
                        <a:pt x="448" y="1712"/>
                      </a:lnTo>
                      <a:lnTo>
                        <a:pt x="500" y="1763"/>
                      </a:lnTo>
                      <a:lnTo>
                        <a:pt x="555" y="1809"/>
                      </a:lnTo>
                      <a:lnTo>
                        <a:pt x="614" y="1852"/>
                      </a:lnTo>
                      <a:lnTo>
                        <a:pt x="676" y="1890"/>
                      </a:lnTo>
                      <a:lnTo>
                        <a:pt x="742" y="1922"/>
                      </a:lnTo>
                      <a:lnTo>
                        <a:pt x="811" y="1949"/>
                      </a:lnTo>
                      <a:lnTo>
                        <a:pt x="881" y="1971"/>
                      </a:lnTo>
                      <a:lnTo>
                        <a:pt x="955" y="1987"/>
                      </a:lnTo>
                      <a:lnTo>
                        <a:pt x="1030" y="1997"/>
                      </a:lnTo>
                      <a:lnTo>
                        <a:pt x="1108" y="2000"/>
                      </a:lnTo>
                      <a:lnTo>
                        <a:pt x="1185" y="1997"/>
                      </a:lnTo>
                      <a:lnTo>
                        <a:pt x="1261" y="1987"/>
                      </a:lnTo>
                      <a:lnTo>
                        <a:pt x="1334" y="1971"/>
                      </a:lnTo>
                      <a:lnTo>
                        <a:pt x="1406" y="1949"/>
                      </a:lnTo>
                      <a:lnTo>
                        <a:pt x="1474" y="1922"/>
                      </a:lnTo>
                      <a:lnTo>
                        <a:pt x="1540" y="1890"/>
                      </a:lnTo>
                      <a:lnTo>
                        <a:pt x="1603" y="1852"/>
                      </a:lnTo>
                      <a:lnTo>
                        <a:pt x="1661" y="1809"/>
                      </a:lnTo>
                      <a:lnTo>
                        <a:pt x="1717" y="1763"/>
                      </a:lnTo>
                      <a:lnTo>
                        <a:pt x="1768" y="1712"/>
                      </a:lnTo>
                      <a:lnTo>
                        <a:pt x="1815" y="1656"/>
                      </a:lnTo>
                      <a:lnTo>
                        <a:pt x="1857" y="1598"/>
                      </a:lnTo>
                      <a:lnTo>
                        <a:pt x="1895" y="1535"/>
                      </a:lnTo>
                      <a:lnTo>
                        <a:pt x="1928" y="1470"/>
                      </a:lnTo>
                      <a:lnTo>
                        <a:pt x="1955" y="1401"/>
                      </a:lnTo>
                      <a:lnTo>
                        <a:pt x="1977" y="1330"/>
                      </a:lnTo>
                      <a:lnTo>
                        <a:pt x="1993" y="1257"/>
                      </a:lnTo>
                      <a:lnTo>
                        <a:pt x="2003" y="1181"/>
                      </a:lnTo>
                      <a:lnTo>
                        <a:pt x="2006" y="1104"/>
                      </a:lnTo>
                      <a:lnTo>
                        <a:pt x="2003" y="1027"/>
                      </a:lnTo>
                      <a:lnTo>
                        <a:pt x="1993" y="952"/>
                      </a:lnTo>
                      <a:lnTo>
                        <a:pt x="1977" y="879"/>
                      </a:lnTo>
                      <a:lnTo>
                        <a:pt x="1955" y="808"/>
                      </a:lnTo>
                      <a:lnTo>
                        <a:pt x="1928" y="740"/>
                      </a:lnTo>
                      <a:lnTo>
                        <a:pt x="1895" y="674"/>
                      </a:lnTo>
                      <a:lnTo>
                        <a:pt x="1857" y="612"/>
                      </a:lnTo>
                      <a:lnTo>
                        <a:pt x="1815" y="553"/>
                      </a:lnTo>
                      <a:lnTo>
                        <a:pt x="1768" y="498"/>
                      </a:lnTo>
                      <a:lnTo>
                        <a:pt x="1717" y="447"/>
                      </a:lnTo>
                      <a:lnTo>
                        <a:pt x="1661" y="399"/>
                      </a:lnTo>
                      <a:lnTo>
                        <a:pt x="1603" y="357"/>
                      </a:lnTo>
                      <a:lnTo>
                        <a:pt x="1540" y="320"/>
                      </a:lnTo>
                      <a:lnTo>
                        <a:pt x="1474" y="286"/>
                      </a:lnTo>
                      <a:lnTo>
                        <a:pt x="1406" y="259"/>
                      </a:lnTo>
                      <a:lnTo>
                        <a:pt x="1334" y="237"/>
                      </a:lnTo>
                      <a:lnTo>
                        <a:pt x="1261" y="222"/>
                      </a:lnTo>
                      <a:lnTo>
                        <a:pt x="1185" y="212"/>
                      </a:lnTo>
                      <a:lnTo>
                        <a:pt x="1108" y="209"/>
                      </a:lnTo>
                      <a:close/>
                      <a:moveTo>
                        <a:pt x="1108" y="0"/>
                      </a:moveTo>
                      <a:lnTo>
                        <a:pt x="1195" y="3"/>
                      </a:lnTo>
                      <a:lnTo>
                        <a:pt x="1280" y="13"/>
                      </a:lnTo>
                      <a:lnTo>
                        <a:pt x="1361" y="29"/>
                      </a:lnTo>
                      <a:lnTo>
                        <a:pt x="1442" y="51"/>
                      </a:lnTo>
                      <a:lnTo>
                        <a:pt x="1520" y="79"/>
                      </a:lnTo>
                      <a:lnTo>
                        <a:pt x="1595" y="113"/>
                      </a:lnTo>
                      <a:lnTo>
                        <a:pt x="1667" y="151"/>
                      </a:lnTo>
                      <a:lnTo>
                        <a:pt x="1735" y="195"/>
                      </a:lnTo>
                      <a:lnTo>
                        <a:pt x="1801" y="243"/>
                      </a:lnTo>
                      <a:lnTo>
                        <a:pt x="1862" y="296"/>
                      </a:lnTo>
                      <a:lnTo>
                        <a:pt x="1919" y="353"/>
                      </a:lnTo>
                      <a:lnTo>
                        <a:pt x="1973" y="414"/>
                      </a:lnTo>
                      <a:lnTo>
                        <a:pt x="2020" y="479"/>
                      </a:lnTo>
                      <a:lnTo>
                        <a:pt x="2064" y="548"/>
                      </a:lnTo>
                      <a:lnTo>
                        <a:pt x="2103" y="619"/>
                      </a:lnTo>
                      <a:lnTo>
                        <a:pt x="2137" y="694"/>
                      </a:lnTo>
                      <a:lnTo>
                        <a:pt x="2164" y="771"/>
                      </a:lnTo>
                      <a:lnTo>
                        <a:pt x="2187" y="851"/>
                      </a:lnTo>
                      <a:lnTo>
                        <a:pt x="2202" y="934"/>
                      </a:lnTo>
                      <a:lnTo>
                        <a:pt x="2212" y="1018"/>
                      </a:lnTo>
                      <a:lnTo>
                        <a:pt x="2215" y="1104"/>
                      </a:lnTo>
                      <a:lnTo>
                        <a:pt x="2212" y="1191"/>
                      </a:lnTo>
                      <a:lnTo>
                        <a:pt x="2202" y="1276"/>
                      </a:lnTo>
                      <a:lnTo>
                        <a:pt x="2187" y="1358"/>
                      </a:lnTo>
                      <a:lnTo>
                        <a:pt x="2164" y="1437"/>
                      </a:lnTo>
                      <a:lnTo>
                        <a:pt x="2137" y="1515"/>
                      </a:lnTo>
                      <a:lnTo>
                        <a:pt x="2103" y="1590"/>
                      </a:lnTo>
                      <a:lnTo>
                        <a:pt x="2064" y="1662"/>
                      </a:lnTo>
                      <a:lnTo>
                        <a:pt x="2020" y="1730"/>
                      </a:lnTo>
                      <a:lnTo>
                        <a:pt x="1973" y="1795"/>
                      </a:lnTo>
                      <a:lnTo>
                        <a:pt x="1919" y="1856"/>
                      </a:lnTo>
                      <a:lnTo>
                        <a:pt x="1862" y="1913"/>
                      </a:lnTo>
                      <a:lnTo>
                        <a:pt x="1801" y="1967"/>
                      </a:lnTo>
                      <a:lnTo>
                        <a:pt x="1735" y="2014"/>
                      </a:lnTo>
                      <a:lnTo>
                        <a:pt x="1667" y="2058"/>
                      </a:lnTo>
                      <a:lnTo>
                        <a:pt x="1595" y="2097"/>
                      </a:lnTo>
                      <a:lnTo>
                        <a:pt x="1520" y="2130"/>
                      </a:lnTo>
                      <a:lnTo>
                        <a:pt x="1442" y="2158"/>
                      </a:lnTo>
                      <a:lnTo>
                        <a:pt x="1361" y="2180"/>
                      </a:lnTo>
                      <a:lnTo>
                        <a:pt x="1280" y="2196"/>
                      </a:lnTo>
                      <a:lnTo>
                        <a:pt x="1195" y="2205"/>
                      </a:lnTo>
                      <a:lnTo>
                        <a:pt x="1108" y="2209"/>
                      </a:lnTo>
                      <a:lnTo>
                        <a:pt x="1022" y="2205"/>
                      </a:lnTo>
                      <a:lnTo>
                        <a:pt x="937" y="2196"/>
                      </a:lnTo>
                      <a:lnTo>
                        <a:pt x="854" y="2180"/>
                      </a:lnTo>
                      <a:lnTo>
                        <a:pt x="774" y="2158"/>
                      </a:lnTo>
                      <a:lnTo>
                        <a:pt x="697" y="2130"/>
                      </a:lnTo>
                      <a:lnTo>
                        <a:pt x="621" y="2097"/>
                      </a:lnTo>
                      <a:lnTo>
                        <a:pt x="550" y="2058"/>
                      </a:lnTo>
                      <a:lnTo>
                        <a:pt x="481" y="2014"/>
                      </a:lnTo>
                      <a:lnTo>
                        <a:pt x="416" y="1967"/>
                      </a:lnTo>
                      <a:lnTo>
                        <a:pt x="355" y="1913"/>
                      </a:lnTo>
                      <a:lnTo>
                        <a:pt x="297" y="1856"/>
                      </a:lnTo>
                      <a:lnTo>
                        <a:pt x="244" y="1795"/>
                      </a:lnTo>
                      <a:lnTo>
                        <a:pt x="196" y="1730"/>
                      </a:lnTo>
                      <a:lnTo>
                        <a:pt x="151" y="1662"/>
                      </a:lnTo>
                      <a:lnTo>
                        <a:pt x="113" y="1590"/>
                      </a:lnTo>
                      <a:lnTo>
                        <a:pt x="80" y="1515"/>
                      </a:lnTo>
                      <a:lnTo>
                        <a:pt x="51" y="1437"/>
                      </a:lnTo>
                      <a:lnTo>
                        <a:pt x="30" y="1358"/>
                      </a:lnTo>
                      <a:lnTo>
                        <a:pt x="13" y="1276"/>
                      </a:lnTo>
                      <a:lnTo>
                        <a:pt x="4" y="1191"/>
                      </a:lnTo>
                      <a:lnTo>
                        <a:pt x="0" y="1104"/>
                      </a:lnTo>
                      <a:lnTo>
                        <a:pt x="4" y="1018"/>
                      </a:lnTo>
                      <a:lnTo>
                        <a:pt x="13" y="934"/>
                      </a:lnTo>
                      <a:lnTo>
                        <a:pt x="30" y="851"/>
                      </a:lnTo>
                      <a:lnTo>
                        <a:pt x="51" y="771"/>
                      </a:lnTo>
                      <a:lnTo>
                        <a:pt x="80" y="694"/>
                      </a:lnTo>
                      <a:lnTo>
                        <a:pt x="113" y="619"/>
                      </a:lnTo>
                      <a:lnTo>
                        <a:pt x="151" y="548"/>
                      </a:lnTo>
                      <a:lnTo>
                        <a:pt x="196" y="479"/>
                      </a:lnTo>
                      <a:lnTo>
                        <a:pt x="244" y="414"/>
                      </a:lnTo>
                      <a:lnTo>
                        <a:pt x="297" y="353"/>
                      </a:lnTo>
                      <a:lnTo>
                        <a:pt x="355" y="296"/>
                      </a:lnTo>
                      <a:lnTo>
                        <a:pt x="416" y="243"/>
                      </a:lnTo>
                      <a:lnTo>
                        <a:pt x="481" y="195"/>
                      </a:lnTo>
                      <a:lnTo>
                        <a:pt x="550" y="151"/>
                      </a:lnTo>
                      <a:lnTo>
                        <a:pt x="621" y="113"/>
                      </a:lnTo>
                      <a:lnTo>
                        <a:pt x="697" y="79"/>
                      </a:lnTo>
                      <a:lnTo>
                        <a:pt x="774" y="51"/>
                      </a:lnTo>
                      <a:lnTo>
                        <a:pt x="854" y="29"/>
                      </a:lnTo>
                      <a:lnTo>
                        <a:pt x="937" y="13"/>
                      </a:lnTo>
                      <a:lnTo>
                        <a:pt x="1022" y="3"/>
                      </a:lnTo>
                      <a:lnTo>
                        <a:pt x="1108" y="0"/>
                      </a:lnTo>
                      <a:close/>
                    </a:path>
                  </a:pathLst>
                </a:custGeom>
                <a:solidFill>
                  <a:srgbClr val="A40000"/>
                </a:solidFill>
                <a:ln>
                  <a:solidFill>
                    <a:srgbClr val="A40000"/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0" name="CustomShape 30"/>
                <p:cNvSpPr/>
                <p:nvPr/>
              </p:nvSpPr>
              <p:spPr bwMode="auto">
                <a:xfrm rot="22799" flipH="1">
                  <a:off x="2543760" y="2316960"/>
                  <a:ext cx="337680" cy="331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8" h="1234" extrusionOk="0">
                      <a:moveTo>
                        <a:pt x="619" y="0"/>
                      </a:moveTo>
                      <a:lnTo>
                        <a:pt x="682" y="3"/>
                      </a:lnTo>
                      <a:lnTo>
                        <a:pt x="744" y="13"/>
                      </a:lnTo>
                      <a:lnTo>
                        <a:pt x="803" y="28"/>
                      </a:lnTo>
                      <a:lnTo>
                        <a:pt x="860" y="49"/>
                      </a:lnTo>
                      <a:lnTo>
                        <a:pt x="914" y="75"/>
                      </a:lnTo>
                      <a:lnTo>
                        <a:pt x="965" y="106"/>
                      </a:lnTo>
                      <a:lnTo>
                        <a:pt x="1013" y="142"/>
                      </a:lnTo>
                      <a:lnTo>
                        <a:pt x="1056" y="181"/>
                      </a:lnTo>
                      <a:lnTo>
                        <a:pt x="1096" y="226"/>
                      </a:lnTo>
                      <a:lnTo>
                        <a:pt x="1132" y="273"/>
                      </a:lnTo>
                      <a:lnTo>
                        <a:pt x="1163" y="323"/>
                      </a:lnTo>
                      <a:lnTo>
                        <a:pt x="1189" y="377"/>
                      </a:lnTo>
                      <a:lnTo>
                        <a:pt x="1211" y="434"/>
                      </a:lnTo>
                      <a:lnTo>
                        <a:pt x="1226" y="494"/>
                      </a:lnTo>
                      <a:lnTo>
                        <a:pt x="1234" y="554"/>
                      </a:lnTo>
                      <a:lnTo>
                        <a:pt x="1238" y="617"/>
                      </a:lnTo>
                      <a:lnTo>
                        <a:pt x="1234" y="680"/>
                      </a:lnTo>
                      <a:lnTo>
                        <a:pt x="1226" y="742"/>
                      </a:lnTo>
                      <a:lnTo>
                        <a:pt x="1211" y="801"/>
                      </a:lnTo>
                      <a:lnTo>
                        <a:pt x="1189" y="858"/>
                      </a:lnTo>
                      <a:lnTo>
                        <a:pt x="1163" y="911"/>
                      </a:lnTo>
                      <a:lnTo>
                        <a:pt x="1132" y="962"/>
                      </a:lnTo>
                      <a:lnTo>
                        <a:pt x="1096" y="1010"/>
                      </a:lnTo>
                      <a:lnTo>
                        <a:pt x="1056" y="1053"/>
                      </a:lnTo>
                      <a:lnTo>
                        <a:pt x="1013" y="1093"/>
                      </a:lnTo>
                      <a:lnTo>
                        <a:pt x="965" y="1129"/>
                      </a:lnTo>
                      <a:lnTo>
                        <a:pt x="914" y="1160"/>
                      </a:lnTo>
                      <a:lnTo>
                        <a:pt x="860" y="1186"/>
                      </a:lnTo>
                      <a:lnTo>
                        <a:pt x="803" y="1207"/>
                      </a:lnTo>
                      <a:lnTo>
                        <a:pt x="744" y="1223"/>
                      </a:lnTo>
                      <a:lnTo>
                        <a:pt x="682" y="1231"/>
                      </a:lnTo>
                      <a:lnTo>
                        <a:pt x="619" y="1234"/>
                      </a:lnTo>
                      <a:lnTo>
                        <a:pt x="556" y="1231"/>
                      </a:lnTo>
                      <a:lnTo>
                        <a:pt x="495" y="1223"/>
                      </a:lnTo>
                      <a:lnTo>
                        <a:pt x="435" y="1207"/>
                      </a:lnTo>
                      <a:lnTo>
                        <a:pt x="378" y="1186"/>
                      </a:lnTo>
                      <a:lnTo>
                        <a:pt x="324" y="1160"/>
                      </a:lnTo>
                      <a:lnTo>
                        <a:pt x="274" y="1129"/>
                      </a:lnTo>
                      <a:lnTo>
                        <a:pt x="226" y="1093"/>
                      </a:lnTo>
                      <a:lnTo>
                        <a:pt x="181" y="1053"/>
                      </a:lnTo>
                      <a:lnTo>
                        <a:pt x="142" y="1010"/>
                      </a:lnTo>
                      <a:lnTo>
                        <a:pt x="106" y="962"/>
                      </a:lnTo>
                      <a:lnTo>
                        <a:pt x="75" y="911"/>
                      </a:lnTo>
                      <a:lnTo>
                        <a:pt x="49" y="858"/>
                      </a:lnTo>
                      <a:lnTo>
                        <a:pt x="28" y="801"/>
                      </a:lnTo>
                      <a:lnTo>
                        <a:pt x="13" y="742"/>
                      </a:lnTo>
                      <a:lnTo>
                        <a:pt x="3" y="680"/>
                      </a:lnTo>
                      <a:lnTo>
                        <a:pt x="0" y="617"/>
                      </a:lnTo>
                      <a:lnTo>
                        <a:pt x="3" y="593"/>
                      </a:lnTo>
                      <a:lnTo>
                        <a:pt x="11" y="572"/>
                      </a:lnTo>
                      <a:lnTo>
                        <a:pt x="24" y="552"/>
                      </a:lnTo>
                      <a:lnTo>
                        <a:pt x="40" y="536"/>
                      </a:lnTo>
                      <a:lnTo>
                        <a:pt x="58" y="524"/>
                      </a:lnTo>
                      <a:lnTo>
                        <a:pt x="81" y="516"/>
                      </a:lnTo>
                      <a:lnTo>
                        <a:pt x="105" y="513"/>
                      </a:lnTo>
                      <a:lnTo>
                        <a:pt x="129" y="516"/>
                      </a:lnTo>
                      <a:lnTo>
                        <a:pt x="151" y="524"/>
                      </a:lnTo>
                      <a:lnTo>
                        <a:pt x="171" y="536"/>
                      </a:lnTo>
                      <a:lnTo>
                        <a:pt x="187" y="552"/>
                      </a:lnTo>
                      <a:lnTo>
                        <a:pt x="199" y="572"/>
                      </a:lnTo>
                      <a:lnTo>
                        <a:pt x="208" y="593"/>
                      </a:lnTo>
                      <a:lnTo>
                        <a:pt x="210" y="617"/>
                      </a:lnTo>
                      <a:lnTo>
                        <a:pt x="213" y="668"/>
                      </a:lnTo>
                      <a:lnTo>
                        <a:pt x="223" y="718"/>
                      </a:lnTo>
                      <a:lnTo>
                        <a:pt x="237" y="765"/>
                      </a:lnTo>
                      <a:lnTo>
                        <a:pt x="258" y="809"/>
                      </a:lnTo>
                      <a:lnTo>
                        <a:pt x="284" y="850"/>
                      </a:lnTo>
                      <a:lnTo>
                        <a:pt x="313" y="888"/>
                      </a:lnTo>
                      <a:lnTo>
                        <a:pt x="348" y="923"/>
                      </a:lnTo>
                      <a:lnTo>
                        <a:pt x="386" y="952"/>
                      </a:lnTo>
                      <a:lnTo>
                        <a:pt x="427" y="977"/>
                      </a:lnTo>
                      <a:lnTo>
                        <a:pt x="471" y="998"/>
                      </a:lnTo>
                      <a:lnTo>
                        <a:pt x="519" y="1013"/>
                      </a:lnTo>
                      <a:lnTo>
                        <a:pt x="568" y="1023"/>
                      </a:lnTo>
                      <a:lnTo>
                        <a:pt x="619" y="1026"/>
                      </a:lnTo>
                      <a:lnTo>
                        <a:pt x="670" y="1023"/>
                      </a:lnTo>
                      <a:lnTo>
                        <a:pt x="720" y="1013"/>
                      </a:lnTo>
                      <a:lnTo>
                        <a:pt x="767" y="998"/>
                      </a:lnTo>
                      <a:lnTo>
                        <a:pt x="811" y="977"/>
                      </a:lnTo>
                      <a:lnTo>
                        <a:pt x="853" y="952"/>
                      </a:lnTo>
                      <a:lnTo>
                        <a:pt x="891" y="923"/>
                      </a:lnTo>
                      <a:lnTo>
                        <a:pt x="926" y="888"/>
                      </a:lnTo>
                      <a:lnTo>
                        <a:pt x="955" y="850"/>
                      </a:lnTo>
                      <a:lnTo>
                        <a:pt x="980" y="809"/>
                      </a:lnTo>
                      <a:lnTo>
                        <a:pt x="1001" y="765"/>
                      </a:lnTo>
                      <a:lnTo>
                        <a:pt x="1016" y="718"/>
                      </a:lnTo>
                      <a:lnTo>
                        <a:pt x="1026" y="668"/>
                      </a:lnTo>
                      <a:lnTo>
                        <a:pt x="1029" y="617"/>
                      </a:lnTo>
                      <a:lnTo>
                        <a:pt x="1026" y="566"/>
                      </a:lnTo>
                      <a:lnTo>
                        <a:pt x="1016" y="517"/>
                      </a:lnTo>
                      <a:lnTo>
                        <a:pt x="1001" y="470"/>
                      </a:lnTo>
                      <a:lnTo>
                        <a:pt x="980" y="426"/>
                      </a:lnTo>
                      <a:lnTo>
                        <a:pt x="955" y="385"/>
                      </a:lnTo>
                      <a:lnTo>
                        <a:pt x="926" y="347"/>
                      </a:lnTo>
                      <a:lnTo>
                        <a:pt x="891" y="312"/>
                      </a:lnTo>
                      <a:lnTo>
                        <a:pt x="853" y="283"/>
                      </a:lnTo>
                      <a:lnTo>
                        <a:pt x="811" y="257"/>
                      </a:lnTo>
                      <a:lnTo>
                        <a:pt x="767" y="236"/>
                      </a:lnTo>
                      <a:lnTo>
                        <a:pt x="720" y="222"/>
                      </a:lnTo>
                      <a:lnTo>
                        <a:pt x="670" y="213"/>
                      </a:lnTo>
                      <a:lnTo>
                        <a:pt x="619" y="209"/>
                      </a:lnTo>
                      <a:lnTo>
                        <a:pt x="595" y="207"/>
                      </a:lnTo>
                      <a:lnTo>
                        <a:pt x="573" y="198"/>
                      </a:lnTo>
                      <a:lnTo>
                        <a:pt x="553" y="187"/>
                      </a:lnTo>
                      <a:lnTo>
                        <a:pt x="537" y="170"/>
                      </a:lnTo>
                      <a:lnTo>
                        <a:pt x="525" y="151"/>
                      </a:lnTo>
                      <a:lnTo>
                        <a:pt x="518" y="129"/>
                      </a:lnTo>
                      <a:lnTo>
                        <a:pt x="514" y="105"/>
                      </a:lnTo>
                      <a:lnTo>
                        <a:pt x="518" y="81"/>
                      </a:lnTo>
                      <a:lnTo>
                        <a:pt x="525" y="58"/>
                      </a:lnTo>
                      <a:lnTo>
                        <a:pt x="537" y="40"/>
                      </a:lnTo>
                      <a:lnTo>
                        <a:pt x="553" y="24"/>
                      </a:lnTo>
                      <a:lnTo>
                        <a:pt x="573" y="11"/>
                      </a:lnTo>
                      <a:lnTo>
                        <a:pt x="595" y="3"/>
                      </a:lnTo>
                      <a:lnTo>
                        <a:pt x="61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1" name="CustomShape 31"/>
                <p:cNvSpPr/>
                <p:nvPr/>
              </p:nvSpPr>
              <p:spPr bwMode="auto">
                <a:xfrm rot="25799" flipH="1">
                  <a:off x="2277720" y="1946160"/>
                  <a:ext cx="980280" cy="9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89" h="3579" extrusionOk="0">
                      <a:moveTo>
                        <a:pt x="474" y="251"/>
                      </a:moveTo>
                      <a:lnTo>
                        <a:pt x="251" y="473"/>
                      </a:lnTo>
                      <a:lnTo>
                        <a:pt x="423" y="644"/>
                      </a:lnTo>
                      <a:lnTo>
                        <a:pt x="623" y="622"/>
                      </a:lnTo>
                      <a:lnTo>
                        <a:pt x="646" y="422"/>
                      </a:lnTo>
                      <a:lnTo>
                        <a:pt x="474" y="251"/>
                      </a:lnTo>
                      <a:close/>
                      <a:moveTo>
                        <a:pt x="462" y="0"/>
                      </a:moveTo>
                      <a:lnTo>
                        <a:pt x="485" y="0"/>
                      </a:lnTo>
                      <a:lnTo>
                        <a:pt x="508" y="4"/>
                      </a:lnTo>
                      <a:lnTo>
                        <a:pt x="529" y="14"/>
                      </a:lnTo>
                      <a:lnTo>
                        <a:pt x="548" y="29"/>
                      </a:lnTo>
                      <a:lnTo>
                        <a:pt x="829" y="310"/>
                      </a:lnTo>
                      <a:lnTo>
                        <a:pt x="844" y="329"/>
                      </a:lnTo>
                      <a:lnTo>
                        <a:pt x="854" y="349"/>
                      </a:lnTo>
                      <a:lnTo>
                        <a:pt x="860" y="372"/>
                      </a:lnTo>
                      <a:lnTo>
                        <a:pt x="860" y="396"/>
                      </a:lnTo>
                      <a:lnTo>
                        <a:pt x="828" y="678"/>
                      </a:lnTo>
                      <a:lnTo>
                        <a:pt x="935" y="784"/>
                      </a:lnTo>
                      <a:lnTo>
                        <a:pt x="1007" y="725"/>
                      </a:lnTo>
                      <a:lnTo>
                        <a:pt x="1083" y="669"/>
                      </a:lnTo>
                      <a:lnTo>
                        <a:pt x="1162" y="618"/>
                      </a:lnTo>
                      <a:lnTo>
                        <a:pt x="1244" y="572"/>
                      </a:lnTo>
                      <a:lnTo>
                        <a:pt x="1328" y="531"/>
                      </a:lnTo>
                      <a:lnTo>
                        <a:pt x="1417" y="494"/>
                      </a:lnTo>
                      <a:lnTo>
                        <a:pt x="1507" y="462"/>
                      </a:lnTo>
                      <a:lnTo>
                        <a:pt x="1599" y="436"/>
                      </a:lnTo>
                      <a:lnTo>
                        <a:pt x="1694" y="416"/>
                      </a:lnTo>
                      <a:lnTo>
                        <a:pt x="1791" y="400"/>
                      </a:lnTo>
                      <a:lnTo>
                        <a:pt x="1889" y="392"/>
                      </a:lnTo>
                      <a:lnTo>
                        <a:pt x="1989" y="388"/>
                      </a:lnTo>
                      <a:lnTo>
                        <a:pt x="2094" y="392"/>
                      </a:lnTo>
                      <a:lnTo>
                        <a:pt x="2198" y="401"/>
                      </a:lnTo>
                      <a:lnTo>
                        <a:pt x="2299" y="418"/>
                      </a:lnTo>
                      <a:lnTo>
                        <a:pt x="2398" y="441"/>
                      </a:lnTo>
                      <a:lnTo>
                        <a:pt x="2495" y="470"/>
                      </a:lnTo>
                      <a:lnTo>
                        <a:pt x="2588" y="505"/>
                      </a:lnTo>
                      <a:lnTo>
                        <a:pt x="2680" y="545"/>
                      </a:lnTo>
                      <a:lnTo>
                        <a:pt x="2768" y="590"/>
                      </a:lnTo>
                      <a:lnTo>
                        <a:pt x="2853" y="640"/>
                      </a:lnTo>
                      <a:lnTo>
                        <a:pt x="2933" y="697"/>
                      </a:lnTo>
                      <a:lnTo>
                        <a:pt x="3011" y="757"/>
                      </a:lnTo>
                      <a:lnTo>
                        <a:pt x="3084" y="821"/>
                      </a:lnTo>
                      <a:lnTo>
                        <a:pt x="3154" y="891"/>
                      </a:lnTo>
                      <a:lnTo>
                        <a:pt x="3219" y="965"/>
                      </a:lnTo>
                      <a:lnTo>
                        <a:pt x="3280" y="1042"/>
                      </a:lnTo>
                      <a:lnTo>
                        <a:pt x="3336" y="1123"/>
                      </a:lnTo>
                      <a:lnTo>
                        <a:pt x="3387" y="1208"/>
                      </a:lnTo>
                      <a:lnTo>
                        <a:pt x="3432" y="1295"/>
                      </a:lnTo>
                      <a:lnTo>
                        <a:pt x="3473" y="1387"/>
                      </a:lnTo>
                      <a:lnTo>
                        <a:pt x="3507" y="1480"/>
                      </a:lnTo>
                      <a:lnTo>
                        <a:pt x="3536" y="1576"/>
                      </a:lnTo>
                      <a:lnTo>
                        <a:pt x="3559" y="1675"/>
                      </a:lnTo>
                      <a:lnTo>
                        <a:pt x="3576" y="1776"/>
                      </a:lnTo>
                      <a:lnTo>
                        <a:pt x="3586" y="1879"/>
                      </a:lnTo>
                      <a:lnTo>
                        <a:pt x="3589" y="1983"/>
                      </a:lnTo>
                      <a:lnTo>
                        <a:pt x="3586" y="2007"/>
                      </a:lnTo>
                      <a:lnTo>
                        <a:pt x="3578" y="2030"/>
                      </a:lnTo>
                      <a:lnTo>
                        <a:pt x="3566" y="2049"/>
                      </a:lnTo>
                      <a:lnTo>
                        <a:pt x="3550" y="2065"/>
                      </a:lnTo>
                      <a:lnTo>
                        <a:pt x="3530" y="2078"/>
                      </a:lnTo>
                      <a:lnTo>
                        <a:pt x="3508" y="2085"/>
                      </a:lnTo>
                      <a:lnTo>
                        <a:pt x="3485" y="2088"/>
                      </a:lnTo>
                      <a:lnTo>
                        <a:pt x="3461" y="2085"/>
                      </a:lnTo>
                      <a:lnTo>
                        <a:pt x="3438" y="2078"/>
                      </a:lnTo>
                      <a:lnTo>
                        <a:pt x="3418" y="2065"/>
                      </a:lnTo>
                      <a:lnTo>
                        <a:pt x="3403" y="2049"/>
                      </a:lnTo>
                      <a:lnTo>
                        <a:pt x="3390" y="2030"/>
                      </a:lnTo>
                      <a:lnTo>
                        <a:pt x="3382" y="2007"/>
                      </a:lnTo>
                      <a:lnTo>
                        <a:pt x="3379" y="1983"/>
                      </a:lnTo>
                      <a:lnTo>
                        <a:pt x="3376" y="1884"/>
                      </a:lnTo>
                      <a:lnTo>
                        <a:pt x="3366" y="1788"/>
                      </a:lnTo>
                      <a:lnTo>
                        <a:pt x="3349" y="1692"/>
                      </a:lnTo>
                      <a:lnTo>
                        <a:pt x="3326" y="1600"/>
                      </a:lnTo>
                      <a:lnTo>
                        <a:pt x="3296" y="1510"/>
                      </a:lnTo>
                      <a:lnTo>
                        <a:pt x="3260" y="1422"/>
                      </a:lnTo>
                      <a:lnTo>
                        <a:pt x="3220" y="1339"/>
                      </a:lnTo>
                      <a:lnTo>
                        <a:pt x="3173" y="1257"/>
                      </a:lnTo>
                      <a:lnTo>
                        <a:pt x="3122" y="1180"/>
                      </a:lnTo>
                      <a:lnTo>
                        <a:pt x="3066" y="1107"/>
                      </a:lnTo>
                      <a:lnTo>
                        <a:pt x="3004" y="1037"/>
                      </a:lnTo>
                      <a:lnTo>
                        <a:pt x="2938" y="971"/>
                      </a:lnTo>
                      <a:lnTo>
                        <a:pt x="2869" y="910"/>
                      </a:lnTo>
                      <a:lnTo>
                        <a:pt x="2795" y="854"/>
                      </a:lnTo>
                      <a:lnTo>
                        <a:pt x="2717" y="803"/>
                      </a:lnTo>
                      <a:lnTo>
                        <a:pt x="2636" y="756"/>
                      </a:lnTo>
                      <a:lnTo>
                        <a:pt x="2551" y="715"/>
                      </a:lnTo>
                      <a:lnTo>
                        <a:pt x="2464" y="680"/>
                      </a:lnTo>
                      <a:lnTo>
                        <a:pt x="2374" y="651"/>
                      </a:lnTo>
                      <a:lnTo>
                        <a:pt x="2280" y="628"/>
                      </a:lnTo>
                      <a:lnTo>
                        <a:pt x="2186" y="611"/>
                      </a:lnTo>
                      <a:lnTo>
                        <a:pt x="2088" y="600"/>
                      </a:lnTo>
                      <a:lnTo>
                        <a:pt x="1989" y="597"/>
                      </a:lnTo>
                      <a:lnTo>
                        <a:pt x="1895" y="600"/>
                      </a:lnTo>
                      <a:lnTo>
                        <a:pt x="1804" y="610"/>
                      </a:lnTo>
                      <a:lnTo>
                        <a:pt x="1713" y="624"/>
                      </a:lnTo>
                      <a:lnTo>
                        <a:pt x="1625" y="646"/>
                      </a:lnTo>
                      <a:lnTo>
                        <a:pt x="1539" y="672"/>
                      </a:lnTo>
                      <a:lnTo>
                        <a:pt x="1457" y="703"/>
                      </a:lnTo>
                      <a:lnTo>
                        <a:pt x="1376" y="739"/>
                      </a:lnTo>
                      <a:lnTo>
                        <a:pt x="1298" y="781"/>
                      </a:lnTo>
                      <a:lnTo>
                        <a:pt x="1223" y="827"/>
                      </a:lnTo>
                      <a:lnTo>
                        <a:pt x="1151" y="878"/>
                      </a:lnTo>
                      <a:lnTo>
                        <a:pt x="1084" y="932"/>
                      </a:lnTo>
                      <a:lnTo>
                        <a:pt x="2066" y="1913"/>
                      </a:lnTo>
                      <a:lnTo>
                        <a:pt x="2081" y="1932"/>
                      </a:lnTo>
                      <a:lnTo>
                        <a:pt x="2091" y="1953"/>
                      </a:lnTo>
                      <a:lnTo>
                        <a:pt x="2096" y="1976"/>
                      </a:lnTo>
                      <a:lnTo>
                        <a:pt x="2096" y="1998"/>
                      </a:lnTo>
                      <a:lnTo>
                        <a:pt x="2091" y="2021"/>
                      </a:lnTo>
                      <a:lnTo>
                        <a:pt x="2081" y="2042"/>
                      </a:lnTo>
                      <a:lnTo>
                        <a:pt x="2066" y="2060"/>
                      </a:lnTo>
                      <a:lnTo>
                        <a:pt x="2050" y="2074"/>
                      </a:lnTo>
                      <a:lnTo>
                        <a:pt x="2032" y="2084"/>
                      </a:lnTo>
                      <a:lnTo>
                        <a:pt x="2013" y="2090"/>
                      </a:lnTo>
                      <a:lnTo>
                        <a:pt x="1992" y="2092"/>
                      </a:lnTo>
                      <a:lnTo>
                        <a:pt x="1972" y="2090"/>
                      </a:lnTo>
                      <a:lnTo>
                        <a:pt x="1953" y="2084"/>
                      </a:lnTo>
                      <a:lnTo>
                        <a:pt x="1934" y="2074"/>
                      </a:lnTo>
                      <a:lnTo>
                        <a:pt x="1918" y="2060"/>
                      </a:lnTo>
                      <a:lnTo>
                        <a:pt x="935" y="1081"/>
                      </a:lnTo>
                      <a:lnTo>
                        <a:pt x="880" y="1148"/>
                      </a:lnTo>
                      <a:lnTo>
                        <a:pt x="829" y="1219"/>
                      </a:lnTo>
                      <a:lnTo>
                        <a:pt x="783" y="1294"/>
                      </a:lnTo>
                      <a:lnTo>
                        <a:pt x="741" y="1372"/>
                      </a:lnTo>
                      <a:lnTo>
                        <a:pt x="705" y="1453"/>
                      </a:lnTo>
                      <a:lnTo>
                        <a:pt x="673" y="1535"/>
                      </a:lnTo>
                      <a:lnTo>
                        <a:pt x="647" y="1621"/>
                      </a:lnTo>
                      <a:lnTo>
                        <a:pt x="626" y="1709"/>
                      </a:lnTo>
                      <a:lnTo>
                        <a:pt x="611" y="1799"/>
                      </a:lnTo>
                      <a:lnTo>
                        <a:pt x="602" y="1890"/>
                      </a:lnTo>
                      <a:lnTo>
                        <a:pt x="598" y="1983"/>
                      </a:lnTo>
                      <a:lnTo>
                        <a:pt x="602" y="2082"/>
                      </a:lnTo>
                      <a:lnTo>
                        <a:pt x="613" y="2180"/>
                      </a:lnTo>
                      <a:lnTo>
                        <a:pt x="630" y="2274"/>
                      </a:lnTo>
                      <a:lnTo>
                        <a:pt x="653" y="2367"/>
                      </a:lnTo>
                      <a:lnTo>
                        <a:pt x="682" y="2457"/>
                      </a:lnTo>
                      <a:lnTo>
                        <a:pt x="717" y="2544"/>
                      </a:lnTo>
                      <a:lnTo>
                        <a:pt x="758" y="2629"/>
                      </a:lnTo>
                      <a:lnTo>
                        <a:pt x="805" y="2709"/>
                      </a:lnTo>
                      <a:lnTo>
                        <a:pt x="856" y="2787"/>
                      </a:lnTo>
                      <a:lnTo>
                        <a:pt x="913" y="2861"/>
                      </a:lnTo>
                      <a:lnTo>
                        <a:pt x="974" y="2930"/>
                      </a:lnTo>
                      <a:lnTo>
                        <a:pt x="1040" y="2995"/>
                      </a:lnTo>
                      <a:lnTo>
                        <a:pt x="1110" y="3057"/>
                      </a:lnTo>
                      <a:lnTo>
                        <a:pt x="1184" y="3114"/>
                      </a:lnTo>
                      <a:lnTo>
                        <a:pt x="1261" y="3165"/>
                      </a:lnTo>
                      <a:lnTo>
                        <a:pt x="1343" y="3211"/>
                      </a:lnTo>
                      <a:lnTo>
                        <a:pt x="1426" y="3251"/>
                      </a:lnTo>
                      <a:lnTo>
                        <a:pt x="1514" y="3287"/>
                      </a:lnTo>
                      <a:lnTo>
                        <a:pt x="1605" y="3316"/>
                      </a:lnTo>
                      <a:lnTo>
                        <a:pt x="1697" y="3339"/>
                      </a:lnTo>
                      <a:lnTo>
                        <a:pt x="1793" y="3357"/>
                      </a:lnTo>
                      <a:lnTo>
                        <a:pt x="1890" y="3366"/>
                      </a:lnTo>
                      <a:lnTo>
                        <a:pt x="1989" y="3370"/>
                      </a:lnTo>
                      <a:lnTo>
                        <a:pt x="2075" y="3367"/>
                      </a:lnTo>
                      <a:lnTo>
                        <a:pt x="2161" y="3360"/>
                      </a:lnTo>
                      <a:lnTo>
                        <a:pt x="2244" y="3347"/>
                      </a:lnTo>
                      <a:lnTo>
                        <a:pt x="2327" y="3328"/>
                      </a:lnTo>
                      <a:lnTo>
                        <a:pt x="2409" y="3306"/>
                      </a:lnTo>
                      <a:lnTo>
                        <a:pt x="2488" y="3277"/>
                      </a:lnTo>
                      <a:lnTo>
                        <a:pt x="2566" y="3245"/>
                      </a:lnTo>
                      <a:lnTo>
                        <a:pt x="2643" y="3208"/>
                      </a:lnTo>
                      <a:lnTo>
                        <a:pt x="2715" y="3166"/>
                      </a:lnTo>
                      <a:lnTo>
                        <a:pt x="2786" y="3119"/>
                      </a:lnTo>
                      <a:lnTo>
                        <a:pt x="2855" y="3069"/>
                      </a:lnTo>
                      <a:lnTo>
                        <a:pt x="2919" y="3014"/>
                      </a:lnTo>
                      <a:lnTo>
                        <a:pt x="2981" y="2955"/>
                      </a:lnTo>
                      <a:lnTo>
                        <a:pt x="3040" y="2892"/>
                      </a:lnTo>
                      <a:lnTo>
                        <a:pt x="3057" y="2876"/>
                      </a:lnTo>
                      <a:lnTo>
                        <a:pt x="3078" y="2864"/>
                      </a:lnTo>
                      <a:lnTo>
                        <a:pt x="3099" y="2858"/>
                      </a:lnTo>
                      <a:lnTo>
                        <a:pt x="3123" y="2855"/>
                      </a:lnTo>
                      <a:lnTo>
                        <a:pt x="3145" y="2860"/>
                      </a:lnTo>
                      <a:lnTo>
                        <a:pt x="3168" y="2867"/>
                      </a:lnTo>
                      <a:lnTo>
                        <a:pt x="3188" y="2881"/>
                      </a:lnTo>
                      <a:lnTo>
                        <a:pt x="3204" y="2899"/>
                      </a:lnTo>
                      <a:lnTo>
                        <a:pt x="3215" y="2919"/>
                      </a:lnTo>
                      <a:lnTo>
                        <a:pt x="3222" y="2941"/>
                      </a:lnTo>
                      <a:lnTo>
                        <a:pt x="3223" y="2964"/>
                      </a:lnTo>
                      <a:lnTo>
                        <a:pt x="3220" y="2987"/>
                      </a:lnTo>
                      <a:lnTo>
                        <a:pt x="3212" y="3008"/>
                      </a:lnTo>
                      <a:lnTo>
                        <a:pt x="3198" y="3029"/>
                      </a:lnTo>
                      <a:lnTo>
                        <a:pt x="3135" y="3096"/>
                      </a:lnTo>
                      <a:lnTo>
                        <a:pt x="3069" y="3160"/>
                      </a:lnTo>
                      <a:lnTo>
                        <a:pt x="2999" y="3220"/>
                      </a:lnTo>
                      <a:lnTo>
                        <a:pt x="2928" y="3275"/>
                      </a:lnTo>
                      <a:lnTo>
                        <a:pt x="2853" y="3327"/>
                      </a:lnTo>
                      <a:lnTo>
                        <a:pt x="2774" y="3374"/>
                      </a:lnTo>
                      <a:lnTo>
                        <a:pt x="2695" y="3415"/>
                      </a:lnTo>
                      <a:lnTo>
                        <a:pt x="2612" y="3453"/>
                      </a:lnTo>
                      <a:lnTo>
                        <a:pt x="2527" y="3486"/>
                      </a:lnTo>
                      <a:lnTo>
                        <a:pt x="2441" y="3514"/>
                      </a:lnTo>
                      <a:lnTo>
                        <a:pt x="2353" y="3537"/>
                      </a:lnTo>
                      <a:lnTo>
                        <a:pt x="2264" y="3555"/>
                      </a:lnTo>
                      <a:lnTo>
                        <a:pt x="2174" y="3568"/>
                      </a:lnTo>
                      <a:lnTo>
                        <a:pt x="2081" y="3577"/>
                      </a:lnTo>
                      <a:lnTo>
                        <a:pt x="1989" y="3579"/>
                      </a:lnTo>
                      <a:lnTo>
                        <a:pt x="1884" y="3576"/>
                      </a:lnTo>
                      <a:lnTo>
                        <a:pt x="1781" y="3566"/>
                      </a:lnTo>
                      <a:lnTo>
                        <a:pt x="1680" y="3549"/>
                      </a:lnTo>
                      <a:lnTo>
                        <a:pt x="1581" y="3526"/>
                      </a:lnTo>
                      <a:lnTo>
                        <a:pt x="1484" y="3498"/>
                      </a:lnTo>
                      <a:lnTo>
                        <a:pt x="1390" y="3463"/>
                      </a:lnTo>
                      <a:lnTo>
                        <a:pt x="1299" y="3423"/>
                      </a:lnTo>
                      <a:lnTo>
                        <a:pt x="1211" y="3377"/>
                      </a:lnTo>
                      <a:lnTo>
                        <a:pt x="1126" y="3326"/>
                      </a:lnTo>
                      <a:lnTo>
                        <a:pt x="1044" y="3271"/>
                      </a:lnTo>
                      <a:lnTo>
                        <a:pt x="967" y="3210"/>
                      </a:lnTo>
                      <a:lnTo>
                        <a:pt x="893" y="3145"/>
                      </a:lnTo>
                      <a:lnTo>
                        <a:pt x="824" y="3076"/>
                      </a:lnTo>
                      <a:lnTo>
                        <a:pt x="759" y="3003"/>
                      </a:lnTo>
                      <a:lnTo>
                        <a:pt x="699" y="2925"/>
                      </a:lnTo>
                      <a:lnTo>
                        <a:pt x="642" y="2845"/>
                      </a:lnTo>
                      <a:lnTo>
                        <a:pt x="592" y="2760"/>
                      </a:lnTo>
                      <a:lnTo>
                        <a:pt x="546" y="2672"/>
                      </a:lnTo>
                      <a:lnTo>
                        <a:pt x="506" y="2581"/>
                      </a:lnTo>
                      <a:lnTo>
                        <a:pt x="471" y="2488"/>
                      </a:lnTo>
                      <a:lnTo>
                        <a:pt x="442" y="2391"/>
                      </a:lnTo>
                      <a:lnTo>
                        <a:pt x="419" y="2292"/>
                      </a:lnTo>
                      <a:lnTo>
                        <a:pt x="403" y="2191"/>
                      </a:lnTo>
                      <a:lnTo>
                        <a:pt x="393" y="2088"/>
                      </a:lnTo>
                      <a:lnTo>
                        <a:pt x="390" y="1983"/>
                      </a:lnTo>
                      <a:lnTo>
                        <a:pt x="393" y="1883"/>
                      </a:lnTo>
                      <a:lnTo>
                        <a:pt x="402" y="1786"/>
                      </a:lnTo>
                      <a:lnTo>
                        <a:pt x="417" y="1689"/>
                      </a:lnTo>
                      <a:lnTo>
                        <a:pt x="437" y="1595"/>
                      </a:lnTo>
                      <a:lnTo>
                        <a:pt x="464" y="1503"/>
                      </a:lnTo>
                      <a:lnTo>
                        <a:pt x="495" y="1413"/>
                      </a:lnTo>
                      <a:lnTo>
                        <a:pt x="532" y="1325"/>
                      </a:lnTo>
                      <a:lnTo>
                        <a:pt x="573" y="1240"/>
                      </a:lnTo>
                      <a:lnTo>
                        <a:pt x="620" y="1159"/>
                      </a:lnTo>
                      <a:lnTo>
                        <a:pt x="671" y="1080"/>
                      </a:lnTo>
                      <a:lnTo>
                        <a:pt x="727" y="1005"/>
                      </a:lnTo>
                      <a:lnTo>
                        <a:pt x="787" y="932"/>
                      </a:lnTo>
                      <a:lnTo>
                        <a:pt x="680" y="826"/>
                      </a:lnTo>
                      <a:lnTo>
                        <a:pt x="397" y="857"/>
                      </a:lnTo>
                      <a:lnTo>
                        <a:pt x="385" y="858"/>
                      </a:lnTo>
                      <a:lnTo>
                        <a:pt x="365" y="856"/>
                      </a:lnTo>
                      <a:lnTo>
                        <a:pt x="345" y="850"/>
                      </a:lnTo>
                      <a:lnTo>
                        <a:pt x="328" y="840"/>
                      </a:lnTo>
                      <a:lnTo>
                        <a:pt x="311" y="827"/>
                      </a:lnTo>
                      <a:lnTo>
                        <a:pt x="29" y="547"/>
                      </a:lnTo>
                      <a:lnTo>
                        <a:pt x="14" y="527"/>
                      </a:lnTo>
                      <a:lnTo>
                        <a:pt x="4" y="507"/>
                      </a:lnTo>
                      <a:lnTo>
                        <a:pt x="0" y="484"/>
                      </a:lnTo>
                      <a:lnTo>
                        <a:pt x="0" y="461"/>
                      </a:lnTo>
                      <a:lnTo>
                        <a:pt x="4" y="438"/>
                      </a:lnTo>
                      <a:lnTo>
                        <a:pt x="14" y="418"/>
                      </a:lnTo>
                      <a:lnTo>
                        <a:pt x="29" y="399"/>
                      </a:lnTo>
                      <a:lnTo>
                        <a:pt x="400" y="29"/>
                      </a:lnTo>
                      <a:lnTo>
                        <a:pt x="419" y="14"/>
                      </a:lnTo>
                      <a:lnTo>
                        <a:pt x="440" y="4"/>
                      </a:lnTo>
                      <a:lnTo>
                        <a:pt x="462" y="0"/>
                      </a:lnTo>
                      <a:close/>
                    </a:path>
                  </a:pathLst>
                </a:custGeom>
                <a:solidFill>
                  <a:srgbClr val="A40000"/>
                </a:solidFill>
                <a:ln>
                  <a:solidFill>
                    <a:srgbClr val="A40000"/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sp>
            <p:nvSpPr>
              <p:cNvPr id="112" name="CustomShape 32"/>
              <p:cNvSpPr/>
              <p:nvPr/>
            </p:nvSpPr>
            <p:spPr bwMode="auto">
              <a:xfrm rot="23400">
                <a:off x="2543400" y="2318400"/>
                <a:ext cx="337680" cy="329760"/>
              </a:xfrm>
              <a:prstGeom prst="ellipse">
                <a:avLst/>
              </a:prstGeom>
              <a:solidFill>
                <a:srgbClr val="A40000"/>
              </a:solidFill>
              <a:ln>
                <a:solidFill>
                  <a:srgbClr val="A4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113" name="CustomShape 33"/>
            <p:cNvSpPr/>
            <p:nvPr/>
          </p:nvSpPr>
          <p:spPr bwMode="auto">
            <a:xfrm rot="24599">
              <a:off x="3280680" y="2012040"/>
              <a:ext cx="1177920" cy="912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  <a:defRPr/>
              </a:pPr>
              <a:r>
                <a:rPr lang="en-US" sz="5400" b="1" strike="noStrike" spc="-1">
                  <a:solidFill>
                    <a:srgbClr val="385623"/>
                  </a:solidFill>
                  <a:latin typeface="Sitka Subheading"/>
                  <a:ea typeface="Titillium Web Light"/>
                </a:rPr>
                <a:t>40</a:t>
              </a:r>
              <a:endParaRPr lang="ru-RU" sz="5400" b="0" strike="noStrike" spc="-1">
                <a:latin typeface="Arial"/>
              </a:endParaRPr>
            </a:p>
          </p:txBody>
        </p:sp>
      </p:grpSp>
      <p:sp>
        <p:nvSpPr>
          <p:cNvPr id="38" name="CustomShape 16"/>
          <p:cNvSpPr/>
          <p:nvPr/>
        </p:nvSpPr>
        <p:spPr bwMode="auto">
          <a:xfrm>
            <a:off x="3393462" y="4251960"/>
            <a:ext cx="2831298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ru-RU" sz="2800" b="1" strike="noStrike" spc="-1" dirty="0" smtClean="0">
                <a:solidFill>
                  <a:schemeClr val="accent6">
                    <a:lumMod val="50000"/>
                  </a:schemeClr>
                </a:solidFill>
                <a:latin typeface="Segoe UI"/>
                <a:ea typeface="Times New Roman"/>
              </a:rPr>
              <a:t>(+ 3 % к 2021)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4472C4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4" name="Рисунок 3"/>
          <p:cNvPicPr/>
          <p:nvPr/>
        </p:nvPicPr>
        <p:blipFill>
          <a:blip r:embed="rId2"/>
          <a:stretch/>
        </p:blipFill>
        <p:spPr bwMode="auto">
          <a:xfrm rot="10800000" flipH="1">
            <a:off x="0" y="-8792"/>
            <a:ext cx="12190680" cy="6856560"/>
          </a:xfrm>
          <a:prstGeom prst="rect">
            <a:avLst/>
          </a:prstGeom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</p:pic>
      <p:sp>
        <p:nvSpPr>
          <p:cNvPr id="115" name="CustomShape 1"/>
          <p:cNvSpPr/>
          <p:nvPr/>
        </p:nvSpPr>
        <p:spPr bwMode="auto">
          <a:xfrm>
            <a:off x="1296720" y="108720"/>
            <a:ext cx="10794240" cy="106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3200" b="1" strike="noStrike" spc="-1">
                <a:solidFill>
                  <a:srgbClr val="FFFFFF"/>
                </a:solidFill>
                <a:latin typeface="Segoe UI"/>
                <a:ea typeface="Segoe UI"/>
              </a:rPr>
              <a:t>Рейтинг ОИОГВ по достижению доли закупок у СМП по 44-ФЗ, %</a:t>
            </a:r>
            <a:endParaRPr lang="ru-RU" sz="3200" b="0" strike="noStrike" spc="-1">
              <a:latin typeface="Arial"/>
            </a:endParaRPr>
          </a:p>
        </p:txBody>
      </p:sp>
      <p:sp>
        <p:nvSpPr>
          <p:cNvPr id="119" name="CustomShape 5"/>
          <p:cNvSpPr/>
          <p:nvPr/>
        </p:nvSpPr>
        <p:spPr bwMode="auto">
          <a:xfrm>
            <a:off x="11480760" y="6341760"/>
            <a:ext cx="609840" cy="3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000" b="1" strike="noStrike" spc="-1">
                <a:solidFill>
                  <a:srgbClr val="044174"/>
                </a:solidFill>
                <a:latin typeface="Segoe UI"/>
                <a:ea typeface="Calibri"/>
              </a:rPr>
              <a:t>4</a:t>
            </a:r>
            <a:endParaRPr lang="ru-RU" sz="2000" b="0" strike="noStrike" spc="-1">
              <a:latin typeface="Arial"/>
            </a:endParaRPr>
          </a:p>
        </p:txBody>
      </p:sp>
      <p:pic>
        <p:nvPicPr>
          <p:cNvPr id="120" name="Рисунок 9"/>
          <p:cNvPicPr/>
          <p:nvPr/>
        </p:nvPicPr>
        <p:blipFill>
          <a:blip r:embed="rId3"/>
          <a:stretch/>
        </p:blipFill>
        <p:spPr bwMode="auto">
          <a:xfrm>
            <a:off x="128520" y="108720"/>
            <a:ext cx="733320" cy="906480"/>
          </a:xfrm>
          <a:prstGeom prst="rect">
            <a:avLst/>
          </a:prstGeom>
          <a:ln>
            <a:noFill/>
          </a:ln>
        </p:spPr>
      </p:pic>
      <p:sp>
        <p:nvSpPr>
          <p:cNvPr id="126" name="CustomShape 10"/>
          <p:cNvSpPr/>
          <p:nvPr/>
        </p:nvSpPr>
        <p:spPr bwMode="auto">
          <a:xfrm>
            <a:off x="1296720" y="108720"/>
            <a:ext cx="10794240" cy="106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3200" b="1" strike="noStrike" spc="-1">
                <a:solidFill>
                  <a:srgbClr val="FFFFFF"/>
                </a:solidFill>
                <a:latin typeface="Segoe UI"/>
                <a:ea typeface="Segoe UI"/>
              </a:rPr>
              <a:t>Рейтинг ОИОГВ по достижению доли закупок у СМП по 44-ФЗ, %</a:t>
            </a:r>
            <a:endParaRPr lang="ru-RU" sz="3200" b="0" strike="noStrike" spc="-1">
              <a:latin typeface="Arial"/>
            </a:endParaRPr>
          </a:p>
        </p:txBody>
      </p:sp>
      <p:sp>
        <p:nvSpPr>
          <p:cNvPr id="130" name="CustomShape 14"/>
          <p:cNvSpPr/>
          <p:nvPr/>
        </p:nvSpPr>
        <p:spPr bwMode="auto">
          <a:xfrm>
            <a:off x="11630160" y="6350296"/>
            <a:ext cx="609840" cy="39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000" b="1" strike="noStrike" spc="-1" dirty="0">
                <a:solidFill>
                  <a:srgbClr val="044174"/>
                </a:solidFill>
                <a:latin typeface="Segoe UI"/>
                <a:ea typeface="Calibri"/>
              </a:rPr>
              <a:t>4</a:t>
            </a:r>
            <a:endParaRPr lang="ru-RU" sz="2000" b="0" strike="noStrike" spc="-1" dirty="0">
              <a:latin typeface="Arial"/>
            </a:endParaRPr>
          </a:p>
        </p:txBody>
      </p:sp>
      <p:pic>
        <p:nvPicPr>
          <p:cNvPr id="131" name="Рисунок 9"/>
          <p:cNvPicPr/>
          <p:nvPr/>
        </p:nvPicPr>
        <p:blipFill>
          <a:blip r:embed="rId3"/>
          <a:stretch/>
        </p:blipFill>
        <p:spPr bwMode="auto">
          <a:xfrm>
            <a:off x="128520" y="108720"/>
            <a:ext cx="733320" cy="906480"/>
          </a:xfrm>
          <a:prstGeom prst="rect">
            <a:avLst/>
          </a:prstGeom>
          <a:ln>
            <a:noFill/>
          </a:ln>
        </p:spPr>
      </p:pic>
      <p:sp>
        <p:nvSpPr>
          <p:cNvPr id="24" name="CustomShape 11"/>
          <p:cNvSpPr/>
          <p:nvPr/>
        </p:nvSpPr>
        <p:spPr bwMode="auto">
          <a:xfrm>
            <a:off x="83518" y="1167584"/>
            <a:ext cx="12065401" cy="5568736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25" name="Table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4829483"/>
              </p:ext>
            </p:extLst>
          </p:nvPr>
        </p:nvGraphicFramePr>
        <p:xfrm>
          <a:off x="9445680" y="4620582"/>
          <a:ext cx="2658600" cy="1469879"/>
        </p:xfrm>
        <a:graphic>
          <a:graphicData uri="http://schemas.openxmlformats.org/drawingml/2006/table">
            <a:tbl>
              <a:tblPr/>
              <a:tblGrid>
                <a:gridCol w="265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612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79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r>
                        <a:rPr lang="ru-RU" sz="1200" b="1" strike="noStrike" spc="-1">
                          <a:solidFill>
                            <a:srgbClr val="0B3568"/>
                          </a:solidFill>
                          <a:latin typeface="Segoe UI"/>
                          <a:ea typeface="Times New Roman"/>
                        </a:rPr>
                        <a:t>Шкала оценки: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-1" dirty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Зеленая зона 40 % – 100 %</a:t>
                      </a:r>
                      <a:endParaRPr lang="ru-RU" sz="1200" b="0" strike="noStrike" spc="-1" dirty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-1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Желтая зона  35,0 %  – 39,9 %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-1" dirty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Красная зона 0 % – 34,9 %</a:t>
                      </a:r>
                      <a:endParaRPr lang="ru-RU" sz="1200" b="0" strike="noStrike" spc="-1" dirty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6" name="CustomShape 13"/>
          <p:cNvSpPr/>
          <p:nvPr/>
        </p:nvSpPr>
        <p:spPr bwMode="auto">
          <a:xfrm>
            <a:off x="9445680" y="1264320"/>
            <a:ext cx="2645640" cy="118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strike="noStrike" spc="-1" dirty="0">
                <a:solidFill>
                  <a:srgbClr val="A40000"/>
                </a:solidFill>
                <a:latin typeface="Segoe UI"/>
                <a:ea typeface="Arial"/>
              </a:rPr>
              <a:t>44-ФЗ</a:t>
            </a:r>
            <a:endParaRPr lang="ru-RU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-1" dirty="0">
                <a:solidFill>
                  <a:srgbClr val="A40000"/>
                </a:solidFill>
                <a:latin typeface="Segoe UI"/>
                <a:ea typeface="Arial"/>
              </a:rPr>
              <a:t>ОИОГВ НСО</a:t>
            </a:r>
            <a:endParaRPr lang="ru-RU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-1" dirty="0">
                <a:solidFill>
                  <a:srgbClr val="A40000"/>
                </a:solidFill>
                <a:latin typeface="Segoe UI"/>
                <a:ea typeface="Arial"/>
              </a:rPr>
              <a:t>40 %</a:t>
            </a:r>
            <a:endParaRPr lang="ru-RU" sz="2400" b="0" strike="noStrike" spc="-1" dirty="0">
              <a:latin typeface="Arial"/>
            </a:endParaRPr>
          </a:p>
        </p:txBody>
      </p:sp>
      <p:grpSp>
        <p:nvGrpSpPr>
          <p:cNvPr id="27" name="Group 15"/>
          <p:cNvGrpSpPr/>
          <p:nvPr/>
        </p:nvGrpSpPr>
        <p:grpSpPr bwMode="auto">
          <a:xfrm>
            <a:off x="10222200" y="2283120"/>
            <a:ext cx="1150560" cy="1054800"/>
            <a:chOff x="10222200" y="2283120"/>
            <a:chExt cx="1150560" cy="1054800"/>
          </a:xfrm>
        </p:grpSpPr>
        <p:sp>
          <p:nvSpPr>
            <p:cNvPr id="28" name="CustomShape 16"/>
            <p:cNvSpPr/>
            <p:nvPr/>
          </p:nvSpPr>
          <p:spPr bwMode="auto">
            <a:xfrm flipH="1">
              <a:off x="10379520" y="2542680"/>
              <a:ext cx="711000" cy="650520"/>
            </a:xfrm>
            <a:custGeom>
              <a:avLst/>
              <a:gdLst/>
              <a:ahLst/>
              <a:cxnLst/>
              <a:rect l="l" t="t" r="r" b="b"/>
              <a:pathLst>
                <a:path w="2215" h="2209" extrusionOk="0">
                  <a:moveTo>
                    <a:pt x="1108" y="209"/>
                  </a:moveTo>
                  <a:lnTo>
                    <a:pt x="1030" y="212"/>
                  </a:lnTo>
                  <a:lnTo>
                    <a:pt x="955" y="222"/>
                  </a:lnTo>
                  <a:lnTo>
                    <a:pt x="881" y="237"/>
                  </a:lnTo>
                  <a:lnTo>
                    <a:pt x="811" y="259"/>
                  </a:lnTo>
                  <a:lnTo>
                    <a:pt x="742" y="286"/>
                  </a:lnTo>
                  <a:lnTo>
                    <a:pt x="676" y="320"/>
                  </a:lnTo>
                  <a:lnTo>
                    <a:pt x="614" y="357"/>
                  </a:lnTo>
                  <a:lnTo>
                    <a:pt x="555" y="399"/>
                  </a:lnTo>
                  <a:lnTo>
                    <a:pt x="500" y="447"/>
                  </a:lnTo>
                  <a:lnTo>
                    <a:pt x="448" y="498"/>
                  </a:lnTo>
                  <a:lnTo>
                    <a:pt x="401" y="553"/>
                  </a:lnTo>
                  <a:lnTo>
                    <a:pt x="358" y="612"/>
                  </a:lnTo>
                  <a:lnTo>
                    <a:pt x="321" y="674"/>
                  </a:lnTo>
                  <a:lnTo>
                    <a:pt x="287" y="740"/>
                  </a:lnTo>
                  <a:lnTo>
                    <a:pt x="260" y="808"/>
                  </a:lnTo>
                  <a:lnTo>
                    <a:pt x="239" y="879"/>
                  </a:lnTo>
                  <a:lnTo>
                    <a:pt x="223" y="952"/>
                  </a:lnTo>
                  <a:lnTo>
                    <a:pt x="213" y="1027"/>
                  </a:lnTo>
                  <a:lnTo>
                    <a:pt x="210" y="1104"/>
                  </a:lnTo>
                  <a:lnTo>
                    <a:pt x="213" y="1181"/>
                  </a:lnTo>
                  <a:lnTo>
                    <a:pt x="223" y="1257"/>
                  </a:lnTo>
                  <a:lnTo>
                    <a:pt x="239" y="1330"/>
                  </a:lnTo>
                  <a:lnTo>
                    <a:pt x="260" y="1401"/>
                  </a:lnTo>
                  <a:lnTo>
                    <a:pt x="287" y="1470"/>
                  </a:lnTo>
                  <a:lnTo>
                    <a:pt x="321" y="1535"/>
                  </a:lnTo>
                  <a:lnTo>
                    <a:pt x="358" y="1598"/>
                  </a:lnTo>
                  <a:lnTo>
                    <a:pt x="401" y="1656"/>
                  </a:lnTo>
                  <a:lnTo>
                    <a:pt x="448" y="1712"/>
                  </a:lnTo>
                  <a:lnTo>
                    <a:pt x="500" y="1763"/>
                  </a:lnTo>
                  <a:lnTo>
                    <a:pt x="555" y="1809"/>
                  </a:lnTo>
                  <a:lnTo>
                    <a:pt x="614" y="1852"/>
                  </a:lnTo>
                  <a:lnTo>
                    <a:pt x="676" y="1890"/>
                  </a:lnTo>
                  <a:lnTo>
                    <a:pt x="742" y="1922"/>
                  </a:lnTo>
                  <a:lnTo>
                    <a:pt x="811" y="1949"/>
                  </a:lnTo>
                  <a:lnTo>
                    <a:pt x="881" y="1971"/>
                  </a:lnTo>
                  <a:lnTo>
                    <a:pt x="955" y="1987"/>
                  </a:lnTo>
                  <a:lnTo>
                    <a:pt x="1030" y="1997"/>
                  </a:lnTo>
                  <a:lnTo>
                    <a:pt x="1108" y="2000"/>
                  </a:lnTo>
                  <a:lnTo>
                    <a:pt x="1185" y="1997"/>
                  </a:lnTo>
                  <a:lnTo>
                    <a:pt x="1261" y="1987"/>
                  </a:lnTo>
                  <a:lnTo>
                    <a:pt x="1334" y="1971"/>
                  </a:lnTo>
                  <a:lnTo>
                    <a:pt x="1406" y="1949"/>
                  </a:lnTo>
                  <a:lnTo>
                    <a:pt x="1474" y="1922"/>
                  </a:lnTo>
                  <a:lnTo>
                    <a:pt x="1540" y="1890"/>
                  </a:lnTo>
                  <a:lnTo>
                    <a:pt x="1603" y="1852"/>
                  </a:lnTo>
                  <a:lnTo>
                    <a:pt x="1661" y="1809"/>
                  </a:lnTo>
                  <a:lnTo>
                    <a:pt x="1717" y="1763"/>
                  </a:lnTo>
                  <a:lnTo>
                    <a:pt x="1768" y="1712"/>
                  </a:lnTo>
                  <a:lnTo>
                    <a:pt x="1815" y="1656"/>
                  </a:lnTo>
                  <a:lnTo>
                    <a:pt x="1857" y="1598"/>
                  </a:lnTo>
                  <a:lnTo>
                    <a:pt x="1895" y="1535"/>
                  </a:lnTo>
                  <a:lnTo>
                    <a:pt x="1928" y="1470"/>
                  </a:lnTo>
                  <a:lnTo>
                    <a:pt x="1955" y="1401"/>
                  </a:lnTo>
                  <a:lnTo>
                    <a:pt x="1977" y="1330"/>
                  </a:lnTo>
                  <a:lnTo>
                    <a:pt x="1993" y="1257"/>
                  </a:lnTo>
                  <a:lnTo>
                    <a:pt x="2003" y="1181"/>
                  </a:lnTo>
                  <a:lnTo>
                    <a:pt x="2006" y="1104"/>
                  </a:lnTo>
                  <a:lnTo>
                    <a:pt x="2003" y="1027"/>
                  </a:lnTo>
                  <a:lnTo>
                    <a:pt x="1993" y="952"/>
                  </a:lnTo>
                  <a:lnTo>
                    <a:pt x="1977" y="879"/>
                  </a:lnTo>
                  <a:lnTo>
                    <a:pt x="1955" y="808"/>
                  </a:lnTo>
                  <a:lnTo>
                    <a:pt x="1928" y="740"/>
                  </a:lnTo>
                  <a:lnTo>
                    <a:pt x="1895" y="674"/>
                  </a:lnTo>
                  <a:lnTo>
                    <a:pt x="1857" y="612"/>
                  </a:lnTo>
                  <a:lnTo>
                    <a:pt x="1815" y="553"/>
                  </a:lnTo>
                  <a:lnTo>
                    <a:pt x="1768" y="498"/>
                  </a:lnTo>
                  <a:lnTo>
                    <a:pt x="1717" y="447"/>
                  </a:lnTo>
                  <a:lnTo>
                    <a:pt x="1661" y="399"/>
                  </a:lnTo>
                  <a:lnTo>
                    <a:pt x="1603" y="357"/>
                  </a:lnTo>
                  <a:lnTo>
                    <a:pt x="1540" y="320"/>
                  </a:lnTo>
                  <a:lnTo>
                    <a:pt x="1474" y="286"/>
                  </a:lnTo>
                  <a:lnTo>
                    <a:pt x="1406" y="259"/>
                  </a:lnTo>
                  <a:lnTo>
                    <a:pt x="1334" y="237"/>
                  </a:lnTo>
                  <a:lnTo>
                    <a:pt x="1261" y="222"/>
                  </a:lnTo>
                  <a:lnTo>
                    <a:pt x="1185" y="212"/>
                  </a:lnTo>
                  <a:lnTo>
                    <a:pt x="1108" y="209"/>
                  </a:lnTo>
                  <a:close/>
                  <a:moveTo>
                    <a:pt x="1108" y="0"/>
                  </a:moveTo>
                  <a:lnTo>
                    <a:pt x="1195" y="3"/>
                  </a:lnTo>
                  <a:lnTo>
                    <a:pt x="1280" y="13"/>
                  </a:lnTo>
                  <a:lnTo>
                    <a:pt x="1361" y="29"/>
                  </a:lnTo>
                  <a:lnTo>
                    <a:pt x="1442" y="51"/>
                  </a:lnTo>
                  <a:lnTo>
                    <a:pt x="1520" y="79"/>
                  </a:lnTo>
                  <a:lnTo>
                    <a:pt x="1595" y="113"/>
                  </a:lnTo>
                  <a:lnTo>
                    <a:pt x="1667" y="151"/>
                  </a:lnTo>
                  <a:lnTo>
                    <a:pt x="1735" y="195"/>
                  </a:lnTo>
                  <a:lnTo>
                    <a:pt x="1801" y="243"/>
                  </a:lnTo>
                  <a:lnTo>
                    <a:pt x="1862" y="296"/>
                  </a:lnTo>
                  <a:lnTo>
                    <a:pt x="1919" y="353"/>
                  </a:lnTo>
                  <a:lnTo>
                    <a:pt x="1973" y="414"/>
                  </a:lnTo>
                  <a:lnTo>
                    <a:pt x="2020" y="479"/>
                  </a:lnTo>
                  <a:lnTo>
                    <a:pt x="2064" y="548"/>
                  </a:lnTo>
                  <a:lnTo>
                    <a:pt x="2103" y="619"/>
                  </a:lnTo>
                  <a:lnTo>
                    <a:pt x="2137" y="694"/>
                  </a:lnTo>
                  <a:lnTo>
                    <a:pt x="2164" y="771"/>
                  </a:lnTo>
                  <a:lnTo>
                    <a:pt x="2187" y="851"/>
                  </a:lnTo>
                  <a:lnTo>
                    <a:pt x="2202" y="934"/>
                  </a:lnTo>
                  <a:lnTo>
                    <a:pt x="2212" y="1018"/>
                  </a:lnTo>
                  <a:lnTo>
                    <a:pt x="2215" y="1104"/>
                  </a:lnTo>
                  <a:lnTo>
                    <a:pt x="2212" y="1191"/>
                  </a:lnTo>
                  <a:lnTo>
                    <a:pt x="2202" y="1276"/>
                  </a:lnTo>
                  <a:lnTo>
                    <a:pt x="2187" y="1358"/>
                  </a:lnTo>
                  <a:lnTo>
                    <a:pt x="2164" y="1437"/>
                  </a:lnTo>
                  <a:lnTo>
                    <a:pt x="2137" y="1515"/>
                  </a:lnTo>
                  <a:lnTo>
                    <a:pt x="2103" y="1590"/>
                  </a:lnTo>
                  <a:lnTo>
                    <a:pt x="2064" y="1662"/>
                  </a:lnTo>
                  <a:lnTo>
                    <a:pt x="2020" y="1730"/>
                  </a:lnTo>
                  <a:lnTo>
                    <a:pt x="1973" y="1795"/>
                  </a:lnTo>
                  <a:lnTo>
                    <a:pt x="1919" y="1856"/>
                  </a:lnTo>
                  <a:lnTo>
                    <a:pt x="1862" y="1913"/>
                  </a:lnTo>
                  <a:lnTo>
                    <a:pt x="1801" y="1967"/>
                  </a:lnTo>
                  <a:lnTo>
                    <a:pt x="1735" y="2014"/>
                  </a:lnTo>
                  <a:lnTo>
                    <a:pt x="1667" y="2058"/>
                  </a:lnTo>
                  <a:lnTo>
                    <a:pt x="1595" y="2097"/>
                  </a:lnTo>
                  <a:lnTo>
                    <a:pt x="1520" y="2130"/>
                  </a:lnTo>
                  <a:lnTo>
                    <a:pt x="1442" y="2158"/>
                  </a:lnTo>
                  <a:lnTo>
                    <a:pt x="1361" y="2180"/>
                  </a:lnTo>
                  <a:lnTo>
                    <a:pt x="1280" y="2196"/>
                  </a:lnTo>
                  <a:lnTo>
                    <a:pt x="1195" y="2205"/>
                  </a:lnTo>
                  <a:lnTo>
                    <a:pt x="1108" y="2209"/>
                  </a:lnTo>
                  <a:lnTo>
                    <a:pt x="1022" y="2205"/>
                  </a:lnTo>
                  <a:lnTo>
                    <a:pt x="937" y="2196"/>
                  </a:lnTo>
                  <a:lnTo>
                    <a:pt x="854" y="2180"/>
                  </a:lnTo>
                  <a:lnTo>
                    <a:pt x="774" y="2158"/>
                  </a:lnTo>
                  <a:lnTo>
                    <a:pt x="697" y="2130"/>
                  </a:lnTo>
                  <a:lnTo>
                    <a:pt x="621" y="2097"/>
                  </a:lnTo>
                  <a:lnTo>
                    <a:pt x="550" y="2058"/>
                  </a:lnTo>
                  <a:lnTo>
                    <a:pt x="481" y="2014"/>
                  </a:lnTo>
                  <a:lnTo>
                    <a:pt x="416" y="1967"/>
                  </a:lnTo>
                  <a:lnTo>
                    <a:pt x="355" y="1913"/>
                  </a:lnTo>
                  <a:lnTo>
                    <a:pt x="297" y="1856"/>
                  </a:lnTo>
                  <a:lnTo>
                    <a:pt x="244" y="1795"/>
                  </a:lnTo>
                  <a:lnTo>
                    <a:pt x="196" y="1730"/>
                  </a:lnTo>
                  <a:lnTo>
                    <a:pt x="151" y="1662"/>
                  </a:lnTo>
                  <a:lnTo>
                    <a:pt x="113" y="1590"/>
                  </a:lnTo>
                  <a:lnTo>
                    <a:pt x="80" y="1515"/>
                  </a:lnTo>
                  <a:lnTo>
                    <a:pt x="51" y="1437"/>
                  </a:lnTo>
                  <a:lnTo>
                    <a:pt x="30" y="1358"/>
                  </a:lnTo>
                  <a:lnTo>
                    <a:pt x="13" y="1276"/>
                  </a:lnTo>
                  <a:lnTo>
                    <a:pt x="4" y="1191"/>
                  </a:lnTo>
                  <a:lnTo>
                    <a:pt x="0" y="1104"/>
                  </a:lnTo>
                  <a:lnTo>
                    <a:pt x="4" y="1018"/>
                  </a:lnTo>
                  <a:lnTo>
                    <a:pt x="13" y="934"/>
                  </a:lnTo>
                  <a:lnTo>
                    <a:pt x="30" y="851"/>
                  </a:lnTo>
                  <a:lnTo>
                    <a:pt x="51" y="771"/>
                  </a:lnTo>
                  <a:lnTo>
                    <a:pt x="80" y="694"/>
                  </a:lnTo>
                  <a:lnTo>
                    <a:pt x="113" y="619"/>
                  </a:lnTo>
                  <a:lnTo>
                    <a:pt x="151" y="548"/>
                  </a:lnTo>
                  <a:lnTo>
                    <a:pt x="196" y="479"/>
                  </a:lnTo>
                  <a:lnTo>
                    <a:pt x="244" y="414"/>
                  </a:lnTo>
                  <a:lnTo>
                    <a:pt x="297" y="353"/>
                  </a:lnTo>
                  <a:lnTo>
                    <a:pt x="355" y="296"/>
                  </a:lnTo>
                  <a:lnTo>
                    <a:pt x="416" y="243"/>
                  </a:lnTo>
                  <a:lnTo>
                    <a:pt x="481" y="195"/>
                  </a:lnTo>
                  <a:lnTo>
                    <a:pt x="550" y="151"/>
                  </a:lnTo>
                  <a:lnTo>
                    <a:pt x="621" y="113"/>
                  </a:lnTo>
                  <a:lnTo>
                    <a:pt x="697" y="79"/>
                  </a:lnTo>
                  <a:lnTo>
                    <a:pt x="774" y="51"/>
                  </a:lnTo>
                  <a:lnTo>
                    <a:pt x="854" y="29"/>
                  </a:lnTo>
                  <a:lnTo>
                    <a:pt x="937" y="13"/>
                  </a:lnTo>
                  <a:lnTo>
                    <a:pt x="1022" y="3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9" name="CustomShape 17"/>
            <p:cNvSpPr/>
            <p:nvPr/>
          </p:nvSpPr>
          <p:spPr bwMode="auto">
            <a:xfrm flipH="1">
              <a:off x="10536840" y="2687400"/>
              <a:ext cx="396360" cy="361439"/>
            </a:xfrm>
            <a:custGeom>
              <a:avLst/>
              <a:gdLst/>
              <a:ahLst/>
              <a:cxnLst/>
              <a:rect l="l" t="t" r="r" b="b"/>
              <a:pathLst>
                <a:path w="1238" h="1234" extrusionOk="0">
                  <a:moveTo>
                    <a:pt x="619" y="0"/>
                  </a:moveTo>
                  <a:lnTo>
                    <a:pt x="682" y="3"/>
                  </a:lnTo>
                  <a:lnTo>
                    <a:pt x="744" y="13"/>
                  </a:lnTo>
                  <a:lnTo>
                    <a:pt x="803" y="28"/>
                  </a:lnTo>
                  <a:lnTo>
                    <a:pt x="860" y="49"/>
                  </a:lnTo>
                  <a:lnTo>
                    <a:pt x="914" y="75"/>
                  </a:lnTo>
                  <a:lnTo>
                    <a:pt x="965" y="106"/>
                  </a:lnTo>
                  <a:lnTo>
                    <a:pt x="1013" y="142"/>
                  </a:lnTo>
                  <a:lnTo>
                    <a:pt x="1056" y="181"/>
                  </a:lnTo>
                  <a:lnTo>
                    <a:pt x="1096" y="226"/>
                  </a:lnTo>
                  <a:lnTo>
                    <a:pt x="1132" y="273"/>
                  </a:lnTo>
                  <a:lnTo>
                    <a:pt x="1163" y="323"/>
                  </a:lnTo>
                  <a:lnTo>
                    <a:pt x="1189" y="377"/>
                  </a:lnTo>
                  <a:lnTo>
                    <a:pt x="1211" y="434"/>
                  </a:lnTo>
                  <a:lnTo>
                    <a:pt x="1226" y="494"/>
                  </a:lnTo>
                  <a:lnTo>
                    <a:pt x="1234" y="554"/>
                  </a:lnTo>
                  <a:lnTo>
                    <a:pt x="1238" y="617"/>
                  </a:lnTo>
                  <a:lnTo>
                    <a:pt x="1234" y="680"/>
                  </a:lnTo>
                  <a:lnTo>
                    <a:pt x="1226" y="742"/>
                  </a:lnTo>
                  <a:lnTo>
                    <a:pt x="1211" y="801"/>
                  </a:lnTo>
                  <a:lnTo>
                    <a:pt x="1189" y="858"/>
                  </a:lnTo>
                  <a:lnTo>
                    <a:pt x="1163" y="911"/>
                  </a:lnTo>
                  <a:lnTo>
                    <a:pt x="1132" y="962"/>
                  </a:lnTo>
                  <a:lnTo>
                    <a:pt x="1096" y="1010"/>
                  </a:lnTo>
                  <a:lnTo>
                    <a:pt x="1056" y="1053"/>
                  </a:lnTo>
                  <a:lnTo>
                    <a:pt x="1013" y="1093"/>
                  </a:lnTo>
                  <a:lnTo>
                    <a:pt x="965" y="1129"/>
                  </a:lnTo>
                  <a:lnTo>
                    <a:pt x="914" y="1160"/>
                  </a:lnTo>
                  <a:lnTo>
                    <a:pt x="860" y="1186"/>
                  </a:lnTo>
                  <a:lnTo>
                    <a:pt x="803" y="1207"/>
                  </a:lnTo>
                  <a:lnTo>
                    <a:pt x="744" y="1223"/>
                  </a:lnTo>
                  <a:lnTo>
                    <a:pt x="682" y="1231"/>
                  </a:lnTo>
                  <a:lnTo>
                    <a:pt x="619" y="1234"/>
                  </a:lnTo>
                  <a:lnTo>
                    <a:pt x="556" y="1231"/>
                  </a:lnTo>
                  <a:lnTo>
                    <a:pt x="495" y="1223"/>
                  </a:lnTo>
                  <a:lnTo>
                    <a:pt x="435" y="1207"/>
                  </a:lnTo>
                  <a:lnTo>
                    <a:pt x="378" y="1186"/>
                  </a:lnTo>
                  <a:lnTo>
                    <a:pt x="324" y="1160"/>
                  </a:lnTo>
                  <a:lnTo>
                    <a:pt x="274" y="1129"/>
                  </a:lnTo>
                  <a:lnTo>
                    <a:pt x="226" y="1093"/>
                  </a:lnTo>
                  <a:lnTo>
                    <a:pt x="181" y="1053"/>
                  </a:lnTo>
                  <a:lnTo>
                    <a:pt x="142" y="1010"/>
                  </a:lnTo>
                  <a:lnTo>
                    <a:pt x="106" y="962"/>
                  </a:lnTo>
                  <a:lnTo>
                    <a:pt x="75" y="911"/>
                  </a:lnTo>
                  <a:lnTo>
                    <a:pt x="49" y="858"/>
                  </a:lnTo>
                  <a:lnTo>
                    <a:pt x="28" y="801"/>
                  </a:lnTo>
                  <a:lnTo>
                    <a:pt x="13" y="742"/>
                  </a:lnTo>
                  <a:lnTo>
                    <a:pt x="3" y="680"/>
                  </a:lnTo>
                  <a:lnTo>
                    <a:pt x="0" y="617"/>
                  </a:lnTo>
                  <a:lnTo>
                    <a:pt x="3" y="593"/>
                  </a:lnTo>
                  <a:lnTo>
                    <a:pt x="11" y="572"/>
                  </a:lnTo>
                  <a:lnTo>
                    <a:pt x="24" y="552"/>
                  </a:lnTo>
                  <a:lnTo>
                    <a:pt x="40" y="536"/>
                  </a:lnTo>
                  <a:lnTo>
                    <a:pt x="58" y="524"/>
                  </a:lnTo>
                  <a:lnTo>
                    <a:pt x="81" y="516"/>
                  </a:lnTo>
                  <a:lnTo>
                    <a:pt x="105" y="513"/>
                  </a:lnTo>
                  <a:lnTo>
                    <a:pt x="129" y="516"/>
                  </a:lnTo>
                  <a:lnTo>
                    <a:pt x="151" y="524"/>
                  </a:lnTo>
                  <a:lnTo>
                    <a:pt x="171" y="536"/>
                  </a:lnTo>
                  <a:lnTo>
                    <a:pt x="187" y="552"/>
                  </a:lnTo>
                  <a:lnTo>
                    <a:pt x="199" y="572"/>
                  </a:lnTo>
                  <a:lnTo>
                    <a:pt x="208" y="593"/>
                  </a:lnTo>
                  <a:lnTo>
                    <a:pt x="210" y="617"/>
                  </a:lnTo>
                  <a:lnTo>
                    <a:pt x="213" y="668"/>
                  </a:lnTo>
                  <a:lnTo>
                    <a:pt x="223" y="718"/>
                  </a:lnTo>
                  <a:lnTo>
                    <a:pt x="237" y="765"/>
                  </a:lnTo>
                  <a:lnTo>
                    <a:pt x="258" y="809"/>
                  </a:lnTo>
                  <a:lnTo>
                    <a:pt x="284" y="850"/>
                  </a:lnTo>
                  <a:lnTo>
                    <a:pt x="313" y="888"/>
                  </a:lnTo>
                  <a:lnTo>
                    <a:pt x="348" y="923"/>
                  </a:lnTo>
                  <a:lnTo>
                    <a:pt x="386" y="952"/>
                  </a:lnTo>
                  <a:lnTo>
                    <a:pt x="427" y="977"/>
                  </a:lnTo>
                  <a:lnTo>
                    <a:pt x="471" y="998"/>
                  </a:lnTo>
                  <a:lnTo>
                    <a:pt x="519" y="1013"/>
                  </a:lnTo>
                  <a:lnTo>
                    <a:pt x="568" y="1023"/>
                  </a:lnTo>
                  <a:lnTo>
                    <a:pt x="619" y="1026"/>
                  </a:lnTo>
                  <a:lnTo>
                    <a:pt x="670" y="1023"/>
                  </a:lnTo>
                  <a:lnTo>
                    <a:pt x="720" y="1013"/>
                  </a:lnTo>
                  <a:lnTo>
                    <a:pt x="767" y="998"/>
                  </a:lnTo>
                  <a:lnTo>
                    <a:pt x="811" y="977"/>
                  </a:lnTo>
                  <a:lnTo>
                    <a:pt x="853" y="952"/>
                  </a:lnTo>
                  <a:lnTo>
                    <a:pt x="891" y="923"/>
                  </a:lnTo>
                  <a:lnTo>
                    <a:pt x="926" y="888"/>
                  </a:lnTo>
                  <a:lnTo>
                    <a:pt x="955" y="850"/>
                  </a:lnTo>
                  <a:lnTo>
                    <a:pt x="980" y="809"/>
                  </a:lnTo>
                  <a:lnTo>
                    <a:pt x="1001" y="765"/>
                  </a:lnTo>
                  <a:lnTo>
                    <a:pt x="1016" y="718"/>
                  </a:lnTo>
                  <a:lnTo>
                    <a:pt x="1026" y="668"/>
                  </a:lnTo>
                  <a:lnTo>
                    <a:pt x="1029" y="617"/>
                  </a:lnTo>
                  <a:lnTo>
                    <a:pt x="1026" y="566"/>
                  </a:lnTo>
                  <a:lnTo>
                    <a:pt x="1016" y="517"/>
                  </a:lnTo>
                  <a:lnTo>
                    <a:pt x="1001" y="470"/>
                  </a:lnTo>
                  <a:lnTo>
                    <a:pt x="980" y="426"/>
                  </a:lnTo>
                  <a:lnTo>
                    <a:pt x="955" y="385"/>
                  </a:lnTo>
                  <a:lnTo>
                    <a:pt x="926" y="347"/>
                  </a:lnTo>
                  <a:lnTo>
                    <a:pt x="891" y="312"/>
                  </a:lnTo>
                  <a:lnTo>
                    <a:pt x="853" y="283"/>
                  </a:lnTo>
                  <a:lnTo>
                    <a:pt x="811" y="257"/>
                  </a:lnTo>
                  <a:lnTo>
                    <a:pt x="767" y="236"/>
                  </a:lnTo>
                  <a:lnTo>
                    <a:pt x="720" y="222"/>
                  </a:lnTo>
                  <a:lnTo>
                    <a:pt x="670" y="213"/>
                  </a:lnTo>
                  <a:lnTo>
                    <a:pt x="619" y="209"/>
                  </a:lnTo>
                  <a:lnTo>
                    <a:pt x="595" y="207"/>
                  </a:lnTo>
                  <a:lnTo>
                    <a:pt x="573" y="198"/>
                  </a:lnTo>
                  <a:lnTo>
                    <a:pt x="553" y="187"/>
                  </a:lnTo>
                  <a:lnTo>
                    <a:pt x="537" y="170"/>
                  </a:lnTo>
                  <a:lnTo>
                    <a:pt x="525" y="151"/>
                  </a:lnTo>
                  <a:lnTo>
                    <a:pt x="518" y="129"/>
                  </a:lnTo>
                  <a:lnTo>
                    <a:pt x="514" y="105"/>
                  </a:lnTo>
                  <a:lnTo>
                    <a:pt x="518" y="81"/>
                  </a:lnTo>
                  <a:lnTo>
                    <a:pt x="525" y="58"/>
                  </a:lnTo>
                  <a:lnTo>
                    <a:pt x="537" y="40"/>
                  </a:lnTo>
                  <a:lnTo>
                    <a:pt x="553" y="24"/>
                  </a:lnTo>
                  <a:lnTo>
                    <a:pt x="573" y="11"/>
                  </a:lnTo>
                  <a:lnTo>
                    <a:pt x="595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0" name="CustomShape 18"/>
            <p:cNvSpPr/>
            <p:nvPr/>
          </p:nvSpPr>
          <p:spPr bwMode="auto">
            <a:xfrm flipH="1">
              <a:off x="10222200" y="2283120"/>
              <a:ext cx="1150560" cy="1054800"/>
            </a:xfrm>
            <a:custGeom>
              <a:avLst/>
              <a:gdLst/>
              <a:ahLst/>
              <a:cxnLst/>
              <a:rect l="l" t="t" r="r" b="b"/>
              <a:pathLst>
                <a:path w="3589" h="3579" extrusionOk="0">
                  <a:moveTo>
                    <a:pt x="474" y="251"/>
                  </a:moveTo>
                  <a:lnTo>
                    <a:pt x="251" y="473"/>
                  </a:lnTo>
                  <a:lnTo>
                    <a:pt x="423" y="644"/>
                  </a:lnTo>
                  <a:lnTo>
                    <a:pt x="623" y="622"/>
                  </a:lnTo>
                  <a:lnTo>
                    <a:pt x="646" y="422"/>
                  </a:lnTo>
                  <a:lnTo>
                    <a:pt x="474" y="251"/>
                  </a:lnTo>
                  <a:close/>
                  <a:moveTo>
                    <a:pt x="462" y="0"/>
                  </a:moveTo>
                  <a:lnTo>
                    <a:pt x="485" y="0"/>
                  </a:lnTo>
                  <a:lnTo>
                    <a:pt x="508" y="4"/>
                  </a:lnTo>
                  <a:lnTo>
                    <a:pt x="529" y="14"/>
                  </a:lnTo>
                  <a:lnTo>
                    <a:pt x="548" y="29"/>
                  </a:lnTo>
                  <a:lnTo>
                    <a:pt x="829" y="310"/>
                  </a:lnTo>
                  <a:lnTo>
                    <a:pt x="844" y="329"/>
                  </a:lnTo>
                  <a:lnTo>
                    <a:pt x="854" y="349"/>
                  </a:lnTo>
                  <a:lnTo>
                    <a:pt x="860" y="372"/>
                  </a:lnTo>
                  <a:lnTo>
                    <a:pt x="860" y="396"/>
                  </a:lnTo>
                  <a:lnTo>
                    <a:pt x="828" y="678"/>
                  </a:lnTo>
                  <a:lnTo>
                    <a:pt x="935" y="784"/>
                  </a:lnTo>
                  <a:lnTo>
                    <a:pt x="1007" y="725"/>
                  </a:lnTo>
                  <a:lnTo>
                    <a:pt x="1083" y="669"/>
                  </a:lnTo>
                  <a:lnTo>
                    <a:pt x="1162" y="618"/>
                  </a:lnTo>
                  <a:lnTo>
                    <a:pt x="1244" y="572"/>
                  </a:lnTo>
                  <a:lnTo>
                    <a:pt x="1328" y="531"/>
                  </a:lnTo>
                  <a:lnTo>
                    <a:pt x="1417" y="494"/>
                  </a:lnTo>
                  <a:lnTo>
                    <a:pt x="1507" y="462"/>
                  </a:lnTo>
                  <a:lnTo>
                    <a:pt x="1599" y="436"/>
                  </a:lnTo>
                  <a:lnTo>
                    <a:pt x="1694" y="416"/>
                  </a:lnTo>
                  <a:lnTo>
                    <a:pt x="1791" y="400"/>
                  </a:lnTo>
                  <a:lnTo>
                    <a:pt x="1889" y="392"/>
                  </a:lnTo>
                  <a:lnTo>
                    <a:pt x="1989" y="388"/>
                  </a:lnTo>
                  <a:lnTo>
                    <a:pt x="2094" y="392"/>
                  </a:lnTo>
                  <a:lnTo>
                    <a:pt x="2198" y="401"/>
                  </a:lnTo>
                  <a:lnTo>
                    <a:pt x="2299" y="418"/>
                  </a:lnTo>
                  <a:lnTo>
                    <a:pt x="2398" y="441"/>
                  </a:lnTo>
                  <a:lnTo>
                    <a:pt x="2495" y="470"/>
                  </a:lnTo>
                  <a:lnTo>
                    <a:pt x="2588" y="505"/>
                  </a:lnTo>
                  <a:lnTo>
                    <a:pt x="2680" y="545"/>
                  </a:lnTo>
                  <a:lnTo>
                    <a:pt x="2768" y="590"/>
                  </a:lnTo>
                  <a:lnTo>
                    <a:pt x="2853" y="640"/>
                  </a:lnTo>
                  <a:lnTo>
                    <a:pt x="2933" y="697"/>
                  </a:lnTo>
                  <a:lnTo>
                    <a:pt x="3011" y="757"/>
                  </a:lnTo>
                  <a:lnTo>
                    <a:pt x="3084" y="821"/>
                  </a:lnTo>
                  <a:lnTo>
                    <a:pt x="3154" y="891"/>
                  </a:lnTo>
                  <a:lnTo>
                    <a:pt x="3219" y="965"/>
                  </a:lnTo>
                  <a:lnTo>
                    <a:pt x="3280" y="1042"/>
                  </a:lnTo>
                  <a:lnTo>
                    <a:pt x="3336" y="1123"/>
                  </a:lnTo>
                  <a:lnTo>
                    <a:pt x="3387" y="1208"/>
                  </a:lnTo>
                  <a:lnTo>
                    <a:pt x="3432" y="1295"/>
                  </a:lnTo>
                  <a:lnTo>
                    <a:pt x="3473" y="1387"/>
                  </a:lnTo>
                  <a:lnTo>
                    <a:pt x="3507" y="1480"/>
                  </a:lnTo>
                  <a:lnTo>
                    <a:pt x="3536" y="1576"/>
                  </a:lnTo>
                  <a:lnTo>
                    <a:pt x="3559" y="1675"/>
                  </a:lnTo>
                  <a:lnTo>
                    <a:pt x="3576" y="1776"/>
                  </a:lnTo>
                  <a:lnTo>
                    <a:pt x="3586" y="1879"/>
                  </a:lnTo>
                  <a:lnTo>
                    <a:pt x="3589" y="1983"/>
                  </a:lnTo>
                  <a:lnTo>
                    <a:pt x="3586" y="2007"/>
                  </a:lnTo>
                  <a:lnTo>
                    <a:pt x="3578" y="2030"/>
                  </a:lnTo>
                  <a:lnTo>
                    <a:pt x="3566" y="2049"/>
                  </a:lnTo>
                  <a:lnTo>
                    <a:pt x="3550" y="2065"/>
                  </a:lnTo>
                  <a:lnTo>
                    <a:pt x="3530" y="2078"/>
                  </a:lnTo>
                  <a:lnTo>
                    <a:pt x="3508" y="2085"/>
                  </a:lnTo>
                  <a:lnTo>
                    <a:pt x="3485" y="2088"/>
                  </a:lnTo>
                  <a:lnTo>
                    <a:pt x="3461" y="2085"/>
                  </a:lnTo>
                  <a:lnTo>
                    <a:pt x="3438" y="2078"/>
                  </a:lnTo>
                  <a:lnTo>
                    <a:pt x="3418" y="2065"/>
                  </a:lnTo>
                  <a:lnTo>
                    <a:pt x="3403" y="2049"/>
                  </a:lnTo>
                  <a:lnTo>
                    <a:pt x="3390" y="2030"/>
                  </a:lnTo>
                  <a:lnTo>
                    <a:pt x="3382" y="2007"/>
                  </a:lnTo>
                  <a:lnTo>
                    <a:pt x="3379" y="1983"/>
                  </a:lnTo>
                  <a:lnTo>
                    <a:pt x="3376" y="1884"/>
                  </a:lnTo>
                  <a:lnTo>
                    <a:pt x="3366" y="1788"/>
                  </a:lnTo>
                  <a:lnTo>
                    <a:pt x="3349" y="1692"/>
                  </a:lnTo>
                  <a:lnTo>
                    <a:pt x="3326" y="1600"/>
                  </a:lnTo>
                  <a:lnTo>
                    <a:pt x="3296" y="1510"/>
                  </a:lnTo>
                  <a:lnTo>
                    <a:pt x="3260" y="1422"/>
                  </a:lnTo>
                  <a:lnTo>
                    <a:pt x="3220" y="1339"/>
                  </a:lnTo>
                  <a:lnTo>
                    <a:pt x="3173" y="1257"/>
                  </a:lnTo>
                  <a:lnTo>
                    <a:pt x="3122" y="1180"/>
                  </a:lnTo>
                  <a:lnTo>
                    <a:pt x="3066" y="1107"/>
                  </a:lnTo>
                  <a:lnTo>
                    <a:pt x="3004" y="1037"/>
                  </a:lnTo>
                  <a:lnTo>
                    <a:pt x="2938" y="971"/>
                  </a:lnTo>
                  <a:lnTo>
                    <a:pt x="2869" y="910"/>
                  </a:lnTo>
                  <a:lnTo>
                    <a:pt x="2795" y="854"/>
                  </a:lnTo>
                  <a:lnTo>
                    <a:pt x="2717" y="803"/>
                  </a:lnTo>
                  <a:lnTo>
                    <a:pt x="2636" y="756"/>
                  </a:lnTo>
                  <a:lnTo>
                    <a:pt x="2551" y="715"/>
                  </a:lnTo>
                  <a:lnTo>
                    <a:pt x="2464" y="680"/>
                  </a:lnTo>
                  <a:lnTo>
                    <a:pt x="2374" y="651"/>
                  </a:lnTo>
                  <a:lnTo>
                    <a:pt x="2280" y="628"/>
                  </a:lnTo>
                  <a:lnTo>
                    <a:pt x="2186" y="611"/>
                  </a:lnTo>
                  <a:lnTo>
                    <a:pt x="2088" y="600"/>
                  </a:lnTo>
                  <a:lnTo>
                    <a:pt x="1989" y="597"/>
                  </a:lnTo>
                  <a:lnTo>
                    <a:pt x="1895" y="600"/>
                  </a:lnTo>
                  <a:lnTo>
                    <a:pt x="1804" y="610"/>
                  </a:lnTo>
                  <a:lnTo>
                    <a:pt x="1713" y="624"/>
                  </a:lnTo>
                  <a:lnTo>
                    <a:pt x="1625" y="646"/>
                  </a:lnTo>
                  <a:lnTo>
                    <a:pt x="1539" y="672"/>
                  </a:lnTo>
                  <a:lnTo>
                    <a:pt x="1457" y="703"/>
                  </a:lnTo>
                  <a:lnTo>
                    <a:pt x="1376" y="739"/>
                  </a:lnTo>
                  <a:lnTo>
                    <a:pt x="1298" y="781"/>
                  </a:lnTo>
                  <a:lnTo>
                    <a:pt x="1223" y="827"/>
                  </a:lnTo>
                  <a:lnTo>
                    <a:pt x="1151" y="878"/>
                  </a:lnTo>
                  <a:lnTo>
                    <a:pt x="1084" y="932"/>
                  </a:lnTo>
                  <a:lnTo>
                    <a:pt x="2066" y="1913"/>
                  </a:lnTo>
                  <a:lnTo>
                    <a:pt x="2081" y="1932"/>
                  </a:lnTo>
                  <a:lnTo>
                    <a:pt x="2091" y="1953"/>
                  </a:lnTo>
                  <a:lnTo>
                    <a:pt x="2096" y="1976"/>
                  </a:lnTo>
                  <a:lnTo>
                    <a:pt x="2096" y="1998"/>
                  </a:lnTo>
                  <a:lnTo>
                    <a:pt x="2091" y="2021"/>
                  </a:lnTo>
                  <a:lnTo>
                    <a:pt x="2081" y="2042"/>
                  </a:lnTo>
                  <a:lnTo>
                    <a:pt x="2066" y="2060"/>
                  </a:lnTo>
                  <a:lnTo>
                    <a:pt x="2050" y="2074"/>
                  </a:lnTo>
                  <a:lnTo>
                    <a:pt x="2032" y="2084"/>
                  </a:lnTo>
                  <a:lnTo>
                    <a:pt x="2013" y="2090"/>
                  </a:lnTo>
                  <a:lnTo>
                    <a:pt x="1992" y="2092"/>
                  </a:lnTo>
                  <a:lnTo>
                    <a:pt x="1972" y="2090"/>
                  </a:lnTo>
                  <a:lnTo>
                    <a:pt x="1953" y="2084"/>
                  </a:lnTo>
                  <a:lnTo>
                    <a:pt x="1934" y="2074"/>
                  </a:lnTo>
                  <a:lnTo>
                    <a:pt x="1918" y="2060"/>
                  </a:lnTo>
                  <a:lnTo>
                    <a:pt x="935" y="1081"/>
                  </a:lnTo>
                  <a:lnTo>
                    <a:pt x="880" y="1148"/>
                  </a:lnTo>
                  <a:lnTo>
                    <a:pt x="829" y="1219"/>
                  </a:lnTo>
                  <a:lnTo>
                    <a:pt x="783" y="1294"/>
                  </a:lnTo>
                  <a:lnTo>
                    <a:pt x="741" y="1372"/>
                  </a:lnTo>
                  <a:lnTo>
                    <a:pt x="705" y="1453"/>
                  </a:lnTo>
                  <a:lnTo>
                    <a:pt x="673" y="1535"/>
                  </a:lnTo>
                  <a:lnTo>
                    <a:pt x="647" y="1621"/>
                  </a:lnTo>
                  <a:lnTo>
                    <a:pt x="626" y="1709"/>
                  </a:lnTo>
                  <a:lnTo>
                    <a:pt x="611" y="1799"/>
                  </a:lnTo>
                  <a:lnTo>
                    <a:pt x="602" y="1890"/>
                  </a:lnTo>
                  <a:lnTo>
                    <a:pt x="598" y="1983"/>
                  </a:lnTo>
                  <a:lnTo>
                    <a:pt x="602" y="2082"/>
                  </a:lnTo>
                  <a:lnTo>
                    <a:pt x="613" y="2180"/>
                  </a:lnTo>
                  <a:lnTo>
                    <a:pt x="630" y="2274"/>
                  </a:lnTo>
                  <a:lnTo>
                    <a:pt x="653" y="2367"/>
                  </a:lnTo>
                  <a:lnTo>
                    <a:pt x="682" y="2457"/>
                  </a:lnTo>
                  <a:lnTo>
                    <a:pt x="717" y="2544"/>
                  </a:lnTo>
                  <a:lnTo>
                    <a:pt x="758" y="2629"/>
                  </a:lnTo>
                  <a:lnTo>
                    <a:pt x="805" y="2709"/>
                  </a:lnTo>
                  <a:lnTo>
                    <a:pt x="856" y="2787"/>
                  </a:lnTo>
                  <a:lnTo>
                    <a:pt x="913" y="2861"/>
                  </a:lnTo>
                  <a:lnTo>
                    <a:pt x="974" y="2930"/>
                  </a:lnTo>
                  <a:lnTo>
                    <a:pt x="1040" y="2995"/>
                  </a:lnTo>
                  <a:lnTo>
                    <a:pt x="1110" y="3057"/>
                  </a:lnTo>
                  <a:lnTo>
                    <a:pt x="1184" y="3114"/>
                  </a:lnTo>
                  <a:lnTo>
                    <a:pt x="1261" y="3165"/>
                  </a:lnTo>
                  <a:lnTo>
                    <a:pt x="1343" y="3211"/>
                  </a:lnTo>
                  <a:lnTo>
                    <a:pt x="1426" y="3251"/>
                  </a:lnTo>
                  <a:lnTo>
                    <a:pt x="1514" y="3287"/>
                  </a:lnTo>
                  <a:lnTo>
                    <a:pt x="1605" y="3316"/>
                  </a:lnTo>
                  <a:lnTo>
                    <a:pt x="1697" y="3339"/>
                  </a:lnTo>
                  <a:lnTo>
                    <a:pt x="1793" y="3357"/>
                  </a:lnTo>
                  <a:lnTo>
                    <a:pt x="1890" y="3366"/>
                  </a:lnTo>
                  <a:lnTo>
                    <a:pt x="1989" y="3370"/>
                  </a:lnTo>
                  <a:lnTo>
                    <a:pt x="2075" y="3367"/>
                  </a:lnTo>
                  <a:lnTo>
                    <a:pt x="2161" y="3360"/>
                  </a:lnTo>
                  <a:lnTo>
                    <a:pt x="2244" y="3347"/>
                  </a:lnTo>
                  <a:lnTo>
                    <a:pt x="2327" y="3328"/>
                  </a:lnTo>
                  <a:lnTo>
                    <a:pt x="2409" y="3306"/>
                  </a:lnTo>
                  <a:lnTo>
                    <a:pt x="2488" y="3277"/>
                  </a:lnTo>
                  <a:lnTo>
                    <a:pt x="2566" y="3245"/>
                  </a:lnTo>
                  <a:lnTo>
                    <a:pt x="2643" y="3208"/>
                  </a:lnTo>
                  <a:lnTo>
                    <a:pt x="2715" y="3166"/>
                  </a:lnTo>
                  <a:lnTo>
                    <a:pt x="2786" y="3119"/>
                  </a:lnTo>
                  <a:lnTo>
                    <a:pt x="2855" y="3069"/>
                  </a:lnTo>
                  <a:lnTo>
                    <a:pt x="2919" y="3014"/>
                  </a:lnTo>
                  <a:lnTo>
                    <a:pt x="2981" y="2955"/>
                  </a:lnTo>
                  <a:lnTo>
                    <a:pt x="3040" y="2892"/>
                  </a:lnTo>
                  <a:lnTo>
                    <a:pt x="3057" y="2876"/>
                  </a:lnTo>
                  <a:lnTo>
                    <a:pt x="3078" y="2864"/>
                  </a:lnTo>
                  <a:lnTo>
                    <a:pt x="3099" y="2858"/>
                  </a:lnTo>
                  <a:lnTo>
                    <a:pt x="3123" y="2855"/>
                  </a:lnTo>
                  <a:lnTo>
                    <a:pt x="3145" y="2860"/>
                  </a:lnTo>
                  <a:lnTo>
                    <a:pt x="3168" y="2867"/>
                  </a:lnTo>
                  <a:lnTo>
                    <a:pt x="3188" y="2881"/>
                  </a:lnTo>
                  <a:lnTo>
                    <a:pt x="3204" y="2899"/>
                  </a:lnTo>
                  <a:lnTo>
                    <a:pt x="3215" y="2919"/>
                  </a:lnTo>
                  <a:lnTo>
                    <a:pt x="3222" y="2941"/>
                  </a:lnTo>
                  <a:lnTo>
                    <a:pt x="3223" y="2964"/>
                  </a:lnTo>
                  <a:lnTo>
                    <a:pt x="3220" y="2987"/>
                  </a:lnTo>
                  <a:lnTo>
                    <a:pt x="3212" y="3008"/>
                  </a:lnTo>
                  <a:lnTo>
                    <a:pt x="3198" y="3029"/>
                  </a:lnTo>
                  <a:lnTo>
                    <a:pt x="3135" y="3096"/>
                  </a:lnTo>
                  <a:lnTo>
                    <a:pt x="3069" y="3160"/>
                  </a:lnTo>
                  <a:lnTo>
                    <a:pt x="2999" y="3220"/>
                  </a:lnTo>
                  <a:lnTo>
                    <a:pt x="2928" y="3275"/>
                  </a:lnTo>
                  <a:lnTo>
                    <a:pt x="2853" y="3327"/>
                  </a:lnTo>
                  <a:lnTo>
                    <a:pt x="2774" y="3374"/>
                  </a:lnTo>
                  <a:lnTo>
                    <a:pt x="2695" y="3415"/>
                  </a:lnTo>
                  <a:lnTo>
                    <a:pt x="2612" y="3453"/>
                  </a:lnTo>
                  <a:lnTo>
                    <a:pt x="2527" y="3486"/>
                  </a:lnTo>
                  <a:lnTo>
                    <a:pt x="2441" y="3514"/>
                  </a:lnTo>
                  <a:lnTo>
                    <a:pt x="2353" y="3537"/>
                  </a:lnTo>
                  <a:lnTo>
                    <a:pt x="2264" y="3555"/>
                  </a:lnTo>
                  <a:lnTo>
                    <a:pt x="2174" y="3568"/>
                  </a:lnTo>
                  <a:lnTo>
                    <a:pt x="2081" y="3577"/>
                  </a:lnTo>
                  <a:lnTo>
                    <a:pt x="1989" y="3579"/>
                  </a:lnTo>
                  <a:lnTo>
                    <a:pt x="1884" y="3576"/>
                  </a:lnTo>
                  <a:lnTo>
                    <a:pt x="1781" y="3566"/>
                  </a:lnTo>
                  <a:lnTo>
                    <a:pt x="1680" y="3549"/>
                  </a:lnTo>
                  <a:lnTo>
                    <a:pt x="1581" y="3526"/>
                  </a:lnTo>
                  <a:lnTo>
                    <a:pt x="1484" y="3498"/>
                  </a:lnTo>
                  <a:lnTo>
                    <a:pt x="1390" y="3463"/>
                  </a:lnTo>
                  <a:lnTo>
                    <a:pt x="1299" y="3423"/>
                  </a:lnTo>
                  <a:lnTo>
                    <a:pt x="1211" y="3377"/>
                  </a:lnTo>
                  <a:lnTo>
                    <a:pt x="1126" y="3326"/>
                  </a:lnTo>
                  <a:lnTo>
                    <a:pt x="1044" y="3271"/>
                  </a:lnTo>
                  <a:lnTo>
                    <a:pt x="967" y="3210"/>
                  </a:lnTo>
                  <a:lnTo>
                    <a:pt x="893" y="3145"/>
                  </a:lnTo>
                  <a:lnTo>
                    <a:pt x="824" y="3076"/>
                  </a:lnTo>
                  <a:lnTo>
                    <a:pt x="759" y="3003"/>
                  </a:lnTo>
                  <a:lnTo>
                    <a:pt x="699" y="2925"/>
                  </a:lnTo>
                  <a:lnTo>
                    <a:pt x="642" y="2845"/>
                  </a:lnTo>
                  <a:lnTo>
                    <a:pt x="592" y="2760"/>
                  </a:lnTo>
                  <a:lnTo>
                    <a:pt x="546" y="2672"/>
                  </a:lnTo>
                  <a:lnTo>
                    <a:pt x="506" y="2581"/>
                  </a:lnTo>
                  <a:lnTo>
                    <a:pt x="471" y="2488"/>
                  </a:lnTo>
                  <a:lnTo>
                    <a:pt x="442" y="2391"/>
                  </a:lnTo>
                  <a:lnTo>
                    <a:pt x="419" y="2292"/>
                  </a:lnTo>
                  <a:lnTo>
                    <a:pt x="403" y="2191"/>
                  </a:lnTo>
                  <a:lnTo>
                    <a:pt x="393" y="2088"/>
                  </a:lnTo>
                  <a:lnTo>
                    <a:pt x="390" y="1983"/>
                  </a:lnTo>
                  <a:lnTo>
                    <a:pt x="393" y="1883"/>
                  </a:lnTo>
                  <a:lnTo>
                    <a:pt x="402" y="1786"/>
                  </a:lnTo>
                  <a:lnTo>
                    <a:pt x="417" y="1689"/>
                  </a:lnTo>
                  <a:lnTo>
                    <a:pt x="437" y="1595"/>
                  </a:lnTo>
                  <a:lnTo>
                    <a:pt x="464" y="1503"/>
                  </a:lnTo>
                  <a:lnTo>
                    <a:pt x="495" y="1413"/>
                  </a:lnTo>
                  <a:lnTo>
                    <a:pt x="532" y="1325"/>
                  </a:lnTo>
                  <a:lnTo>
                    <a:pt x="573" y="1240"/>
                  </a:lnTo>
                  <a:lnTo>
                    <a:pt x="620" y="1159"/>
                  </a:lnTo>
                  <a:lnTo>
                    <a:pt x="671" y="1080"/>
                  </a:lnTo>
                  <a:lnTo>
                    <a:pt x="727" y="1005"/>
                  </a:lnTo>
                  <a:lnTo>
                    <a:pt x="787" y="932"/>
                  </a:lnTo>
                  <a:lnTo>
                    <a:pt x="680" y="826"/>
                  </a:lnTo>
                  <a:lnTo>
                    <a:pt x="397" y="857"/>
                  </a:lnTo>
                  <a:lnTo>
                    <a:pt x="385" y="858"/>
                  </a:lnTo>
                  <a:lnTo>
                    <a:pt x="365" y="856"/>
                  </a:lnTo>
                  <a:lnTo>
                    <a:pt x="345" y="850"/>
                  </a:lnTo>
                  <a:lnTo>
                    <a:pt x="328" y="840"/>
                  </a:lnTo>
                  <a:lnTo>
                    <a:pt x="311" y="827"/>
                  </a:lnTo>
                  <a:lnTo>
                    <a:pt x="29" y="547"/>
                  </a:lnTo>
                  <a:lnTo>
                    <a:pt x="14" y="527"/>
                  </a:lnTo>
                  <a:lnTo>
                    <a:pt x="4" y="507"/>
                  </a:lnTo>
                  <a:lnTo>
                    <a:pt x="0" y="484"/>
                  </a:lnTo>
                  <a:lnTo>
                    <a:pt x="0" y="461"/>
                  </a:lnTo>
                  <a:lnTo>
                    <a:pt x="4" y="438"/>
                  </a:lnTo>
                  <a:lnTo>
                    <a:pt x="14" y="418"/>
                  </a:lnTo>
                  <a:lnTo>
                    <a:pt x="29" y="399"/>
                  </a:lnTo>
                  <a:lnTo>
                    <a:pt x="400" y="29"/>
                  </a:lnTo>
                  <a:lnTo>
                    <a:pt x="419" y="14"/>
                  </a:lnTo>
                  <a:lnTo>
                    <a:pt x="440" y="4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aphicFrame>
        <p:nvGraphicFramePr>
          <p:cNvPr id="31" name="Таблица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8138608"/>
              </p:ext>
            </p:extLst>
          </p:nvPr>
        </p:nvGraphicFramePr>
        <p:xfrm>
          <a:off x="83519" y="1175399"/>
          <a:ext cx="9350269" cy="5534620"/>
        </p:xfrm>
        <a:graphic>
          <a:graphicData uri="http://schemas.openxmlformats.org/drawingml/2006/table">
            <a:tbl>
              <a:tblPr firstRow="1" firstCol="1" bandRow="1"/>
              <a:tblGrid>
                <a:gridCol w="7192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74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06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sz="1000" b="1">
                          <a:latin typeface="Carlito"/>
                          <a:cs typeface="Carlito"/>
                        </a:rPr>
                        <a:t>ОИОГВ</a:t>
                      </a:r>
                      <a:endParaRPr/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ea typeface="Times New Roman"/>
                          <a:cs typeface="Carlito"/>
                        </a:rPr>
                        <a:t>2021 год</a:t>
                      </a:r>
                      <a:endParaRPr sz="1000" b="1">
                        <a:latin typeface="Carlito"/>
                        <a:cs typeface="Carlito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00" b="1">
                          <a:latin typeface="Carlito"/>
                          <a:ea typeface="Times New Roman"/>
                          <a:cs typeface="Carlito"/>
                        </a:rPr>
                        <a:t>(IMON)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2022 год </a:t>
                      </a:r>
                      <a:endParaRPr sz="1000">
                        <a:latin typeface="Carlito"/>
                        <a:cs typeface="Carlito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(ЕИС)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1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Управление государственной архивной службы</a:t>
                      </a:r>
                      <a:endParaRPr sz="10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100,0</a:t>
                      </a: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100,0</a:t>
                      </a: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промышленности, торговли и развития предпринимательства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88,1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99,5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Инспекция государственного надзора за техническим состоянием самоходных машин и других видов техники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69,1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99,3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Контрольное управление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67,0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97,7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юстиции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100,0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94,8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Департамент имущества и земельных отношений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73,8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93,4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Инспекция государственного строительного надзора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88,1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91,4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физической культуры и спорта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100,0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89,8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науки и инновационной политики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96,7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89,3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Carlito"/>
                          <a:ea typeface="Carlito"/>
                          <a:cs typeface="Carlito"/>
                        </a:rPr>
                        <a:t>Департамент по тарифам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1" marR="4411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50,5</a:t>
                      </a:r>
                    </a:p>
                  </a:txBody>
                  <a:tcPr marL="44111" marR="4411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88,5</a:t>
                      </a:r>
                    </a:p>
                  </a:txBody>
                  <a:tcPr marL="44111" marR="4411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образования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54,5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86,1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29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экономического развития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80,4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84,0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культуры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93,3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83,2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сельского хозяйства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84,6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81,2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Государственная жилищная инспекция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94,2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80,5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Управление делами Губернатора НСО и Правительства НСО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90,7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72,4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65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региональной политики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82,8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70,6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Carlito"/>
                          <a:ea typeface="Carlito"/>
                          <a:cs typeface="Carlito"/>
                        </a:rPr>
                        <a:t>Управление по делам записи актов гражданского состояния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1" marR="4411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98,5</a:t>
                      </a:r>
                    </a:p>
                  </a:txBody>
                  <a:tcPr marL="44111" marR="4411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69,8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1" marR="4411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природных ресурсов и экологии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42,8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66,3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Управление ветеринарии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85,6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64,7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здравоохранения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60,9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63,6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libri"/>
                          <a:cs typeface="Carlito"/>
                        </a:rPr>
                        <a:t>Министерство транспорта и дорожного хозяйства</a:t>
                      </a:r>
                      <a:endParaRPr lang="ru-RU" sz="1000" b="1" i="0" u="none" strike="noStrike" cap="none" spc="0">
                        <a:solidFill>
                          <a:schemeClr val="tx1"/>
                        </a:solidFill>
                        <a:latin typeface="Carlito"/>
                        <a:ea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46,9</a:t>
                      </a: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62,7</a:t>
                      </a: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финансов и налоговой политики</a:t>
                      </a:r>
                      <a:endParaRPr lang="ru-RU"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29,0</a:t>
                      </a: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62,7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ЖКХиЭ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1" marR="4411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39,5</a:t>
                      </a:r>
                    </a:p>
                  </a:txBody>
                  <a:tcPr marL="44111" marR="4411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61,8</a:t>
                      </a:r>
                    </a:p>
                  </a:txBody>
                  <a:tcPr marL="44111" marR="4411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Управление по обеспечению деятельности мировых судей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65,8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54,7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Управление информационных проектов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29,3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50,8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цифрового развития и связи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96,2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50,5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строительства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36,5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49,5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труда и социального развития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30,2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43,2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latin typeface="Carlito"/>
                          <a:cs typeface="Carlito"/>
                        </a:rPr>
                        <a:t>Государственная инспекция по охране объектов культурного наследия</a:t>
                      </a:r>
                      <a:endParaRPr sz="1000" b="1" dirty="0">
                        <a:latin typeface="Carlito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0,0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нет закупок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Arial"/>
                        <a:cs typeface="Carlito"/>
                      </a:endParaRPr>
                    </a:p>
                  </a:txBody>
                  <a:tcPr marL="44112" marR="4411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7" name="Рисунок 33"/>
          <p:cNvPicPr/>
          <p:nvPr/>
        </p:nvPicPr>
        <p:blipFill>
          <a:blip r:embed="rId3">
            <a:lum bright="70000" contrast="-70000"/>
          </a:blip>
          <a:stretch/>
        </p:blipFill>
        <p:spPr bwMode="auto">
          <a:xfrm rot="5400000">
            <a:off x="2684160" y="-2715480"/>
            <a:ext cx="6829920" cy="12196079"/>
          </a:xfrm>
          <a:prstGeom prst="rect">
            <a:avLst/>
          </a:prstGeom>
          <a:ln>
            <a:noFill/>
          </a:ln>
        </p:spPr>
      </p:pic>
      <p:pic>
        <p:nvPicPr>
          <p:cNvPr id="138" name="Рисунок 3"/>
          <p:cNvPicPr/>
          <p:nvPr/>
        </p:nvPicPr>
        <p:blipFill>
          <a:blip r:embed="rId4"/>
          <a:stretch/>
        </p:blipFill>
        <p:spPr bwMode="auto">
          <a:xfrm rot="10800000" flipH="1">
            <a:off x="0" y="0"/>
            <a:ext cx="12190680" cy="6856560"/>
          </a:xfrm>
          <a:prstGeom prst="rect">
            <a:avLst/>
          </a:prstGeom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</p:pic>
      <p:sp>
        <p:nvSpPr>
          <p:cNvPr id="139" name="CustomShape 1"/>
          <p:cNvSpPr/>
          <p:nvPr/>
        </p:nvSpPr>
        <p:spPr bwMode="auto">
          <a:xfrm>
            <a:off x="1296720" y="108720"/>
            <a:ext cx="10794240" cy="106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3200" b="1" strike="noStrike" spc="-1">
                <a:solidFill>
                  <a:srgbClr val="FFFFFF"/>
                </a:solidFill>
                <a:latin typeface="Segoe UI"/>
                <a:ea typeface="Segoe UI"/>
              </a:rPr>
              <a:t>Рейтинг ОМСУ НСО по достижению доли закупок у СМП по 44-ФЗ, %</a:t>
            </a:r>
            <a:endParaRPr lang="ru-RU" sz="3200" b="0" strike="noStrike" spc="-1">
              <a:latin typeface="Arial"/>
            </a:endParaRPr>
          </a:p>
        </p:txBody>
      </p:sp>
      <p:pic>
        <p:nvPicPr>
          <p:cNvPr id="140" name="Рисунок 9"/>
          <p:cNvPicPr/>
          <p:nvPr/>
        </p:nvPicPr>
        <p:blipFill>
          <a:blip r:embed="rId5"/>
          <a:stretch/>
        </p:blipFill>
        <p:spPr bwMode="auto">
          <a:xfrm>
            <a:off x="128520" y="108720"/>
            <a:ext cx="733320" cy="906480"/>
          </a:xfrm>
          <a:prstGeom prst="rect">
            <a:avLst/>
          </a:prstGeom>
          <a:ln>
            <a:noFill/>
          </a:ln>
        </p:spPr>
      </p:pic>
      <p:grpSp>
        <p:nvGrpSpPr>
          <p:cNvPr id="141" name="Group 2"/>
          <p:cNvGrpSpPr/>
          <p:nvPr/>
        </p:nvGrpSpPr>
        <p:grpSpPr bwMode="auto">
          <a:xfrm>
            <a:off x="231840" y="1080000"/>
            <a:ext cx="11965320" cy="5717519"/>
            <a:chOff x="0" y="0"/>
            <a:chExt cx="12007800" cy="5717520"/>
          </a:xfrm>
        </p:grpSpPr>
        <p:sp>
          <p:nvSpPr>
            <p:cNvPr id="142" name="CustomShape 3"/>
            <p:cNvSpPr/>
            <p:nvPr/>
          </p:nvSpPr>
          <p:spPr bwMode="auto">
            <a:xfrm>
              <a:off x="0" y="0"/>
              <a:ext cx="12007800" cy="5717520"/>
            </a:xfrm>
            <a:prstGeom prst="rect">
              <a:avLst/>
            </a:prstGeom>
            <a:solidFill>
              <a:srgbClr val="FFFFFF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aphicFrame>
          <p:nvGraphicFramePr>
            <p:cNvPr id="143" name="Table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83399307"/>
                </p:ext>
              </p:extLst>
            </p:nvPr>
          </p:nvGraphicFramePr>
          <p:xfrm>
            <a:off x="7495920" y="4313017"/>
            <a:ext cx="4046315" cy="1097280"/>
          </p:xfrm>
          <a:graphic>
            <a:graphicData uri="http://schemas.openxmlformats.org/drawingml/2006/table">
              <a:tbl>
                <a:tblPr/>
                <a:tblGrid>
                  <a:gridCol w="403200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</a:tblGrid>
                <a:tr h="216249">
                  <a:tc>
                    <a:txBody>
                      <a:bodyPr/>
                      <a:lstStyle/>
                      <a:p>
                        <a:pPr algn="just">
                          <a:lnSpc>
                            <a:spcPct val="100000"/>
                          </a:lnSpc>
                          <a:tabLst>
                            <a:tab pos="0" algn="l"/>
                          </a:tabLst>
                          <a:defRPr/>
                        </a:pPr>
                        <a:r>
                          <a:rPr lang="ru-RU" sz="1200" b="1" strike="noStrike" spc="-1" dirty="0">
                            <a:solidFill>
                              <a:srgbClr val="0B3568"/>
                            </a:solidFill>
                            <a:latin typeface="Segoe UI"/>
                            <a:ea typeface="Times New Roman"/>
                          </a:rPr>
                          <a:t>Шкала оценки:</a:t>
                        </a:r>
                        <a:endParaRPr lang="ru-RU" sz="1200" b="0" strike="noStrike" spc="-1" dirty="0">
                          <a:latin typeface="Arial"/>
                        </a:endParaRPr>
                      </a:p>
                    </a:txBody>
                    <a:tcPr>
                      <a:lnL w="12240" algn="ctr">
                        <a:noFill/>
                      </a:lnL>
                      <a:lnR w="12240" algn="ctr">
                        <a:noFill/>
                      </a:lnR>
                      <a:lnT w="12240" algn="ctr">
                        <a:noFill/>
                      </a:lnT>
                      <a:lnB w="12240" algn="ctr">
                        <a:noFill/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210335">
                  <a:tc>
                    <a:txBody>
                      <a:bodyPr/>
                      <a:lstStyle/>
                      <a:p>
                        <a:pPr algn="just">
                          <a:lnSpc>
                            <a:spcPct val="100000"/>
                          </a:lnSpc>
                          <a:defRPr/>
                        </a:pPr>
                        <a:r>
                          <a:rPr lang="ru-RU" sz="1200" b="1" strike="noStrike" spc="-1" dirty="0">
                            <a:solidFill>
                              <a:srgbClr val="0B3568"/>
                            </a:solidFill>
                            <a:latin typeface="Segoe UI"/>
                            <a:ea typeface="Arial"/>
                          </a:rPr>
                          <a:t>Зеленая зона 40 % – 100 %</a:t>
                        </a:r>
                        <a:endParaRPr lang="ru-RU" sz="1200" b="0" strike="noStrike" spc="-1" dirty="0">
                          <a:latin typeface="Arial"/>
                        </a:endParaRPr>
                      </a:p>
                    </a:txBody>
                    <a:tcPr>
                      <a:lnL w="12240" algn="ctr">
                        <a:noFill/>
                      </a:lnL>
                      <a:lnR w="12240" algn="ctr">
                        <a:noFill/>
                      </a:lnR>
                      <a:lnT w="12240" algn="ctr">
                        <a:noFill/>
                      </a:lnT>
                      <a:lnB w="12240" algn="ctr">
                        <a:noFill/>
                      </a:lnB>
                      <a:solidFill>
                        <a:srgbClr val="E2EFD9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210335">
                  <a:tc>
                    <a:txBody>
                      <a:bodyPr/>
                      <a:lstStyle/>
                      <a:p>
                        <a:pPr algn="just">
                          <a:lnSpc>
                            <a:spcPct val="100000"/>
                          </a:lnSpc>
                          <a:defRPr/>
                        </a:pPr>
                        <a:r>
                          <a:rPr lang="ru-RU" sz="1200" b="1" strike="noStrike" spc="-1">
                            <a:solidFill>
                              <a:srgbClr val="0B3568"/>
                            </a:solidFill>
                            <a:latin typeface="Segoe UI"/>
                            <a:ea typeface="Arial"/>
                          </a:rPr>
                          <a:t>Желтая зона  35,0 %  – 39,9 %</a:t>
                        </a:r>
                        <a:endParaRPr lang="ru-RU" sz="1200" b="0" strike="noStrike" spc="-1">
                          <a:latin typeface="Arial"/>
                        </a:endParaRPr>
                      </a:p>
                    </a:txBody>
                    <a:tcPr>
                      <a:lnL w="12240" algn="ctr">
                        <a:noFill/>
                      </a:lnL>
                      <a:lnR w="12240" algn="ctr">
                        <a:noFill/>
                      </a:lnR>
                      <a:lnT w="12240" algn="ctr">
                        <a:noFill/>
                      </a:lnT>
                      <a:lnB w="12240" algn="ctr">
                        <a:noFill/>
                      </a:lnB>
                      <a:solidFill>
                        <a:srgbClr val="FFFFCC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210335">
                  <a:tc>
                    <a:txBody>
                      <a:bodyPr/>
                      <a:lstStyle/>
                      <a:p>
                        <a:pPr algn="just">
                          <a:lnSpc>
                            <a:spcPct val="100000"/>
                          </a:lnSpc>
                          <a:defRPr/>
                        </a:pPr>
                        <a:r>
                          <a:rPr lang="ru-RU" sz="1200" b="1" strike="noStrike" spc="-1" dirty="0">
                            <a:solidFill>
                              <a:srgbClr val="0B3568"/>
                            </a:solidFill>
                            <a:latin typeface="Segoe UI"/>
                            <a:ea typeface="Arial"/>
                          </a:rPr>
                          <a:t>Красная зона 0 % – 34,9 %</a:t>
                        </a:r>
                        <a:endParaRPr lang="ru-RU" sz="1200" b="0" strike="noStrike" spc="-1" dirty="0">
                          <a:latin typeface="Arial"/>
                        </a:endParaRPr>
                      </a:p>
                    </a:txBody>
                    <a:tcPr>
                      <a:lnL w="12240" algn="ctr">
                        <a:noFill/>
                      </a:lnL>
                      <a:lnR w="12240" algn="ctr">
                        <a:noFill/>
                      </a:lnR>
                      <a:lnT w="12240" algn="ctr">
                        <a:noFill/>
                      </a:lnT>
                      <a:lnB w="12240" algn="ctr">
                        <a:noFill/>
                      </a:lnB>
                      <a:solidFill>
                        <a:srgbClr val="FFCCCC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sp>
          <p:nvSpPr>
            <p:cNvPr id="144" name="CustomShape 5"/>
            <p:cNvSpPr/>
            <p:nvPr/>
          </p:nvSpPr>
          <p:spPr bwMode="auto">
            <a:xfrm>
              <a:off x="4777920" y="222120"/>
              <a:ext cx="2645640" cy="11876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  <a:defRPr/>
              </a:pPr>
              <a:r>
                <a:rPr lang="ru-RU" sz="2400" b="1" strike="noStrike" spc="-1">
                  <a:solidFill>
                    <a:srgbClr val="A40000"/>
                  </a:solidFill>
                  <a:latin typeface="Segoe UI"/>
                  <a:ea typeface="Arial"/>
                </a:rPr>
                <a:t>44-ФЗ</a:t>
              </a:r>
              <a:endParaRPr lang="ru-RU" sz="2400" b="0" strike="noStrike" spc="-1">
                <a:latin typeface="Arial"/>
              </a:endParaRPr>
            </a:p>
            <a:p>
              <a:pPr algn="ctr">
                <a:lnSpc>
                  <a:spcPct val="100000"/>
                </a:lnSpc>
                <a:defRPr/>
              </a:pPr>
              <a:r>
                <a:rPr lang="ru-RU" sz="2400" b="1" strike="noStrike" spc="-1">
                  <a:solidFill>
                    <a:srgbClr val="A40000"/>
                  </a:solidFill>
                  <a:latin typeface="Segoe UI"/>
                  <a:ea typeface="Arial"/>
                </a:rPr>
                <a:t>ОМСУ НСО</a:t>
              </a:r>
              <a:endParaRPr lang="ru-RU" sz="2400" b="0" strike="noStrike" spc="-1">
                <a:latin typeface="Arial"/>
              </a:endParaRPr>
            </a:p>
            <a:p>
              <a:pPr algn="ctr">
                <a:lnSpc>
                  <a:spcPct val="100000"/>
                </a:lnSpc>
                <a:defRPr/>
              </a:pPr>
              <a:r>
                <a:rPr lang="ru-RU" sz="2400" b="1" strike="noStrike" spc="-1">
                  <a:solidFill>
                    <a:srgbClr val="A40000"/>
                  </a:solidFill>
                  <a:latin typeface="Segoe UI"/>
                  <a:ea typeface="Arial"/>
                </a:rPr>
                <a:t>40 %</a:t>
              </a:r>
              <a:endParaRPr lang="ru-RU" sz="2400" b="0" strike="noStrike" spc="-1">
                <a:latin typeface="Arial"/>
              </a:endParaRPr>
            </a:p>
          </p:txBody>
        </p:sp>
        <p:grpSp>
          <p:nvGrpSpPr>
            <p:cNvPr id="145" name="Group 6"/>
            <p:cNvGrpSpPr/>
            <p:nvPr/>
          </p:nvGrpSpPr>
          <p:grpSpPr bwMode="auto">
            <a:xfrm>
              <a:off x="5455800" y="1384559"/>
              <a:ext cx="1150560" cy="1167840"/>
              <a:chOff x="0" y="0"/>
              <a:chExt cx="1150560" cy="1167840"/>
            </a:xfrm>
          </p:grpSpPr>
          <p:sp>
            <p:nvSpPr>
              <p:cNvPr id="146" name="CustomShape 7"/>
              <p:cNvSpPr/>
              <p:nvPr/>
            </p:nvSpPr>
            <p:spPr bwMode="auto">
              <a:xfrm flipH="1">
                <a:off x="157320" y="287640"/>
                <a:ext cx="711000" cy="720360"/>
              </a:xfrm>
              <a:custGeom>
                <a:avLst/>
                <a:gdLst/>
                <a:ahLst/>
                <a:cxnLst/>
                <a:rect l="l" t="t" r="r" b="b"/>
                <a:pathLst>
                  <a:path w="2215" h="2209" extrusionOk="0">
                    <a:moveTo>
                      <a:pt x="1108" y="209"/>
                    </a:moveTo>
                    <a:lnTo>
                      <a:pt x="1030" y="212"/>
                    </a:lnTo>
                    <a:lnTo>
                      <a:pt x="955" y="222"/>
                    </a:lnTo>
                    <a:lnTo>
                      <a:pt x="881" y="237"/>
                    </a:lnTo>
                    <a:lnTo>
                      <a:pt x="811" y="259"/>
                    </a:lnTo>
                    <a:lnTo>
                      <a:pt x="742" y="286"/>
                    </a:lnTo>
                    <a:lnTo>
                      <a:pt x="676" y="320"/>
                    </a:lnTo>
                    <a:lnTo>
                      <a:pt x="614" y="357"/>
                    </a:lnTo>
                    <a:lnTo>
                      <a:pt x="555" y="399"/>
                    </a:lnTo>
                    <a:lnTo>
                      <a:pt x="500" y="447"/>
                    </a:lnTo>
                    <a:lnTo>
                      <a:pt x="448" y="498"/>
                    </a:lnTo>
                    <a:lnTo>
                      <a:pt x="401" y="553"/>
                    </a:lnTo>
                    <a:lnTo>
                      <a:pt x="358" y="612"/>
                    </a:lnTo>
                    <a:lnTo>
                      <a:pt x="321" y="674"/>
                    </a:lnTo>
                    <a:lnTo>
                      <a:pt x="287" y="740"/>
                    </a:lnTo>
                    <a:lnTo>
                      <a:pt x="260" y="808"/>
                    </a:lnTo>
                    <a:lnTo>
                      <a:pt x="239" y="879"/>
                    </a:lnTo>
                    <a:lnTo>
                      <a:pt x="223" y="952"/>
                    </a:lnTo>
                    <a:lnTo>
                      <a:pt x="213" y="1027"/>
                    </a:lnTo>
                    <a:lnTo>
                      <a:pt x="210" y="1104"/>
                    </a:lnTo>
                    <a:lnTo>
                      <a:pt x="213" y="1181"/>
                    </a:lnTo>
                    <a:lnTo>
                      <a:pt x="223" y="1257"/>
                    </a:lnTo>
                    <a:lnTo>
                      <a:pt x="239" y="1330"/>
                    </a:lnTo>
                    <a:lnTo>
                      <a:pt x="260" y="1401"/>
                    </a:lnTo>
                    <a:lnTo>
                      <a:pt x="287" y="1470"/>
                    </a:lnTo>
                    <a:lnTo>
                      <a:pt x="321" y="1535"/>
                    </a:lnTo>
                    <a:lnTo>
                      <a:pt x="358" y="1598"/>
                    </a:lnTo>
                    <a:lnTo>
                      <a:pt x="401" y="1656"/>
                    </a:lnTo>
                    <a:lnTo>
                      <a:pt x="448" y="1712"/>
                    </a:lnTo>
                    <a:lnTo>
                      <a:pt x="500" y="1763"/>
                    </a:lnTo>
                    <a:lnTo>
                      <a:pt x="555" y="1809"/>
                    </a:lnTo>
                    <a:lnTo>
                      <a:pt x="614" y="1852"/>
                    </a:lnTo>
                    <a:lnTo>
                      <a:pt x="676" y="1890"/>
                    </a:lnTo>
                    <a:lnTo>
                      <a:pt x="742" y="1922"/>
                    </a:lnTo>
                    <a:lnTo>
                      <a:pt x="811" y="1949"/>
                    </a:lnTo>
                    <a:lnTo>
                      <a:pt x="881" y="1971"/>
                    </a:lnTo>
                    <a:lnTo>
                      <a:pt x="955" y="1987"/>
                    </a:lnTo>
                    <a:lnTo>
                      <a:pt x="1030" y="1997"/>
                    </a:lnTo>
                    <a:lnTo>
                      <a:pt x="1108" y="2000"/>
                    </a:lnTo>
                    <a:lnTo>
                      <a:pt x="1185" y="1997"/>
                    </a:lnTo>
                    <a:lnTo>
                      <a:pt x="1261" y="1987"/>
                    </a:lnTo>
                    <a:lnTo>
                      <a:pt x="1334" y="1971"/>
                    </a:lnTo>
                    <a:lnTo>
                      <a:pt x="1406" y="1949"/>
                    </a:lnTo>
                    <a:lnTo>
                      <a:pt x="1474" y="1922"/>
                    </a:lnTo>
                    <a:lnTo>
                      <a:pt x="1540" y="1890"/>
                    </a:lnTo>
                    <a:lnTo>
                      <a:pt x="1603" y="1852"/>
                    </a:lnTo>
                    <a:lnTo>
                      <a:pt x="1661" y="1809"/>
                    </a:lnTo>
                    <a:lnTo>
                      <a:pt x="1717" y="1763"/>
                    </a:lnTo>
                    <a:lnTo>
                      <a:pt x="1768" y="1712"/>
                    </a:lnTo>
                    <a:lnTo>
                      <a:pt x="1815" y="1656"/>
                    </a:lnTo>
                    <a:lnTo>
                      <a:pt x="1857" y="1598"/>
                    </a:lnTo>
                    <a:lnTo>
                      <a:pt x="1895" y="1535"/>
                    </a:lnTo>
                    <a:lnTo>
                      <a:pt x="1928" y="1470"/>
                    </a:lnTo>
                    <a:lnTo>
                      <a:pt x="1955" y="1401"/>
                    </a:lnTo>
                    <a:lnTo>
                      <a:pt x="1977" y="1330"/>
                    </a:lnTo>
                    <a:lnTo>
                      <a:pt x="1993" y="1257"/>
                    </a:lnTo>
                    <a:lnTo>
                      <a:pt x="2003" y="1181"/>
                    </a:lnTo>
                    <a:lnTo>
                      <a:pt x="2006" y="1104"/>
                    </a:lnTo>
                    <a:lnTo>
                      <a:pt x="2003" y="1027"/>
                    </a:lnTo>
                    <a:lnTo>
                      <a:pt x="1993" y="952"/>
                    </a:lnTo>
                    <a:lnTo>
                      <a:pt x="1977" y="879"/>
                    </a:lnTo>
                    <a:lnTo>
                      <a:pt x="1955" y="808"/>
                    </a:lnTo>
                    <a:lnTo>
                      <a:pt x="1928" y="740"/>
                    </a:lnTo>
                    <a:lnTo>
                      <a:pt x="1895" y="674"/>
                    </a:lnTo>
                    <a:lnTo>
                      <a:pt x="1857" y="612"/>
                    </a:lnTo>
                    <a:lnTo>
                      <a:pt x="1815" y="553"/>
                    </a:lnTo>
                    <a:lnTo>
                      <a:pt x="1768" y="498"/>
                    </a:lnTo>
                    <a:lnTo>
                      <a:pt x="1717" y="447"/>
                    </a:lnTo>
                    <a:lnTo>
                      <a:pt x="1661" y="399"/>
                    </a:lnTo>
                    <a:lnTo>
                      <a:pt x="1603" y="357"/>
                    </a:lnTo>
                    <a:lnTo>
                      <a:pt x="1540" y="320"/>
                    </a:lnTo>
                    <a:lnTo>
                      <a:pt x="1474" y="286"/>
                    </a:lnTo>
                    <a:lnTo>
                      <a:pt x="1406" y="259"/>
                    </a:lnTo>
                    <a:lnTo>
                      <a:pt x="1334" y="237"/>
                    </a:lnTo>
                    <a:lnTo>
                      <a:pt x="1261" y="222"/>
                    </a:lnTo>
                    <a:lnTo>
                      <a:pt x="1185" y="212"/>
                    </a:lnTo>
                    <a:lnTo>
                      <a:pt x="1108" y="209"/>
                    </a:lnTo>
                    <a:close/>
                    <a:moveTo>
                      <a:pt x="1108" y="0"/>
                    </a:moveTo>
                    <a:lnTo>
                      <a:pt x="1195" y="3"/>
                    </a:lnTo>
                    <a:lnTo>
                      <a:pt x="1280" y="13"/>
                    </a:lnTo>
                    <a:lnTo>
                      <a:pt x="1361" y="29"/>
                    </a:lnTo>
                    <a:lnTo>
                      <a:pt x="1442" y="51"/>
                    </a:lnTo>
                    <a:lnTo>
                      <a:pt x="1520" y="79"/>
                    </a:lnTo>
                    <a:lnTo>
                      <a:pt x="1595" y="113"/>
                    </a:lnTo>
                    <a:lnTo>
                      <a:pt x="1667" y="151"/>
                    </a:lnTo>
                    <a:lnTo>
                      <a:pt x="1735" y="195"/>
                    </a:lnTo>
                    <a:lnTo>
                      <a:pt x="1801" y="243"/>
                    </a:lnTo>
                    <a:lnTo>
                      <a:pt x="1862" y="296"/>
                    </a:lnTo>
                    <a:lnTo>
                      <a:pt x="1919" y="353"/>
                    </a:lnTo>
                    <a:lnTo>
                      <a:pt x="1973" y="414"/>
                    </a:lnTo>
                    <a:lnTo>
                      <a:pt x="2020" y="479"/>
                    </a:lnTo>
                    <a:lnTo>
                      <a:pt x="2064" y="548"/>
                    </a:lnTo>
                    <a:lnTo>
                      <a:pt x="2103" y="619"/>
                    </a:lnTo>
                    <a:lnTo>
                      <a:pt x="2137" y="694"/>
                    </a:lnTo>
                    <a:lnTo>
                      <a:pt x="2164" y="771"/>
                    </a:lnTo>
                    <a:lnTo>
                      <a:pt x="2187" y="851"/>
                    </a:lnTo>
                    <a:lnTo>
                      <a:pt x="2202" y="934"/>
                    </a:lnTo>
                    <a:lnTo>
                      <a:pt x="2212" y="1018"/>
                    </a:lnTo>
                    <a:lnTo>
                      <a:pt x="2215" y="1104"/>
                    </a:lnTo>
                    <a:lnTo>
                      <a:pt x="2212" y="1191"/>
                    </a:lnTo>
                    <a:lnTo>
                      <a:pt x="2202" y="1276"/>
                    </a:lnTo>
                    <a:lnTo>
                      <a:pt x="2187" y="1358"/>
                    </a:lnTo>
                    <a:lnTo>
                      <a:pt x="2164" y="1437"/>
                    </a:lnTo>
                    <a:lnTo>
                      <a:pt x="2137" y="1515"/>
                    </a:lnTo>
                    <a:lnTo>
                      <a:pt x="2103" y="1590"/>
                    </a:lnTo>
                    <a:lnTo>
                      <a:pt x="2064" y="1662"/>
                    </a:lnTo>
                    <a:lnTo>
                      <a:pt x="2020" y="1730"/>
                    </a:lnTo>
                    <a:lnTo>
                      <a:pt x="1973" y="1795"/>
                    </a:lnTo>
                    <a:lnTo>
                      <a:pt x="1919" y="1856"/>
                    </a:lnTo>
                    <a:lnTo>
                      <a:pt x="1862" y="1913"/>
                    </a:lnTo>
                    <a:lnTo>
                      <a:pt x="1801" y="1967"/>
                    </a:lnTo>
                    <a:lnTo>
                      <a:pt x="1735" y="2014"/>
                    </a:lnTo>
                    <a:lnTo>
                      <a:pt x="1667" y="2058"/>
                    </a:lnTo>
                    <a:lnTo>
                      <a:pt x="1595" y="2097"/>
                    </a:lnTo>
                    <a:lnTo>
                      <a:pt x="1520" y="2130"/>
                    </a:lnTo>
                    <a:lnTo>
                      <a:pt x="1442" y="2158"/>
                    </a:lnTo>
                    <a:lnTo>
                      <a:pt x="1361" y="2180"/>
                    </a:lnTo>
                    <a:lnTo>
                      <a:pt x="1280" y="2196"/>
                    </a:lnTo>
                    <a:lnTo>
                      <a:pt x="1195" y="2205"/>
                    </a:lnTo>
                    <a:lnTo>
                      <a:pt x="1108" y="2209"/>
                    </a:lnTo>
                    <a:lnTo>
                      <a:pt x="1022" y="2205"/>
                    </a:lnTo>
                    <a:lnTo>
                      <a:pt x="937" y="2196"/>
                    </a:lnTo>
                    <a:lnTo>
                      <a:pt x="854" y="2180"/>
                    </a:lnTo>
                    <a:lnTo>
                      <a:pt x="774" y="2158"/>
                    </a:lnTo>
                    <a:lnTo>
                      <a:pt x="697" y="2130"/>
                    </a:lnTo>
                    <a:lnTo>
                      <a:pt x="621" y="2097"/>
                    </a:lnTo>
                    <a:lnTo>
                      <a:pt x="550" y="2058"/>
                    </a:lnTo>
                    <a:lnTo>
                      <a:pt x="481" y="2014"/>
                    </a:lnTo>
                    <a:lnTo>
                      <a:pt x="416" y="1967"/>
                    </a:lnTo>
                    <a:lnTo>
                      <a:pt x="355" y="1913"/>
                    </a:lnTo>
                    <a:lnTo>
                      <a:pt x="297" y="1856"/>
                    </a:lnTo>
                    <a:lnTo>
                      <a:pt x="244" y="1795"/>
                    </a:lnTo>
                    <a:lnTo>
                      <a:pt x="196" y="1730"/>
                    </a:lnTo>
                    <a:lnTo>
                      <a:pt x="151" y="1662"/>
                    </a:lnTo>
                    <a:lnTo>
                      <a:pt x="113" y="1590"/>
                    </a:lnTo>
                    <a:lnTo>
                      <a:pt x="80" y="1515"/>
                    </a:lnTo>
                    <a:lnTo>
                      <a:pt x="51" y="1437"/>
                    </a:lnTo>
                    <a:lnTo>
                      <a:pt x="30" y="1358"/>
                    </a:lnTo>
                    <a:lnTo>
                      <a:pt x="13" y="1276"/>
                    </a:lnTo>
                    <a:lnTo>
                      <a:pt x="4" y="1191"/>
                    </a:lnTo>
                    <a:lnTo>
                      <a:pt x="0" y="1104"/>
                    </a:lnTo>
                    <a:lnTo>
                      <a:pt x="4" y="1018"/>
                    </a:lnTo>
                    <a:lnTo>
                      <a:pt x="13" y="934"/>
                    </a:lnTo>
                    <a:lnTo>
                      <a:pt x="30" y="851"/>
                    </a:lnTo>
                    <a:lnTo>
                      <a:pt x="51" y="771"/>
                    </a:lnTo>
                    <a:lnTo>
                      <a:pt x="80" y="694"/>
                    </a:lnTo>
                    <a:lnTo>
                      <a:pt x="113" y="619"/>
                    </a:lnTo>
                    <a:lnTo>
                      <a:pt x="151" y="548"/>
                    </a:lnTo>
                    <a:lnTo>
                      <a:pt x="196" y="479"/>
                    </a:lnTo>
                    <a:lnTo>
                      <a:pt x="244" y="414"/>
                    </a:lnTo>
                    <a:lnTo>
                      <a:pt x="297" y="353"/>
                    </a:lnTo>
                    <a:lnTo>
                      <a:pt x="355" y="296"/>
                    </a:lnTo>
                    <a:lnTo>
                      <a:pt x="416" y="243"/>
                    </a:lnTo>
                    <a:lnTo>
                      <a:pt x="481" y="195"/>
                    </a:lnTo>
                    <a:lnTo>
                      <a:pt x="550" y="151"/>
                    </a:lnTo>
                    <a:lnTo>
                      <a:pt x="621" y="113"/>
                    </a:lnTo>
                    <a:lnTo>
                      <a:pt x="697" y="79"/>
                    </a:lnTo>
                    <a:lnTo>
                      <a:pt x="774" y="51"/>
                    </a:lnTo>
                    <a:lnTo>
                      <a:pt x="854" y="29"/>
                    </a:lnTo>
                    <a:lnTo>
                      <a:pt x="937" y="13"/>
                    </a:lnTo>
                    <a:lnTo>
                      <a:pt x="1022" y="3"/>
                    </a:lnTo>
                    <a:lnTo>
                      <a:pt x="1108" y="0"/>
                    </a:lnTo>
                    <a:close/>
                  </a:path>
                </a:pathLst>
              </a:custGeom>
              <a:solidFill>
                <a:srgbClr val="194D8B"/>
              </a:solidFill>
              <a:ln w="324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47" name="CustomShape 8"/>
              <p:cNvSpPr/>
              <p:nvPr/>
            </p:nvSpPr>
            <p:spPr bwMode="auto">
              <a:xfrm flipH="1">
                <a:off x="314639" y="447480"/>
                <a:ext cx="396360" cy="400320"/>
              </a:xfrm>
              <a:custGeom>
                <a:avLst/>
                <a:gdLst/>
                <a:ahLst/>
                <a:cxnLst/>
                <a:rect l="l" t="t" r="r" b="b"/>
                <a:pathLst>
                  <a:path w="1238" h="1234" extrusionOk="0">
                    <a:moveTo>
                      <a:pt x="619" y="0"/>
                    </a:moveTo>
                    <a:lnTo>
                      <a:pt x="682" y="3"/>
                    </a:lnTo>
                    <a:lnTo>
                      <a:pt x="744" y="13"/>
                    </a:lnTo>
                    <a:lnTo>
                      <a:pt x="803" y="28"/>
                    </a:lnTo>
                    <a:lnTo>
                      <a:pt x="860" y="49"/>
                    </a:lnTo>
                    <a:lnTo>
                      <a:pt x="914" y="75"/>
                    </a:lnTo>
                    <a:lnTo>
                      <a:pt x="965" y="106"/>
                    </a:lnTo>
                    <a:lnTo>
                      <a:pt x="1013" y="142"/>
                    </a:lnTo>
                    <a:lnTo>
                      <a:pt x="1056" y="181"/>
                    </a:lnTo>
                    <a:lnTo>
                      <a:pt x="1096" y="226"/>
                    </a:lnTo>
                    <a:lnTo>
                      <a:pt x="1132" y="273"/>
                    </a:lnTo>
                    <a:lnTo>
                      <a:pt x="1163" y="323"/>
                    </a:lnTo>
                    <a:lnTo>
                      <a:pt x="1189" y="377"/>
                    </a:lnTo>
                    <a:lnTo>
                      <a:pt x="1211" y="434"/>
                    </a:lnTo>
                    <a:lnTo>
                      <a:pt x="1226" y="494"/>
                    </a:lnTo>
                    <a:lnTo>
                      <a:pt x="1234" y="554"/>
                    </a:lnTo>
                    <a:lnTo>
                      <a:pt x="1238" y="617"/>
                    </a:lnTo>
                    <a:lnTo>
                      <a:pt x="1234" y="680"/>
                    </a:lnTo>
                    <a:lnTo>
                      <a:pt x="1226" y="742"/>
                    </a:lnTo>
                    <a:lnTo>
                      <a:pt x="1211" y="801"/>
                    </a:lnTo>
                    <a:lnTo>
                      <a:pt x="1189" y="858"/>
                    </a:lnTo>
                    <a:lnTo>
                      <a:pt x="1163" y="911"/>
                    </a:lnTo>
                    <a:lnTo>
                      <a:pt x="1132" y="962"/>
                    </a:lnTo>
                    <a:lnTo>
                      <a:pt x="1096" y="1010"/>
                    </a:lnTo>
                    <a:lnTo>
                      <a:pt x="1056" y="1053"/>
                    </a:lnTo>
                    <a:lnTo>
                      <a:pt x="1013" y="1093"/>
                    </a:lnTo>
                    <a:lnTo>
                      <a:pt x="965" y="1129"/>
                    </a:lnTo>
                    <a:lnTo>
                      <a:pt x="914" y="1160"/>
                    </a:lnTo>
                    <a:lnTo>
                      <a:pt x="860" y="1186"/>
                    </a:lnTo>
                    <a:lnTo>
                      <a:pt x="803" y="1207"/>
                    </a:lnTo>
                    <a:lnTo>
                      <a:pt x="744" y="1223"/>
                    </a:lnTo>
                    <a:lnTo>
                      <a:pt x="682" y="1231"/>
                    </a:lnTo>
                    <a:lnTo>
                      <a:pt x="619" y="1234"/>
                    </a:lnTo>
                    <a:lnTo>
                      <a:pt x="556" y="1231"/>
                    </a:lnTo>
                    <a:lnTo>
                      <a:pt x="495" y="1223"/>
                    </a:lnTo>
                    <a:lnTo>
                      <a:pt x="435" y="1207"/>
                    </a:lnTo>
                    <a:lnTo>
                      <a:pt x="378" y="1186"/>
                    </a:lnTo>
                    <a:lnTo>
                      <a:pt x="324" y="1160"/>
                    </a:lnTo>
                    <a:lnTo>
                      <a:pt x="274" y="1129"/>
                    </a:lnTo>
                    <a:lnTo>
                      <a:pt x="226" y="1093"/>
                    </a:lnTo>
                    <a:lnTo>
                      <a:pt x="181" y="1053"/>
                    </a:lnTo>
                    <a:lnTo>
                      <a:pt x="142" y="1010"/>
                    </a:lnTo>
                    <a:lnTo>
                      <a:pt x="106" y="962"/>
                    </a:lnTo>
                    <a:lnTo>
                      <a:pt x="75" y="911"/>
                    </a:lnTo>
                    <a:lnTo>
                      <a:pt x="49" y="858"/>
                    </a:lnTo>
                    <a:lnTo>
                      <a:pt x="28" y="801"/>
                    </a:lnTo>
                    <a:lnTo>
                      <a:pt x="13" y="742"/>
                    </a:lnTo>
                    <a:lnTo>
                      <a:pt x="3" y="680"/>
                    </a:lnTo>
                    <a:lnTo>
                      <a:pt x="0" y="617"/>
                    </a:lnTo>
                    <a:lnTo>
                      <a:pt x="3" y="593"/>
                    </a:lnTo>
                    <a:lnTo>
                      <a:pt x="11" y="572"/>
                    </a:lnTo>
                    <a:lnTo>
                      <a:pt x="24" y="552"/>
                    </a:lnTo>
                    <a:lnTo>
                      <a:pt x="40" y="536"/>
                    </a:lnTo>
                    <a:lnTo>
                      <a:pt x="58" y="524"/>
                    </a:lnTo>
                    <a:lnTo>
                      <a:pt x="81" y="516"/>
                    </a:lnTo>
                    <a:lnTo>
                      <a:pt x="105" y="513"/>
                    </a:lnTo>
                    <a:lnTo>
                      <a:pt x="129" y="516"/>
                    </a:lnTo>
                    <a:lnTo>
                      <a:pt x="151" y="524"/>
                    </a:lnTo>
                    <a:lnTo>
                      <a:pt x="171" y="536"/>
                    </a:lnTo>
                    <a:lnTo>
                      <a:pt x="187" y="552"/>
                    </a:lnTo>
                    <a:lnTo>
                      <a:pt x="199" y="572"/>
                    </a:lnTo>
                    <a:lnTo>
                      <a:pt x="208" y="593"/>
                    </a:lnTo>
                    <a:lnTo>
                      <a:pt x="210" y="617"/>
                    </a:lnTo>
                    <a:lnTo>
                      <a:pt x="213" y="668"/>
                    </a:lnTo>
                    <a:lnTo>
                      <a:pt x="223" y="718"/>
                    </a:lnTo>
                    <a:lnTo>
                      <a:pt x="237" y="765"/>
                    </a:lnTo>
                    <a:lnTo>
                      <a:pt x="258" y="809"/>
                    </a:lnTo>
                    <a:lnTo>
                      <a:pt x="284" y="850"/>
                    </a:lnTo>
                    <a:lnTo>
                      <a:pt x="313" y="888"/>
                    </a:lnTo>
                    <a:lnTo>
                      <a:pt x="348" y="923"/>
                    </a:lnTo>
                    <a:lnTo>
                      <a:pt x="386" y="952"/>
                    </a:lnTo>
                    <a:lnTo>
                      <a:pt x="427" y="977"/>
                    </a:lnTo>
                    <a:lnTo>
                      <a:pt x="471" y="998"/>
                    </a:lnTo>
                    <a:lnTo>
                      <a:pt x="519" y="1013"/>
                    </a:lnTo>
                    <a:lnTo>
                      <a:pt x="568" y="1023"/>
                    </a:lnTo>
                    <a:lnTo>
                      <a:pt x="619" y="1026"/>
                    </a:lnTo>
                    <a:lnTo>
                      <a:pt x="670" y="1023"/>
                    </a:lnTo>
                    <a:lnTo>
                      <a:pt x="720" y="1013"/>
                    </a:lnTo>
                    <a:lnTo>
                      <a:pt x="767" y="998"/>
                    </a:lnTo>
                    <a:lnTo>
                      <a:pt x="811" y="977"/>
                    </a:lnTo>
                    <a:lnTo>
                      <a:pt x="853" y="952"/>
                    </a:lnTo>
                    <a:lnTo>
                      <a:pt x="891" y="923"/>
                    </a:lnTo>
                    <a:lnTo>
                      <a:pt x="926" y="888"/>
                    </a:lnTo>
                    <a:lnTo>
                      <a:pt x="955" y="850"/>
                    </a:lnTo>
                    <a:lnTo>
                      <a:pt x="980" y="809"/>
                    </a:lnTo>
                    <a:lnTo>
                      <a:pt x="1001" y="765"/>
                    </a:lnTo>
                    <a:lnTo>
                      <a:pt x="1016" y="718"/>
                    </a:lnTo>
                    <a:lnTo>
                      <a:pt x="1026" y="668"/>
                    </a:lnTo>
                    <a:lnTo>
                      <a:pt x="1029" y="617"/>
                    </a:lnTo>
                    <a:lnTo>
                      <a:pt x="1026" y="566"/>
                    </a:lnTo>
                    <a:lnTo>
                      <a:pt x="1016" y="517"/>
                    </a:lnTo>
                    <a:lnTo>
                      <a:pt x="1001" y="470"/>
                    </a:lnTo>
                    <a:lnTo>
                      <a:pt x="980" y="426"/>
                    </a:lnTo>
                    <a:lnTo>
                      <a:pt x="955" y="385"/>
                    </a:lnTo>
                    <a:lnTo>
                      <a:pt x="926" y="347"/>
                    </a:lnTo>
                    <a:lnTo>
                      <a:pt x="891" y="312"/>
                    </a:lnTo>
                    <a:lnTo>
                      <a:pt x="853" y="283"/>
                    </a:lnTo>
                    <a:lnTo>
                      <a:pt x="811" y="257"/>
                    </a:lnTo>
                    <a:lnTo>
                      <a:pt x="767" y="236"/>
                    </a:lnTo>
                    <a:lnTo>
                      <a:pt x="720" y="222"/>
                    </a:lnTo>
                    <a:lnTo>
                      <a:pt x="670" y="213"/>
                    </a:lnTo>
                    <a:lnTo>
                      <a:pt x="619" y="209"/>
                    </a:lnTo>
                    <a:lnTo>
                      <a:pt x="595" y="207"/>
                    </a:lnTo>
                    <a:lnTo>
                      <a:pt x="573" y="198"/>
                    </a:lnTo>
                    <a:lnTo>
                      <a:pt x="553" y="187"/>
                    </a:lnTo>
                    <a:lnTo>
                      <a:pt x="537" y="170"/>
                    </a:lnTo>
                    <a:lnTo>
                      <a:pt x="525" y="151"/>
                    </a:lnTo>
                    <a:lnTo>
                      <a:pt x="518" y="129"/>
                    </a:lnTo>
                    <a:lnTo>
                      <a:pt x="514" y="105"/>
                    </a:lnTo>
                    <a:lnTo>
                      <a:pt x="518" y="81"/>
                    </a:lnTo>
                    <a:lnTo>
                      <a:pt x="525" y="58"/>
                    </a:lnTo>
                    <a:lnTo>
                      <a:pt x="537" y="40"/>
                    </a:lnTo>
                    <a:lnTo>
                      <a:pt x="553" y="24"/>
                    </a:lnTo>
                    <a:lnTo>
                      <a:pt x="573" y="11"/>
                    </a:lnTo>
                    <a:lnTo>
                      <a:pt x="595" y="3"/>
                    </a:lnTo>
                    <a:lnTo>
                      <a:pt x="619" y="0"/>
                    </a:lnTo>
                    <a:close/>
                  </a:path>
                </a:pathLst>
              </a:custGeom>
              <a:solidFill>
                <a:srgbClr val="194D8B"/>
              </a:solidFill>
              <a:ln w="324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48" name="CustomShape 9"/>
              <p:cNvSpPr/>
              <p:nvPr/>
            </p:nvSpPr>
            <p:spPr bwMode="auto">
              <a:xfrm flipH="1">
                <a:off x="0" y="0"/>
                <a:ext cx="1150560" cy="1167840"/>
              </a:xfrm>
              <a:custGeom>
                <a:avLst/>
                <a:gdLst/>
                <a:ahLst/>
                <a:cxnLst/>
                <a:rect l="l" t="t" r="r" b="b"/>
                <a:pathLst>
                  <a:path w="3589" h="3579" extrusionOk="0">
                    <a:moveTo>
                      <a:pt x="474" y="251"/>
                    </a:moveTo>
                    <a:lnTo>
                      <a:pt x="251" y="473"/>
                    </a:lnTo>
                    <a:lnTo>
                      <a:pt x="423" y="644"/>
                    </a:lnTo>
                    <a:lnTo>
                      <a:pt x="623" y="622"/>
                    </a:lnTo>
                    <a:lnTo>
                      <a:pt x="646" y="422"/>
                    </a:lnTo>
                    <a:lnTo>
                      <a:pt x="474" y="251"/>
                    </a:lnTo>
                    <a:close/>
                    <a:moveTo>
                      <a:pt x="462" y="0"/>
                    </a:moveTo>
                    <a:lnTo>
                      <a:pt x="485" y="0"/>
                    </a:lnTo>
                    <a:lnTo>
                      <a:pt x="508" y="4"/>
                    </a:lnTo>
                    <a:lnTo>
                      <a:pt x="529" y="14"/>
                    </a:lnTo>
                    <a:lnTo>
                      <a:pt x="548" y="29"/>
                    </a:lnTo>
                    <a:lnTo>
                      <a:pt x="829" y="310"/>
                    </a:lnTo>
                    <a:lnTo>
                      <a:pt x="844" y="329"/>
                    </a:lnTo>
                    <a:lnTo>
                      <a:pt x="854" y="349"/>
                    </a:lnTo>
                    <a:lnTo>
                      <a:pt x="860" y="372"/>
                    </a:lnTo>
                    <a:lnTo>
                      <a:pt x="860" y="396"/>
                    </a:lnTo>
                    <a:lnTo>
                      <a:pt x="828" y="678"/>
                    </a:lnTo>
                    <a:lnTo>
                      <a:pt x="935" y="784"/>
                    </a:lnTo>
                    <a:lnTo>
                      <a:pt x="1007" y="725"/>
                    </a:lnTo>
                    <a:lnTo>
                      <a:pt x="1083" y="669"/>
                    </a:lnTo>
                    <a:lnTo>
                      <a:pt x="1162" y="618"/>
                    </a:lnTo>
                    <a:lnTo>
                      <a:pt x="1244" y="572"/>
                    </a:lnTo>
                    <a:lnTo>
                      <a:pt x="1328" y="531"/>
                    </a:lnTo>
                    <a:lnTo>
                      <a:pt x="1417" y="494"/>
                    </a:lnTo>
                    <a:lnTo>
                      <a:pt x="1507" y="462"/>
                    </a:lnTo>
                    <a:lnTo>
                      <a:pt x="1599" y="436"/>
                    </a:lnTo>
                    <a:lnTo>
                      <a:pt x="1694" y="416"/>
                    </a:lnTo>
                    <a:lnTo>
                      <a:pt x="1791" y="400"/>
                    </a:lnTo>
                    <a:lnTo>
                      <a:pt x="1889" y="392"/>
                    </a:lnTo>
                    <a:lnTo>
                      <a:pt x="1989" y="388"/>
                    </a:lnTo>
                    <a:lnTo>
                      <a:pt x="2094" y="392"/>
                    </a:lnTo>
                    <a:lnTo>
                      <a:pt x="2198" y="401"/>
                    </a:lnTo>
                    <a:lnTo>
                      <a:pt x="2299" y="418"/>
                    </a:lnTo>
                    <a:lnTo>
                      <a:pt x="2398" y="441"/>
                    </a:lnTo>
                    <a:lnTo>
                      <a:pt x="2495" y="470"/>
                    </a:lnTo>
                    <a:lnTo>
                      <a:pt x="2588" y="505"/>
                    </a:lnTo>
                    <a:lnTo>
                      <a:pt x="2680" y="545"/>
                    </a:lnTo>
                    <a:lnTo>
                      <a:pt x="2768" y="590"/>
                    </a:lnTo>
                    <a:lnTo>
                      <a:pt x="2853" y="640"/>
                    </a:lnTo>
                    <a:lnTo>
                      <a:pt x="2933" y="697"/>
                    </a:lnTo>
                    <a:lnTo>
                      <a:pt x="3011" y="757"/>
                    </a:lnTo>
                    <a:lnTo>
                      <a:pt x="3084" y="821"/>
                    </a:lnTo>
                    <a:lnTo>
                      <a:pt x="3154" y="891"/>
                    </a:lnTo>
                    <a:lnTo>
                      <a:pt x="3219" y="965"/>
                    </a:lnTo>
                    <a:lnTo>
                      <a:pt x="3280" y="1042"/>
                    </a:lnTo>
                    <a:lnTo>
                      <a:pt x="3336" y="1123"/>
                    </a:lnTo>
                    <a:lnTo>
                      <a:pt x="3387" y="1208"/>
                    </a:lnTo>
                    <a:lnTo>
                      <a:pt x="3432" y="1295"/>
                    </a:lnTo>
                    <a:lnTo>
                      <a:pt x="3473" y="1387"/>
                    </a:lnTo>
                    <a:lnTo>
                      <a:pt x="3507" y="1480"/>
                    </a:lnTo>
                    <a:lnTo>
                      <a:pt x="3536" y="1576"/>
                    </a:lnTo>
                    <a:lnTo>
                      <a:pt x="3559" y="1675"/>
                    </a:lnTo>
                    <a:lnTo>
                      <a:pt x="3576" y="1776"/>
                    </a:lnTo>
                    <a:lnTo>
                      <a:pt x="3586" y="1879"/>
                    </a:lnTo>
                    <a:lnTo>
                      <a:pt x="3589" y="1983"/>
                    </a:lnTo>
                    <a:lnTo>
                      <a:pt x="3586" y="2007"/>
                    </a:lnTo>
                    <a:lnTo>
                      <a:pt x="3578" y="2030"/>
                    </a:lnTo>
                    <a:lnTo>
                      <a:pt x="3566" y="2049"/>
                    </a:lnTo>
                    <a:lnTo>
                      <a:pt x="3550" y="2065"/>
                    </a:lnTo>
                    <a:lnTo>
                      <a:pt x="3530" y="2078"/>
                    </a:lnTo>
                    <a:lnTo>
                      <a:pt x="3508" y="2085"/>
                    </a:lnTo>
                    <a:lnTo>
                      <a:pt x="3485" y="2088"/>
                    </a:lnTo>
                    <a:lnTo>
                      <a:pt x="3461" y="2085"/>
                    </a:lnTo>
                    <a:lnTo>
                      <a:pt x="3438" y="2078"/>
                    </a:lnTo>
                    <a:lnTo>
                      <a:pt x="3418" y="2065"/>
                    </a:lnTo>
                    <a:lnTo>
                      <a:pt x="3403" y="2049"/>
                    </a:lnTo>
                    <a:lnTo>
                      <a:pt x="3390" y="2030"/>
                    </a:lnTo>
                    <a:lnTo>
                      <a:pt x="3382" y="2007"/>
                    </a:lnTo>
                    <a:lnTo>
                      <a:pt x="3379" y="1983"/>
                    </a:lnTo>
                    <a:lnTo>
                      <a:pt x="3376" y="1884"/>
                    </a:lnTo>
                    <a:lnTo>
                      <a:pt x="3366" y="1788"/>
                    </a:lnTo>
                    <a:lnTo>
                      <a:pt x="3349" y="1692"/>
                    </a:lnTo>
                    <a:lnTo>
                      <a:pt x="3326" y="1600"/>
                    </a:lnTo>
                    <a:lnTo>
                      <a:pt x="3296" y="1510"/>
                    </a:lnTo>
                    <a:lnTo>
                      <a:pt x="3260" y="1422"/>
                    </a:lnTo>
                    <a:lnTo>
                      <a:pt x="3220" y="1339"/>
                    </a:lnTo>
                    <a:lnTo>
                      <a:pt x="3173" y="1257"/>
                    </a:lnTo>
                    <a:lnTo>
                      <a:pt x="3122" y="1180"/>
                    </a:lnTo>
                    <a:lnTo>
                      <a:pt x="3066" y="1107"/>
                    </a:lnTo>
                    <a:lnTo>
                      <a:pt x="3004" y="1037"/>
                    </a:lnTo>
                    <a:lnTo>
                      <a:pt x="2938" y="971"/>
                    </a:lnTo>
                    <a:lnTo>
                      <a:pt x="2869" y="910"/>
                    </a:lnTo>
                    <a:lnTo>
                      <a:pt x="2795" y="854"/>
                    </a:lnTo>
                    <a:lnTo>
                      <a:pt x="2717" y="803"/>
                    </a:lnTo>
                    <a:lnTo>
                      <a:pt x="2636" y="756"/>
                    </a:lnTo>
                    <a:lnTo>
                      <a:pt x="2551" y="715"/>
                    </a:lnTo>
                    <a:lnTo>
                      <a:pt x="2464" y="680"/>
                    </a:lnTo>
                    <a:lnTo>
                      <a:pt x="2374" y="651"/>
                    </a:lnTo>
                    <a:lnTo>
                      <a:pt x="2280" y="628"/>
                    </a:lnTo>
                    <a:lnTo>
                      <a:pt x="2186" y="611"/>
                    </a:lnTo>
                    <a:lnTo>
                      <a:pt x="2088" y="600"/>
                    </a:lnTo>
                    <a:lnTo>
                      <a:pt x="1989" y="597"/>
                    </a:lnTo>
                    <a:lnTo>
                      <a:pt x="1895" y="600"/>
                    </a:lnTo>
                    <a:lnTo>
                      <a:pt x="1804" y="610"/>
                    </a:lnTo>
                    <a:lnTo>
                      <a:pt x="1713" y="624"/>
                    </a:lnTo>
                    <a:lnTo>
                      <a:pt x="1625" y="646"/>
                    </a:lnTo>
                    <a:lnTo>
                      <a:pt x="1539" y="672"/>
                    </a:lnTo>
                    <a:lnTo>
                      <a:pt x="1457" y="703"/>
                    </a:lnTo>
                    <a:lnTo>
                      <a:pt x="1376" y="739"/>
                    </a:lnTo>
                    <a:lnTo>
                      <a:pt x="1298" y="781"/>
                    </a:lnTo>
                    <a:lnTo>
                      <a:pt x="1223" y="827"/>
                    </a:lnTo>
                    <a:lnTo>
                      <a:pt x="1151" y="878"/>
                    </a:lnTo>
                    <a:lnTo>
                      <a:pt x="1084" y="932"/>
                    </a:lnTo>
                    <a:lnTo>
                      <a:pt x="2066" y="1913"/>
                    </a:lnTo>
                    <a:lnTo>
                      <a:pt x="2081" y="1932"/>
                    </a:lnTo>
                    <a:lnTo>
                      <a:pt x="2091" y="1953"/>
                    </a:lnTo>
                    <a:lnTo>
                      <a:pt x="2096" y="1976"/>
                    </a:lnTo>
                    <a:lnTo>
                      <a:pt x="2096" y="1998"/>
                    </a:lnTo>
                    <a:lnTo>
                      <a:pt x="2091" y="2021"/>
                    </a:lnTo>
                    <a:lnTo>
                      <a:pt x="2081" y="2042"/>
                    </a:lnTo>
                    <a:lnTo>
                      <a:pt x="2066" y="2060"/>
                    </a:lnTo>
                    <a:lnTo>
                      <a:pt x="2050" y="2074"/>
                    </a:lnTo>
                    <a:lnTo>
                      <a:pt x="2032" y="2084"/>
                    </a:lnTo>
                    <a:lnTo>
                      <a:pt x="2013" y="2090"/>
                    </a:lnTo>
                    <a:lnTo>
                      <a:pt x="1992" y="2092"/>
                    </a:lnTo>
                    <a:lnTo>
                      <a:pt x="1972" y="2090"/>
                    </a:lnTo>
                    <a:lnTo>
                      <a:pt x="1953" y="2084"/>
                    </a:lnTo>
                    <a:lnTo>
                      <a:pt x="1934" y="2074"/>
                    </a:lnTo>
                    <a:lnTo>
                      <a:pt x="1918" y="2060"/>
                    </a:lnTo>
                    <a:lnTo>
                      <a:pt x="935" y="1081"/>
                    </a:lnTo>
                    <a:lnTo>
                      <a:pt x="880" y="1148"/>
                    </a:lnTo>
                    <a:lnTo>
                      <a:pt x="829" y="1219"/>
                    </a:lnTo>
                    <a:lnTo>
                      <a:pt x="783" y="1294"/>
                    </a:lnTo>
                    <a:lnTo>
                      <a:pt x="741" y="1372"/>
                    </a:lnTo>
                    <a:lnTo>
                      <a:pt x="705" y="1453"/>
                    </a:lnTo>
                    <a:lnTo>
                      <a:pt x="673" y="1535"/>
                    </a:lnTo>
                    <a:lnTo>
                      <a:pt x="647" y="1621"/>
                    </a:lnTo>
                    <a:lnTo>
                      <a:pt x="626" y="1709"/>
                    </a:lnTo>
                    <a:lnTo>
                      <a:pt x="611" y="1799"/>
                    </a:lnTo>
                    <a:lnTo>
                      <a:pt x="602" y="1890"/>
                    </a:lnTo>
                    <a:lnTo>
                      <a:pt x="598" y="1983"/>
                    </a:lnTo>
                    <a:lnTo>
                      <a:pt x="602" y="2082"/>
                    </a:lnTo>
                    <a:lnTo>
                      <a:pt x="613" y="2180"/>
                    </a:lnTo>
                    <a:lnTo>
                      <a:pt x="630" y="2274"/>
                    </a:lnTo>
                    <a:lnTo>
                      <a:pt x="653" y="2367"/>
                    </a:lnTo>
                    <a:lnTo>
                      <a:pt x="682" y="2457"/>
                    </a:lnTo>
                    <a:lnTo>
                      <a:pt x="717" y="2544"/>
                    </a:lnTo>
                    <a:lnTo>
                      <a:pt x="758" y="2629"/>
                    </a:lnTo>
                    <a:lnTo>
                      <a:pt x="805" y="2709"/>
                    </a:lnTo>
                    <a:lnTo>
                      <a:pt x="856" y="2787"/>
                    </a:lnTo>
                    <a:lnTo>
                      <a:pt x="913" y="2861"/>
                    </a:lnTo>
                    <a:lnTo>
                      <a:pt x="974" y="2930"/>
                    </a:lnTo>
                    <a:lnTo>
                      <a:pt x="1040" y="2995"/>
                    </a:lnTo>
                    <a:lnTo>
                      <a:pt x="1110" y="3057"/>
                    </a:lnTo>
                    <a:lnTo>
                      <a:pt x="1184" y="3114"/>
                    </a:lnTo>
                    <a:lnTo>
                      <a:pt x="1261" y="3165"/>
                    </a:lnTo>
                    <a:lnTo>
                      <a:pt x="1343" y="3211"/>
                    </a:lnTo>
                    <a:lnTo>
                      <a:pt x="1426" y="3251"/>
                    </a:lnTo>
                    <a:lnTo>
                      <a:pt x="1514" y="3287"/>
                    </a:lnTo>
                    <a:lnTo>
                      <a:pt x="1605" y="3316"/>
                    </a:lnTo>
                    <a:lnTo>
                      <a:pt x="1697" y="3339"/>
                    </a:lnTo>
                    <a:lnTo>
                      <a:pt x="1793" y="3357"/>
                    </a:lnTo>
                    <a:lnTo>
                      <a:pt x="1890" y="3366"/>
                    </a:lnTo>
                    <a:lnTo>
                      <a:pt x="1989" y="3370"/>
                    </a:lnTo>
                    <a:lnTo>
                      <a:pt x="2075" y="3367"/>
                    </a:lnTo>
                    <a:lnTo>
                      <a:pt x="2161" y="3360"/>
                    </a:lnTo>
                    <a:lnTo>
                      <a:pt x="2244" y="3347"/>
                    </a:lnTo>
                    <a:lnTo>
                      <a:pt x="2327" y="3328"/>
                    </a:lnTo>
                    <a:lnTo>
                      <a:pt x="2409" y="3306"/>
                    </a:lnTo>
                    <a:lnTo>
                      <a:pt x="2488" y="3277"/>
                    </a:lnTo>
                    <a:lnTo>
                      <a:pt x="2566" y="3245"/>
                    </a:lnTo>
                    <a:lnTo>
                      <a:pt x="2643" y="3208"/>
                    </a:lnTo>
                    <a:lnTo>
                      <a:pt x="2715" y="3166"/>
                    </a:lnTo>
                    <a:lnTo>
                      <a:pt x="2786" y="3119"/>
                    </a:lnTo>
                    <a:lnTo>
                      <a:pt x="2855" y="3069"/>
                    </a:lnTo>
                    <a:lnTo>
                      <a:pt x="2919" y="3014"/>
                    </a:lnTo>
                    <a:lnTo>
                      <a:pt x="2981" y="2955"/>
                    </a:lnTo>
                    <a:lnTo>
                      <a:pt x="3040" y="2892"/>
                    </a:lnTo>
                    <a:lnTo>
                      <a:pt x="3057" y="2876"/>
                    </a:lnTo>
                    <a:lnTo>
                      <a:pt x="3078" y="2864"/>
                    </a:lnTo>
                    <a:lnTo>
                      <a:pt x="3099" y="2858"/>
                    </a:lnTo>
                    <a:lnTo>
                      <a:pt x="3123" y="2855"/>
                    </a:lnTo>
                    <a:lnTo>
                      <a:pt x="3145" y="2860"/>
                    </a:lnTo>
                    <a:lnTo>
                      <a:pt x="3168" y="2867"/>
                    </a:lnTo>
                    <a:lnTo>
                      <a:pt x="3188" y="2881"/>
                    </a:lnTo>
                    <a:lnTo>
                      <a:pt x="3204" y="2899"/>
                    </a:lnTo>
                    <a:lnTo>
                      <a:pt x="3215" y="2919"/>
                    </a:lnTo>
                    <a:lnTo>
                      <a:pt x="3222" y="2941"/>
                    </a:lnTo>
                    <a:lnTo>
                      <a:pt x="3223" y="2964"/>
                    </a:lnTo>
                    <a:lnTo>
                      <a:pt x="3220" y="2987"/>
                    </a:lnTo>
                    <a:lnTo>
                      <a:pt x="3212" y="3008"/>
                    </a:lnTo>
                    <a:lnTo>
                      <a:pt x="3198" y="3029"/>
                    </a:lnTo>
                    <a:lnTo>
                      <a:pt x="3135" y="3096"/>
                    </a:lnTo>
                    <a:lnTo>
                      <a:pt x="3069" y="3160"/>
                    </a:lnTo>
                    <a:lnTo>
                      <a:pt x="2999" y="3220"/>
                    </a:lnTo>
                    <a:lnTo>
                      <a:pt x="2928" y="3275"/>
                    </a:lnTo>
                    <a:lnTo>
                      <a:pt x="2853" y="3327"/>
                    </a:lnTo>
                    <a:lnTo>
                      <a:pt x="2774" y="3374"/>
                    </a:lnTo>
                    <a:lnTo>
                      <a:pt x="2695" y="3415"/>
                    </a:lnTo>
                    <a:lnTo>
                      <a:pt x="2612" y="3453"/>
                    </a:lnTo>
                    <a:lnTo>
                      <a:pt x="2527" y="3486"/>
                    </a:lnTo>
                    <a:lnTo>
                      <a:pt x="2441" y="3514"/>
                    </a:lnTo>
                    <a:lnTo>
                      <a:pt x="2353" y="3537"/>
                    </a:lnTo>
                    <a:lnTo>
                      <a:pt x="2264" y="3555"/>
                    </a:lnTo>
                    <a:lnTo>
                      <a:pt x="2174" y="3568"/>
                    </a:lnTo>
                    <a:lnTo>
                      <a:pt x="2081" y="3577"/>
                    </a:lnTo>
                    <a:lnTo>
                      <a:pt x="1989" y="3579"/>
                    </a:lnTo>
                    <a:lnTo>
                      <a:pt x="1884" y="3576"/>
                    </a:lnTo>
                    <a:lnTo>
                      <a:pt x="1781" y="3566"/>
                    </a:lnTo>
                    <a:lnTo>
                      <a:pt x="1680" y="3549"/>
                    </a:lnTo>
                    <a:lnTo>
                      <a:pt x="1581" y="3526"/>
                    </a:lnTo>
                    <a:lnTo>
                      <a:pt x="1484" y="3498"/>
                    </a:lnTo>
                    <a:lnTo>
                      <a:pt x="1390" y="3463"/>
                    </a:lnTo>
                    <a:lnTo>
                      <a:pt x="1299" y="3423"/>
                    </a:lnTo>
                    <a:lnTo>
                      <a:pt x="1211" y="3377"/>
                    </a:lnTo>
                    <a:lnTo>
                      <a:pt x="1126" y="3326"/>
                    </a:lnTo>
                    <a:lnTo>
                      <a:pt x="1044" y="3271"/>
                    </a:lnTo>
                    <a:lnTo>
                      <a:pt x="967" y="3210"/>
                    </a:lnTo>
                    <a:lnTo>
                      <a:pt x="893" y="3145"/>
                    </a:lnTo>
                    <a:lnTo>
                      <a:pt x="824" y="3076"/>
                    </a:lnTo>
                    <a:lnTo>
                      <a:pt x="759" y="3003"/>
                    </a:lnTo>
                    <a:lnTo>
                      <a:pt x="699" y="2925"/>
                    </a:lnTo>
                    <a:lnTo>
                      <a:pt x="642" y="2845"/>
                    </a:lnTo>
                    <a:lnTo>
                      <a:pt x="592" y="2760"/>
                    </a:lnTo>
                    <a:lnTo>
                      <a:pt x="546" y="2672"/>
                    </a:lnTo>
                    <a:lnTo>
                      <a:pt x="506" y="2581"/>
                    </a:lnTo>
                    <a:lnTo>
                      <a:pt x="471" y="2488"/>
                    </a:lnTo>
                    <a:lnTo>
                      <a:pt x="442" y="2391"/>
                    </a:lnTo>
                    <a:lnTo>
                      <a:pt x="419" y="2292"/>
                    </a:lnTo>
                    <a:lnTo>
                      <a:pt x="403" y="2191"/>
                    </a:lnTo>
                    <a:lnTo>
                      <a:pt x="393" y="2088"/>
                    </a:lnTo>
                    <a:lnTo>
                      <a:pt x="390" y="1983"/>
                    </a:lnTo>
                    <a:lnTo>
                      <a:pt x="393" y="1883"/>
                    </a:lnTo>
                    <a:lnTo>
                      <a:pt x="402" y="1786"/>
                    </a:lnTo>
                    <a:lnTo>
                      <a:pt x="417" y="1689"/>
                    </a:lnTo>
                    <a:lnTo>
                      <a:pt x="437" y="1595"/>
                    </a:lnTo>
                    <a:lnTo>
                      <a:pt x="464" y="1503"/>
                    </a:lnTo>
                    <a:lnTo>
                      <a:pt x="495" y="1413"/>
                    </a:lnTo>
                    <a:lnTo>
                      <a:pt x="532" y="1325"/>
                    </a:lnTo>
                    <a:lnTo>
                      <a:pt x="573" y="1240"/>
                    </a:lnTo>
                    <a:lnTo>
                      <a:pt x="620" y="1159"/>
                    </a:lnTo>
                    <a:lnTo>
                      <a:pt x="671" y="1080"/>
                    </a:lnTo>
                    <a:lnTo>
                      <a:pt x="727" y="1005"/>
                    </a:lnTo>
                    <a:lnTo>
                      <a:pt x="787" y="932"/>
                    </a:lnTo>
                    <a:lnTo>
                      <a:pt x="680" y="826"/>
                    </a:lnTo>
                    <a:lnTo>
                      <a:pt x="397" y="857"/>
                    </a:lnTo>
                    <a:lnTo>
                      <a:pt x="385" y="858"/>
                    </a:lnTo>
                    <a:lnTo>
                      <a:pt x="365" y="856"/>
                    </a:lnTo>
                    <a:lnTo>
                      <a:pt x="345" y="850"/>
                    </a:lnTo>
                    <a:lnTo>
                      <a:pt x="328" y="840"/>
                    </a:lnTo>
                    <a:lnTo>
                      <a:pt x="311" y="827"/>
                    </a:lnTo>
                    <a:lnTo>
                      <a:pt x="29" y="547"/>
                    </a:lnTo>
                    <a:lnTo>
                      <a:pt x="14" y="527"/>
                    </a:lnTo>
                    <a:lnTo>
                      <a:pt x="4" y="507"/>
                    </a:lnTo>
                    <a:lnTo>
                      <a:pt x="0" y="484"/>
                    </a:lnTo>
                    <a:lnTo>
                      <a:pt x="0" y="461"/>
                    </a:lnTo>
                    <a:lnTo>
                      <a:pt x="4" y="438"/>
                    </a:lnTo>
                    <a:lnTo>
                      <a:pt x="14" y="418"/>
                    </a:lnTo>
                    <a:lnTo>
                      <a:pt x="29" y="399"/>
                    </a:lnTo>
                    <a:lnTo>
                      <a:pt x="400" y="29"/>
                    </a:lnTo>
                    <a:lnTo>
                      <a:pt x="419" y="14"/>
                    </a:lnTo>
                    <a:lnTo>
                      <a:pt x="440" y="4"/>
                    </a:lnTo>
                    <a:lnTo>
                      <a:pt x="462" y="0"/>
                    </a:lnTo>
                    <a:close/>
                  </a:path>
                </a:pathLst>
              </a:custGeom>
              <a:solidFill>
                <a:srgbClr val="194D8B"/>
              </a:solidFill>
              <a:ln w="324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</p:grpSp>
      <p:sp>
        <p:nvSpPr>
          <p:cNvPr id="149" name="CustomShape 10"/>
          <p:cNvSpPr/>
          <p:nvPr/>
        </p:nvSpPr>
        <p:spPr bwMode="auto">
          <a:xfrm>
            <a:off x="11759759" y="6342119"/>
            <a:ext cx="609840" cy="455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strike="noStrike" spc="-1">
                <a:solidFill>
                  <a:srgbClr val="044174"/>
                </a:solidFill>
                <a:latin typeface="Segoe UI"/>
                <a:ea typeface="Calibri"/>
              </a:rPr>
              <a:t>5</a:t>
            </a:r>
            <a:endParaRPr lang="ru-RU" sz="2400" b="0" strike="noStrike" spc="-1">
              <a:latin typeface="Arial"/>
            </a:endParaRPr>
          </a:p>
        </p:txBody>
      </p:sp>
      <p:graphicFrame>
        <p:nvGraphicFramePr>
          <p:cNvPr id="150" name="Table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1819089"/>
              </p:ext>
            </p:extLst>
          </p:nvPr>
        </p:nvGraphicFramePr>
        <p:xfrm>
          <a:off x="231840" y="1080000"/>
          <a:ext cx="5023559" cy="5495500"/>
        </p:xfrm>
        <a:graphic>
          <a:graphicData uri="http://schemas.openxmlformats.org/drawingml/2006/table">
            <a:tbl>
              <a:tblPr/>
              <a:tblGrid>
                <a:gridCol w="27104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25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05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1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ОМСУ</a:t>
                      </a:r>
                      <a:endParaRPr sz="11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1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2021 год</a:t>
                      </a:r>
                      <a:endParaRPr sz="11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1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(IMON)</a:t>
                      </a:r>
                      <a:endParaRPr sz="11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1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2022 год</a:t>
                      </a:r>
                      <a:endParaRPr sz="11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1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(ЕИС)</a:t>
                      </a:r>
                      <a:endParaRPr sz="11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Маслянинский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70,2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90,7</a:t>
                      </a:r>
                      <a:endParaRPr sz="105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Город Искитим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100,0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90,4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Венгеровский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93,3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89,5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Мошковский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48,2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87,5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Город Обь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48,1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84,6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Кочковский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89,6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83,6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Кыштовский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64,6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83,4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Черепановский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80,5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80,8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Сузунский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75,8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79,9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Краснозерский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89,0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78,8</a:t>
                      </a:r>
                      <a:endParaRPr sz="105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Город Бердск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69,2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78,8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Ордынский район</a:t>
                      </a:r>
                      <a:endParaRPr sz="105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  <a:round/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74,9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  <a:round/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78,7</a:t>
                      </a:r>
                      <a:endParaRPr sz="105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Искитимский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75,9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75,9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Северный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73,3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73,5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Тогучинский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74,9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72,8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Поселок Кольцово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50,6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72,5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Коченевский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74,6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71,3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Куйбышевский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60,2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71,1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  <a:round/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Доволенский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80,2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71,1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3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Чулымский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56,1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70,0</a:t>
                      </a:r>
                      <a:endParaRPr sz="105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graphicFrame>
        <p:nvGraphicFramePr>
          <p:cNvPr id="151" name="Table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1908684"/>
              </p:ext>
            </p:extLst>
          </p:nvPr>
        </p:nvGraphicFramePr>
        <p:xfrm>
          <a:off x="7396560" y="1107360"/>
          <a:ext cx="4774320" cy="4198620"/>
        </p:xfrm>
        <a:graphic>
          <a:graphicData uri="http://schemas.openxmlformats.org/drawingml/2006/table">
            <a:tbl>
              <a:tblPr/>
              <a:tblGrid>
                <a:gridCol w="2993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4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6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3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1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ОМСУ</a:t>
                      </a:r>
                      <a:endParaRPr sz="11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1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2021 год</a:t>
                      </a:r>
                      <a:endParaRPr sz="11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1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(IMON)</a:t>
                      </a:r>
                      <a:endParaRPr sz="11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1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2022 год</a:t>
                      </a:r>
                      <a:endParaRPr sz="11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1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(ЕИС)</a:t>
                      </a:r>
                      <a:endParaRPr sz="11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Новосибирский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96,5</a:t>
                      </a:r>
                      <a:endParaRPr sz="105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69,2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9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Купинский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43,8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69,2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Чановский райн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72,5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68,9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Колыванский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94,9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66,9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Каргатский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88,7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66,9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Татарский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67,0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62,9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Город Новосибирск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60,6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61,1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Болотнинский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78,1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60,4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Здвинский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83,1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59,8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Баганский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50,8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59,0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Карасукский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69,0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58,6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Барабинский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44,9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57,0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Усть-Таркский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54,7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56,8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Чистоозерный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93,9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49,6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Убинский район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26,9</a:t>
                      </a:r>
                      <a:endParaRPr sz="105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50" b="1" i="0" u="none" strike="noStrike" cap="none" spc="0" dirty="0">
                          <a:solidFill>
                            <a:srgbClr val="000000"/>
                          </a:solidFill>
                          <a:latin typeface="Carlito"/>
                          <a:ea typeface="Arial"/>
                          <a:cs typeface="Carlito"/>
                        </a:rPr>
                        <a:t>48,6</a:t>
                      </a:r>
                      <a:endParaRPr sz="1050" b="1" i="0" u="none" strike="noStrike" cap="none" spc="0" dirty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51840" marR="5184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grpSp>
        <p:nvGrpSpPr>
          <p:cNvPr id="152" name="Group 13"/>
          <p:cNvGrpSpPr/>
          <p:nvPr/>
        </p:nvGrpSpPr>
        <p:grpSpPr bwMode="auto">
          <a:xfrm>
            <a:off x="5340240" y="4883400"/>
            <a:ext cx="2003759" cy="1812600"/>
            <a:chOff x="5340240" y="4883400"/>
            <a:chExt cx="2003759" cy="1812600"/>
          </a:xfrm>
        </p:grpSpPr>
        <p:sp>
          <p:nvSpPr>
            <p:cNvPr id="153" name="CustomShape 14"/>
            <p:cNvSpPr/>
            <p:nvPr/>
          </p:nvSpPr>
          <p:spPr bwMode="auto">
            <a:xfrm>
              <a:off x="5945039" y="6657840"/>
              <a:ext cx="1393200" cy="38160"/>
            </a:xfrm>
            <a:custGeom>
              <a:avLst/>
              <a:gdLst/>
              <a:ahLst/>
              <a:cxnLst/>
              <a:rect l="l" t="t" r="r" b="b"/>
              <a:pathLst>
                <a:path w="2425" h="60" extrusionOk="0">
                  <a:moveTo>
                    <a:pt x="0" y="0"/>
                  </a:moveTo>
                  <a:lnTo>
                    <a:pt x="2425" y="0"/>
                  </a:lnTo>
                  <a:lnTo>
                    <a:pt x="2408" y="60"/>
                  </a:lnTo>
                  <a:lnTo>
                    <a:pt x="22" y="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4" name="CustomShape 15"/>
            <p:cNvSpPr/>
            <p:nvPr/>
          </p:nvSpPr>
          <p:spPr bwMode="auto">
            <a:xfrm>
              <a:off x="5340240" y="4883400"/>
              <a:ext cx="1467000" cy="1529640"/>
            </a:xfrm>
            <a:custGeom>
              <a:avLst/>
              <a:gdLst/>
              <a:ahLst/>
              <a:cxnLst/>
              <a:rect l="l" t="t" r="r" b="b"/>
              <a:pathLst>
                <a:path w="2373" h="2378" extrusionOk="0">
                  <a:moveTo>
                    <a:pt x="729" y="284"/>
                  </a:moveTo>
                  <a:lnTo>
                    <a:pt x="727" y="285"/>
                  </a:lnTo>
                  <a:lnTo>
                    <a:pt x="719" y="288"/>
                  </a:lnTo>
                  <a:lnTo>
                    <a:pt x="708" y="294"/>
                  </a:lnTo>
                  <a:lnTo>
                    <a:pt x="693" y="300"/>
                  </a:lnTo>
                  <a:lnTo>
                    <a:pt x="674" y="311"/>
                  </a:lnTo>
                  <a:lnTo>
                    <a:pt x="652" y="322"/>
                  </a:lnTo>
                  <a:lnTo>
                    <a:pt x="626" y="338"/>
                  </a:lnTo>
                  <a:lnTo>
                    <a:pt x="599" y="356"/>
                  </a:lnTo>
                  <a:lnTo>
                    <a:pt x="568" y="378"/>
                  </a:lnTo>
                  <a:lnTo>
                    <a:pt x="537" y="402"/>
                  </a:lnTo>
                  <a:lnTo>
                    <a:pt x="504" y="432"/>
                  </a:lnTo>
                  <a:lnTo>
                    <a:pt x="469" y="465"/>
                  </a:lnTo>
                  <a:lnTo>
                    <a:pt x="434" y="501"/>
                  </a:lnTo>
                  <a:lnTo>
                    <a:pt x="399" y="542"/>
                  </a:lnTo>
                  <a:lnTo>
                    <a:pt x="363" y="587"/>
                  </a:lnTo>
                  <a:lnTo>
                    <a:pt x="328" y="637"/>
                  </a:lnTo>
                  <a:lnTo>
                    <a:pt x="293" y="692"/>
                  </a:lnTo>
                  <a:lnTo>
                    <a:pt x="259" y="752"/>
                  </a:lnTo>
                  <a:lnTo>
                    <a:pt x="227" y="817"/>
                  </a:lnTo>
                  <a:lnTo>
                    <a:pt x="196" y="888"/>
                  </a:lnTo>
                  <a:lnTo>
                    <a:pt x="197" y="903"/>
                  </a:lnTo>
                  <a:lnTo>
                    <a:pt x="200" y="920"/>
                  </a:lnTo>
                  <a:lnTo>
                    <a:pt x="204" y="938"/>
                  </a:lnTo>
                  <a:lnTo>
                    <a:pt x="206" y="957"/>
                  </a:lnTo>
                  <a:lnTo>
                    <a:pt x="208" y="973"/>
                  </a:lnTo>
                  <a:lnTo>
                    <a:pt x="207" y="989"/>
                  </a:lnTo>
                  <a:lnTo>
                    <a:pt x="202" y="1007"/>
                  </a:lnTo>
                  <a:lnTo>
                    <a:pt x="199" y="1024"/>
                  </a:lnTo>
                  <a:lnTo>
                    <a:pt x="199" y="1040"/>
                  </a:lnTo>
                  <a:lnTo>
                    <a:pt x="201" y="1058"/>
                  </a:lnTo>
                  <a:lnTo>
                    <a:pt x="204" y="1068"/>
                  </a:lnTo>
                  <a:lnTo>
                    <a:pt x="209" y="1079"/>
                  </a:lnTo>
                  <a:lnTo>
                    <a:pt x="214" y="1091"/>
                  </a:lnTo>
                  <a:lnTo>
                    <a:pt x="221" y="1103"/>
                  </a:lnTo>
                  <a:lnTo>
                    <a:pt x="228" y="1114"/>
                  </a:lnTo>
                  <a:lnTo>
                    <a:pt x="234" y="1123"/>
                  </a:lnTo>
                  <a:lnTo>
                    <a:pt x="238" y="1132"/>
                  </a:lnTo>
                  <a:lnTo>
                    <a:pt x="243" y="1137"/>
                  </a:lnTo>
                  <a:lnTo>
                    <a:pt x="244" y="1138"/>
                  </a:lnTo>
                  <a:lnTo>
                    <a:pt x="292" y="1192"/>
                  </a:lnTo>
                  <a:lnTo>
                    <a:pt x="292" y="1195"/>
                  </a:lnTo>
                  <a:lnTo>
                    <a:pt x="293" y="1202"/>
                  </a:lnTo>
                  <a:lnTo>
                    <a:pt x="294" y="1215"/>
                  </a:lnTo>
                  <a:lnTo>
                    <a:pt x="297" y="1230"/>
                  </a:lnTo>
                  <a:lnTo>
                    <a:pt x="302" y="1246"/>
                  </a:lnTo>
                  <a:lnTo>
                    <a:pt x="307" y="1262"/>
                  </a:lnTo>
                  <a:lnTo>
                    <a:pt x="314" y="1276"/>
                  </a:lnTo>
                  <a:lnTo>
                    <a:pt x="324" y="1288"/>
                  </a:lnTo>
                  <a:lnTo>
                    <a:pt x="330" y="1299"/>
                  </a:lnTo>
                  <a:lnTo>
                    <a:pt x="332" y="1308"/>
                  </a:lnTo>
                  <a:lnTo>
                    <a:pt x="330" y="1319"/>
                  </a:lnTo>
                  <a:lnTo>
                    <a:pt x="326" y="1327"/>
                  </a:lnTo>
                  <a:lnTo>
                    <a:pt x="320" y="1335"/>
                  </a:lnTo>
                  <a:lnTo>
                    <a:pt x="314" y="1342"/>
                  </a:lnTo>
                  <a:lnTo>
                    <a:pt x="309" y="1345"/>
                  </a:lnTo>
                  <a:lnTo>
                    <a:pt x="308" y="1347"/>
                  </a:lnTo>
                  <a:lnTo>
                    <a:pt x="307" y="1349"/>
                  </a:lnTo>
                  <a:lnTo>
                    <a:pt x="306" y="1357"/>
                  </a:lnTo>
                  <a:lnTo>
                    <a:pt x="304" y="1368"/>
                  </a:lnTo>
                  <a:lnTo>
                    <a:pt x="301" y="1383"/>
                  </a:lnTo>
                  <a:lnTo>
                    <a:pt x="297" y="1400"/>
                  </a:lnTo>
                  <a:lnTo>
                    <a:pt x="295" y="1417"/>
                  </a:lnTo>
                  <a:lnTo>
                    <a:pt x="293" y="1435"/>
                  </a:lnTo>
                  <a:lnTo>
                    <a:pt x="291" y="1452"/>
                  </a:lnTo>
                  <a:lnTo>
                    <a:pt x="291" y="1467"/>
                  </a:lnTo>
                  <a:lnTo>
                    <a:pt x="292" y="1480"/>
                  </a:lnTo>
                  <a:lnTo>
                    <a:pt x="294" y="1496"/>
                  </a:lnTo>
                  <a:lnTo>
                    <a:pt x="297" y="1516"/>
                  </a:lnTo>
                  <a:lnTo>
                    <a:pt x="302" y="1538"/>
                  </a:lnTo>
                  <a:lnTo>
                    <a:pt x="306" y="1560"/>
                  </a:lnTo>
                  <a:lnTo>
                    <a:pt x="311" y="1582"/>
                  </a:lnTo>
                  <a:lnTo>
                    <a:pt x="317" y="1603"/>
                  </a:lnTo>
                  <a:lnTo>
                    <a:pt x="323" y="1618"/>
                  </a:lnTo>
                  <a:lnTo>
                    <a:pt x="329" y="1630"/>
                  </a:lnTo>
                  <a:lnTo>
                    <a:pt x="335" y="1636"/>
                  </a:lnTo>
                  <a:lnTo>
                    <a:pt x="346" y="1644"/>
                  </a:lnTo>
                  <a:lnTo>
                    <a:pt x="359" y="1651"/>
                  </a:lnTo>
                  <a:lnTo>
                    <a:pt x="373" y="1660"/>
                  </a:lnTo>
                  <a:lnTo>
                    <a:pt x="388" y="1668"/>
                  </a:lnTo>
                  <a:lnTo>
                    <a:pt x="404" y="1675"/>
                  </a:lnTo>
                  <a:lnTo>
                    <a:pt x="419" y="1683"/>
                  </a:lnTo>
                  <a:lnTo>
                    <a:pt x="432" y="1689"/>
                  </a:lnTo>
                  <a:lnTo>
                    <a:pt x="443" y="1694"/>
                  </a:lnTo>
                  <a:lnTo>
                    <a:pt x="449" y="1698"/>
                  </a:lnTo>
                  <a:lnTo>
                    <a:pt x="451" y="1699"/>
                  </a:lnTo>
                  <a:lnTo>
                    <a:pt x="453" y="1700"/>
                  </a:lnTo>
                  <a:lnTo>
                    <a:pt x="459" y="1704"/>
                  </a:lnTo>
                  <a:lnTo>
                    <a:pt x="467" y="1709"/>
                  </a:lnTo>
                  <a:lnTo>
                    <a:pt x="477" y="1717"/>
                  </a:lnTo>
                  <a:lnTo>
                    <a:pt x="486" y="1725"/>
                  </a:lnTo>
                  <a:lnTo>
                    <a:pt x="496" y="1734"/>
                  </a:lnTo>
                  <a:lnTo>
                    <a:pt x="503" y="1744"/>
                  </a:lnTo>
                  <a:lnTo>
                    <a:pt x="508" y="1753"/>
                  </a:lnTo>
                  <a:lnTo>
                    <a:pt x="510" y="1763"/>
                  </a:lnTo>
                  <a:lnTo>
                    <a:pt x="513" y="1780"/>
                  </a:lnTo>
                  <a:lnTo>
                    <a:pt x="519" y="1799"/>
                  </a:lnTo>
                  <a:lnTo>
                    <a:pt x="527" y="1818"/>
                  </a:lnTo>
                  <a:lnTo>
                    <a:pt x="538" y="1837"/>
                  </a:lnTo>
                  <a:lnTo>
                    <a:pt x="547" y="1854"/>
                  </a:lnTo>
                  <a:lnTo>
                    <a:pt x="555" y="1863"/>
                  </a:lnTo>
                  <a:lnTo>
                    <a:pt x="564" y="1874"/>
                  </a:lnTo>
                  <a:lnTo>
                    <a:pt x="574" y="1884"/>
                  </a:lnTo>
                  <a:lnTo>
                    <a:pt x="584" y="1896"/>
                  </a:lnTo>
                  <a:lnTo>
                    <a:pt x="594" y="1908"/>
                  </a:lnTo>
                  <a:lnTo>
                    <a:pt x="600" y="1921"/>
                  </a:lnTo>
                  <a:lnTo>
                    <a:pt x="604" y="1937"/>
                  </a:lnTo>
                  <a:lnTo>
                    <a:pt x="604" y="1954"/>
                  </a:lnTo>
                  <a:lnTo>
                    <a:pt x="604" y="1973"/>
                  </a:lnTo>
                  <a:lnTo>
                    <a:pt x="606" y="1990"/>
                  </a:lnTo>
                  <a:lnTo>
                    <a:pt x="610" y="2005"/>
                  </a:lnTo>
                  <a:lnTo>
                    <a:pt x="616" y="2019"/>
                  </a:lnTo>
                  <a:lnTo>
                    <a:pt x="622" y="2034"/>
                  </a:lnTo>
                  <a:lnTo>
                    <a:pt x="630" y="2050"/>
                  </a:lnTo>
                  <a:lnTo>
                    <a:pt x="637" y="2067"/>
                  </a:lnTo>
                  <a:lnTo>
                    <a:pt x="644" y="2086"/>
                  </a:lnTo>
                  <a:lnTo>
                    <a:pt x="653" y="2105"/>
                  </a:lnTo>
                  <a:lnTo>
                    <a:pt x="663" y="2124"/>
                  </a:lnTo>
                  <a:lnTo>
                    <a:pt x="676" y="2141"/>
                  </a:lnTo>
                  <a:lnTo>
                    <a:pt x="690" y="2156"/>
                  </a:lnTo>
                  <a:lnTo>
                    <a:pt x="707" y="2166"/>
                  </a:lnTo>
                  <a:lnTo>
                    <a:pt x="724" y="2173"/>
                  </a:lnTo>
                  <a:lnTo>
                    <a:pt x="726" y="2170"/>
                  </a:lnTo>
                  <a:lnTo>
                    <a:pt x="730" y="2163"/>
                  </a:lnTo>
                  <a:lnTo>
                    <a:pt x="734" y="2151"/>
                  </a:lnTo>
                  <a:lnTo>
                    <a:pt x="740" y="2137"/>
                  </a:lnTo>
                  <a:lnTo>
                    <a:pt x="748" y="2119"/>
                  </a:lnTo>
                  <a:lnTo>
                    <a:pt x="755" y="2100"/>
                  </a:lnTo>
                  <a:lnTo>
                    <a:pt x="762" y="2080"/>
                  </a:lnTo>
                  <a:lnTo>
                    <a:pt x="770" y="2061"/>
                  </a:lnTo>
                  <a:lnTo>
                    <a:pt x="776" y="2041"/>
                  </a:lnTo>
                  <a:lnTo>
                    <a:pt x="780" y="2024"/>
                  </a:lnTo>
                  <a:lnTo>
                    <a:pt x="784" y="2008"/>
                  </a:lnTo>
                  <a:lnTo>
                    <a:pt x="784" y="1996"/>
                  </a:lnTo>
                  <a:lnTo>
                    <a:pt x="781" y="1988"/>
                  </a:lnTo>
                  <a:lnTo>
                    <a:pt x="776" y="1975"/>
                  </a:lnTo>
                  <a:lnTo>
                    <a:pt x="771" y="1960"/>
                  </a:lnTo>
                  <a:lnTo>
                    <a:pt x="767" y="1943"/>
                  </a:lnTo>
                  <a:lnTo>
                    <a:pt x="762" y="1927"/>
                  </a:lnTo>
                  <a:lnTo>
                    <a:pt x="759" y="1911"/>
                  </a:lnTo>
                  <a:lnTo>
                    <a:pt x="757" y="1898"/>
                  </a:lnTo>
                  <a:lnTo>
                    <a:pt x="756" y="1889"/>
                  </a:lnTo>
                  <a:lnTo>
                    <a:pt x="755" y="1885"/>
                  </a:lnTo>
                  <a:lnTo>
                    <a:pt x="760" y="1795"/>
                  </a:lnTo>
                  <a:lnTo>
                    <a:pt x="761" y="1793"/>
                  </a:lnTo>
                  <a:lnTo>
                    <a:pt x="765" y="1787"/>
                  </a:lnTo>
                  <a:lnTo>
                    <a:pt x="769" y="1779"/>
                  </a:lnTo>
                  <a:lnTo>
                    <a:pt x="775" y="1768"/>
                  </a:lnTo>
                  <a:lnTo>
                    <a:pt x="784" y="1757"/>
                  </a:lnTo>
                  <a:lnTo>
                    <a:pt x="793" y="1746"/>
                  </a:lnTo>
                  <a:lnTo>
                    <a:pt x="804" y="1736"/>
                  </a:lnTo>
                  <a:lnTo>
                    <a:pt x="815" y="1726"/>
                  </a:lnTo>
                  <a:lnTo>
                    <a:pt x="826" y="1715"/>
                  </a:lnTo>
                  <a:lnTo>
                    <a:pt x="835" y="1704"/>
                  </a:lnTo>
                  <a:lnTo>
                    <a:pt x="844" y="1691"/>
                  </a:lnTo>
                  <a:lnTo>
                    <a:pt x="852" y="1675"/>
                  </a:lnTo>
                  <a:lnTo>
                    <a:pt x="863" y="1656"/>
                  </a:lnTo>
                  <a:lnTo>
                    <a:pt x="872" y="1636"/>
                  </a:lnTo>
                  <a:lnTo>
                    <a:pt x="883" y="1615"/>
                  </a:lnTo>
                  <a:lnTo>
                    <a:pt x="892" y="1594"/>
                  </a:lnTo>
                  <a:lnTo>
                    <a:pt x="903" y="1573"/>
                  </a:lnTo>
                  <a:lnTo>
                    <a:pt x="911" y="1553"/>
                  </a:lnTo>
                  <a:lnTo>
                    <a:pt x="917" y="1536"/>
                  </a:lnTo>
                  <a:lnTo>
                    <a:pt x="921" y="1522"/>
                  </a:lnTo>
                  <a:lnTo>
                    <a:pt x="924" y="1514"/>
                  </a:lnTo>
                  <a:lnTo>
                    <a:pt x="929" y="1503"/>
                  </a:lnTo>
                  <a:lnTo>
                    <a:pt x="936" y="1491"/>
                  </a:lnTo>
                  <a:lnTo>
                    <a:pt x="945" y="1477"/>
                  </a:lnTo>
                  <a:lnTo>
                    <a:pt x="953" y="1462"/>
                  </a:lnTo>
                  <a:lnTo>
                    <a:pt x="961" y="1446"/>
                  </a:lnTo>
                  <a:lnTo>
                    <a:pt x="967" y="1430"/>
                  </a:lnTo>
                  <a:lnTo>
                    <a:pt x="970" y="1415"/>
                  </a:lnTo>
                  <a:lnTo>
                    <a:pt x="971" y="1400"/>
                  </a:lnTo>
                  <a:lnTo>
                    <a:pt x="967" y="1386"/>
                  </a:lnTo>
                  <a:lnTo>
                    <a:pt x="958" y="1373"/>
                  </a:lnTo>
                  <a:lnTo>
                    <a:pt x="941" y="1359"/>
                  </a:lnTo>
                  <a:lnTo>
                    <a:pt x="922" y="1347"/>
                  </a:lnTo>
                  <a:lnTo>
                    <a:pt x="901" y="1339"/>
                  </a:lnTo>
                  <a:lnTo>
                    <a:pt x="878" y="1332"/>
                  </a:lnTo>
                  <a:lnTo>
                    <a:pt x="857" y="1327"/>
                  </a:lnTo>
                  <a:lnTo>
                    <a:pt x="837" y="1322"/>
                  </a:lnTo>
                  <a:lnTo>
                    <a:pt x="819" y="1319"/>
                  </a:lnTo>
                  <a:lnTo>
                    <a:pt x="804" y="1314"/>
                  </a:lnTo>
                  <a:lnTo>
                    <a:pt x="791" y="1311"/>
                  </a:lnTo>
                  <a:lnTo>
                    <a:pt x="775" y="1307"/>
                  </a:lnTo>
                  <a:lnTo>
                    <a:pt x="757" y="1303"/>
                  </a:lnTo>
                  <a:lnTo>
                    <a:pt x="738" y="1297"/>
                  </a:lnTo>
                  <a:lnTo>
                    <a:pt x="719" y="1292"/>
                  </a:lnTo>
                  <a:lnTo>
                    <a:pt x="700" y="1285"/>
                  </a:lnTo>
                  <a:lnTo>
                    <a:pt x="684" y="1277"/>
                  </a:lnTo>
                  <a:lnTo>
                    <a:pt x="671" y="1268"/>
                  </a:lnTo>
                  <a:lnTo>
                    <a:pt x="660" y="1257"/>
                  </a:lnTo>
                  <a:lnTo>
                    <a:pt x="654" y="1246"/>
                  </a:lnTo>
                  <a:lnTo>
                    <a:pt x="649" y="1234"/>
                  </a:lnTo>
                  <a:lnTo>
                    <a:pt x="639" y="1227"/>
                  </a:lnTo>
                  <a:lnTo>
                    <a:pt x="626" y="1221"/>
                  </a:lnTo>
                  <a:lnTo>
                    <a:pt x="612" y="1218"/>
                  </a:lnTo>
                  <a:lnTo>
                    <a:pt x="596" y="1218"/>
                  </a:lnTo>
                  <a:lnTo>
                    <a:pt x="579" y="1219"/>
                  </a:lnTo>
                  <a:lnTo>
                    <a:pt x="562" y="1221"/>
                  </a:lnTo>
                  <a:lnTo>
                    <a:pt x="546" y="1226"/>
                  </a:lnTo>
                  <a:lnTo>
                    <a:pt x="533" y="1230"/>
                  </a:lnTo>
                  <a:lnTo>
                    <a:pt x="521" y="1234"/>
                  </a:lnTo>
                  <a:lnTo>
                    <a:pt x="510" y="1239"/>
                  </a:lnTo>
                  <a:lnTo>
                    <a:pt x="498" y="1245"/>
                  </a:lnTo>
                  <a:lnTo>
                    <a:pt x="483" y="1250"/>
                  </a:lnTo>
                  <a:lnTo>
                    <a:pt x="466" y="1254"/>
                  </a:lnTo>
                  <a:lnTo>
                    <a:pt x="449" y="1258"/>
                  </a:lnTo>
                  <a:lnTo>
                    <a:pt x="432" y="1262"/>
                  </a:lnTo>
                  <a:lnTo>
                    <a:pt x="417" y="1263"/>
                  </a:lnTo>
                  <a:lnTo>
                    <a:pt x="403" y="1262"/>
                  </a:lnTo>
                  <a:lnTo>
                    <a:pt x="390" y="1259"/>
                  </a:lnTo>
                  <a:lnTo>
                    <a:pt x="382" y="1254"/>
                  </a:lnTo>
                  <a:lnTo>
                    <a:pt x="376" y="1246"/>
                  </a:lnTo>
                  <a:lnTo>
                    <a:pt x="369" y="1228"/>
                  </a:lnTo>
                  <a:lnTo>
                    <a:pt x="357" y="1211"/>
                  </a:lnTo>
                  <a:lnTo>
                    <a:pt x="346" y="1196"/>
                  </a:lnTo>
                  <a:lnTo>
                    <a:pt x="333" y="1181"/>
                  </a:lnTo>
                  <a:lnTo>
                    <a:pt x="324" y="1168"/>
                  </a:lnTo>
                  <a:lnTo>
                    <a:pt x="318" y="1154"/>
                  </a:lnTo>
                  <a:lnTo>
                    <a:pt x="318" y="1148"/>
                  </a:lnTo>
                  <a:lnTo>
                    <a:pt x="321" y="1143"/>
                  </a:lnTo>
                  <a:lnTo>
                    <a:pt x="326" y="1141"/>
                  </a:lnTo>
                  <a:lnTo>
                    <a:pt x="332" y="1140"/>
                  </a:lnTo>
                  <a:lnTo>
                    <a:pt x="341" y="1138"/>
                  </a:lnTo>
                  <a:lnTo>
                    <a:pt x="348" y="1136"/>
                  </a:lnTo>
                  <a:lnTo>
                    <a:pt x="355" y="1132"/>
                  </a:lnTo>
                  <a:lnTo>
                    <a:pt x="362" y="1123"/>
                  </a:lnTo>
                  <a:lnTo>
                    <a:pt x="366" y="1112"/>
                  </a:lnTo>
                  <a:lnTo>
                    <a:pt x="368" y="1097"/>
                  </a:lnTo>
                  <a:lnTo>
                    <a:pt x="366" y="1085"/>
                  </a:lnTo>
                  <a:lnTo>
                    <a:pt x="361" y="1076"/>
                  </a:lnTo>
                  <a:lnTo>
                    <a:pt x="351" y="1069"/>
                  </a:lnTo>
                  <a:lnTo>
                    <a:pt x="341" y="1065"/>
                  </a:lnTo>
                  <a:lnTo>
                    <a:pt x="327" y="1065"/>
                  </a:lnTo>
                  <a:lnTo>
                    <a:pt x="312" y="1068"/>
                  </a:lnTo>
                  <a:lnTo>
                    <a:pt x="297" y="1074"/>
                  </a:lnTo>
                  <a:lnTo>
                    <a:pt x="284" y="1079"/>
                  </a:lnTo>
                  <a:lnTo>
                    <a:pt x="273" y="1080"/>
                  </a:lnTo>
                  <a:lnTo>
                    <a:pt x="266" y="1078"/>
                  </a:lnTo>
                  <a:lnTo>
                    <a:pt x="259" y="1073"/>
                  </a:lnTo>
                  <a:lnTo>
                    <a:pt x="256" y="1066"/>
                  </a:lnTo>
                  <a:lnTo>
                    <a:pt x="256" y="1059"/>
                  </a:lnTo>
                  <a:lnTo>
                    <a:pt x="258" y="1050"/>
                  </a:lnTo>
                  <a:lnTo>
                    <a:pt x="263" y="1043"/>
                  </a:lnTo>
                  <a:lnTo>
                    <a:pt x="270" y="1037"/>
                  </a:lnTo>
                  <a:lnTo>
                    <a:pt x="278" y="1031"/>
                  </a:lnTo>
                  <a:lnTo>
                    <a:pt x="289" y="1024"/>
                  </a:lnTo>
                  <a:lnTo>
                    <a:pt x="301" y="1016"/>
                  </a:lnTo>
                  <a:lnTo>
                    <a:pt x="314" y="1006"/>
                  </a:lnTo>
                  <a:lnTo>
                    <a:pt x="328" y="996"/>
                  </a:lnTo>
                  <a:lnTo>
                    <a:pt x="343" y="986"/>
                  </a:lnTo>
                  <a:lnTo>
                    <a:pt x="357" y="978"/>
                  </a:lnTo>
                  <a:lnTo>
                    <a:pt x="370" y="970"/>
                  </a:lnTo>
                  <a:lnTo>
                    <a:pt x="382" y="965"/>
                  </a:lnTo>
                  <a:lnTo>
                    <a:pt x="392" y="963"/>
                  </a:lnTo>
                  <a:lnTo>
                    <a:pt x="400" y="963"/>
                  </a:lnTo>
                  <a:lnTo>
                    <a:pt x="404" y="968"/>
                  </a:lnTo>
                  <a:lnTo>
                    <a:pt x="411" y="980"/>
                  </a:lnTo>
                  <a:lnTo>
                    <a:pt x="422" y="990"/>
                  </a:lnTo>
                  <a:lnTo>
                    <a:pt x="434" y="998"/>
                  </a:lnTo>
                  <a:lnTo>
                    <a:pt x="449" y="1003"/>
                  </a:lnTo>
                  <a:lnTo>
                    <a:pt x="462" y="1004"/>
                  </a:lnTo>
                  <a:lnTo>
                    <a:pt x="475" y="1003"/>
                  </a:lnTo>
                  <a:lnTo>
                    <a:pt x="481" y="1001"/>
                  </a:lnTo>
                  <a:lnTo>
                    <a:pt x="489" y="998"/>
                  </a:lnTo>
                  <a:lnTo>
                    <a:pt x="499" y="992"/>
                  </a:lnTo>
                  <a:lnTo>
                    <a:pt x="509" y="988"/>
                  </a:lnTo>
                  <a:lnTo>
                    <a:pt x="520" y="984"/>
                  </a:lnTo>
                  <a:lnTo>
                    <a:pt x="530" y="981"/>
                  </a:lnTo>
                  <a:lnTo>
                    <a:pt x="541" y="980"/>
                  </a:lnTo>
                  <a:lnTo>
                    <a:pt x="550" y="981"/>
                  </a:lnTo>
                  <a:lnTo>
                    <a:pt x="559" y="985"/>
                  </a:lnTo>
                  <a:lnTo>
                    <a:pt x="565" y="992"/>
                  </a:lnTo>
                  <a:lnTo>
                    <a:pt x="569" y="1005"/>
                  </a:lnTo>
                  <a:lnTo>
                    <a:pt x="573" y="1020"/>
                  </a:lnTo>
                  <a:lnTo>
                    <a:pt x="579" y="1034"/>
                  </a:lnTo>
                  <a:lnTo>
                    <a:pt x="587" y="1048"/>
                  </a:lnTo>
                  <a:lnTo>
                    <a:pt x="596" y="1061"/>
                  </a:lnTo>
                  <a:lnTo>
                    <a:pt x="605" y="1073"/>
                  </a:lnTo>
                  <a:lnTo>
                    <a:pt x="615" y="1083"/>
                  </a:lnTo>
                  <a:lnTo>
                    <a:pt x="624" y="1092"/>
                  </a:lnTo>
                  <a:lnTo>
                    <a:pt x="632" y="1097"/>
                  </a:lnTo>
                  <a:lnTo>
                    <a:pt x="638" y="1100"/>
                  </a:lnTo>
                  <a:lnTo>
                    <a:pt x="642" y="1100"/>
                  </a:lnTo>
                  <a:lnTo>
                    <a:pt x="643" y="1096"/>
                  </a:lnTo>
                  <a:lnTo>
                    <a:pt x="644" y="1085"/>
                  </a:lnTo>
                  <a:lnTo>
                    <a:pt x="646" y="1072"/>
                  </a:lnTo>
                  <a:lnTo>
                    <a:pt x="650" y="1055"/>
                  </a:lnTo>
                  <a:lnTo>
                    <a:pt x="653" y="1036"/>
                  </a:lnTo>
                  <a:lnTo>
                    <a:pt x="655" y="1017"/>
                  </a:lnTo>
                  <a:lnTo>
                    <a:pt x="655" y="998"/>
                  </a:lnTo>
                  <a:lnTo>
                    <a:pt x="654" y="982"/>
                  </a:lnTo>
                  <a:lnTo>
                    <a:pt x="649" y="968"/>
                  </a:lnTo>
                  <a:lnTo>
                    <a:pt x="646" y="963"/>
                  </a:lnTo>
                  <a:lnTo>
                    <a:pt x="645" y="959"/>
                  </a:lnTo>
                  <a:lnTo>
                    <a:pt x="644" y="954"/>
                  </a:lnTo>
                  <a:lnTo>
                    <a:pt x="644" y="952"/>
                  </a:lnTo>
                  <a:lnTo>
                    <a:pt x="644" y="950"/>
                  </a:lnTo>
                  <a:lnTo>
                    <a:pt x="645" y="949"/>
                  </a:lnTo>
                  <a:lnTo>
                    <a:pt x="646" y="948"/>
                  </a:lnTo>
                  <a:lnTo>
                    <a:pt x="647" y="948"/>
                  </a:lnTo>
                  <a:lnTo>
                    <a:pt x="650" y="948"/>
                  </a:lnTo>
                  <a:lnTo>
                    <a:pt x="652" y="948"/>
                  </a:lnTo>
                  <a:lnTo>
                    <a:pt x="653" y="949"/>
                  </a:lnTo>
                  <a:lnTo>
                    <a:pt x="655" y="949"/>
                  </a:lnTo>
                  <a:lnTo>
                    <a:pt x="657" y="950"/>
                  </a:lnTo>
                  <a:lnTo>
                    <a:pt x="658" y="951"/>
                  </a:lnTo>
                  <a:lnTo>
                    <a:pt x="659" y="951"/>
                  </a:lnTo>
                  <a:lnTo>
                    <a:pt x="660" y="952"/>
                  </a:lnTo>
                  <a:lnTo>
                    <a:pt x="660" y="952"/>
                  </a:lnTo>
                  <a:lnTo>
                    <a:pt x="662" y="950"/>
                  </a:lnTo>
                  <a:lnTo>
                    <a:pt x="668" y="946"/>
                  </a:lnTo>
                  <a:lnTo>
                    <a:pt x="676" y="939"/>
                  </a:lnTo>
                  <a:lnTo>
                    <a:pt x="687" y="929"/>
                  </a:lnTo>
                  <a:lnTo>
                    <a:pt x="699" y="916"/>
                  </a:lnTo>
                  <a:lnTo>
                    <a:pt x="711" y="903"/>
                  </a:lnTo>
                  <a:lnTo>
                    <a:pt x="723" y="887"/>
                  </a:lnTo>
                  <a:lnTo>
                    <a:pt x="735" y="869"/>
                  </a:lnTo>
                  <a:lnTo>
                    <a:pt x="745" y="850"/>
                  </a:lnTo>
                  <a:lnTo>
                    <a:pt x="754" y="831"/>
                  </a:lnTo>
                  <a:lnTo>
                    <a:pt x="760" y="816"/>
                  </a:lnTo>
                  <a:lnTo>
                    <a:pt x="766" y="805"/>
                  </a:lnTo>
                  <a:lnTo>
                    <a:pt x="769" y="796"/>
                  </a:lnTo>
                  <a:lnTo>
                    <a:pt x="772" y="790"/>
                  </a:lnTo>
                  <a:lnTo>
                    <a:pt x="773" y="782"/>
                  </a:lnTo>
                  <a:lnTo>
                    <a:pt x="775" y="776"/>
                  </a:lnTo>
                  <a:lnTo>
                    <a:pt x="777" y="767"/>
                  </a:lnTo>
                  <a:lnTo>
                    <a:pt x="777" y="753"/>
                  </a:lnTo>
                  <a:lnTo>
                    <a:pt x="772" y="740"/>
                  </a:lnTo>
                  <a:lnTo>
                    <a:pt x="763" y="727"/>
                  </a:lnTo>
                  <a:lnTo>
                    <a:pt x="752" y="718"/>
                  </a:lnTo>
                  <a:lnTo>
                    <a:pt x="739" y="712"/>
                  </a:lnTo>
                  <a:lnTo>
                    <a:pt x="726" y="712"/>
                  </a:lnTo>
                  <a:lnTo>
                    <a:pt x="720" y="711"/>
                  </a:lnTo>
                  <a:lnTo>
                    <a:pt x="717" y="706"/>
                  </a:lnTo>
                  <a:lnTo>
                    <a:pt x="717" y="698"/>
                  </a:lnTo>
                  <a:lnTo>
                    <a:pt x="718" y="688"/>
                  </a:lnTo>
                  <a:lnTo>
                    <a:pt x="721" y="677"/>
                  </a:lnTo>
                  <a:lnTo>
                    <a:pt x="727" y="664"/>
                  </a:lnTo>
                  <a:lnTo>
                    <a:pt x="734" y="651"/>
                  </a:lnTo>
                  <a:lnTo>
                    <a:pt x="741" y="641"/>
                  </a:lnTo>
                  <a:lnTo>
                    <a:pt x="752" y="631"/>
                  </a:lnTo>
                  <a:lnTo>
                    <a:pt x="762" y="624"/>
                  </a:lnTo>
                  <a:lnTo>
                    <a:pt x="775" y="620"/>
                  </a:lnTo>
                  <a:lnTo>
                    <a:pt x="788" y="621"/>
                  </a:lnTo>
                  <a:lnTo>
                    <a:pt x="803" y="625"/>
                  </a:lnTo>
                  <a:lnTo>
                    <a:pt x="812" y="631"/>
                  </a:lnTo>
                  <a:lnTo>
                    <a:pt x="817" y="638"/>
                  </a:lnTo>
                  <a:lnTo>
                    <a:pt x="818" y="645"/>
                  </a:lnTo>
                  <a:lnTo>
                    <a:pt x="817" y="653"/>
                  </a:lnTo>
                  <a:lnTo>
                    <a:pt x="815" y="659"/>
                  </a:lnTo>
                  <a:lnTo>
                    <a:pt x="812" y="664"/>
                  </a:lnTo>
                  <a:lnTo>
                    <a:pt x="810" y="667"/>
                  </a:lnTo>
                  <a:lnTo>
                    <a:pt x="809" y="668"/>
                  </a:lnTo>
                  <a:lnTo>
                    <a:pt x="810" y="670"/>
                  </a:lnTo>
                  <a:lnTo>
                    <a:pt x="812" y="677"/>
                  </a:lnTo>
                  <a:lnTo>
                    <a:pt x="815" y="685"/>
                  </a:lnTo>
                  <a:lnTo>
                    <a:pt x="819" y="696"/>
                  </a:lnTo>
                  <a:lnTo>
                    <a:pt x="825" y="706"/>
                  </a:lnTo>
                  <a:lnTo>
                    <a:pt x="831" y="717"/>
                  </a:lnTo>
                  <a:lnTo>
                    <a:pt x="837" y="725"/>
                  </a:lnTo>
                  <a:lnTo>
                    <a:pt x="844" y="731"/>
                  </a:lnTo>
                  <a:lnTo>
                    <a:pt x="850" y="733"/>
                  </a:lnTo>
                  <a:lnTo>
                    <a:pt x="856" y="731"/>
                  </a:lnTo>
                  <a:lnTo>
                    <a:pt x="863" y="722"/>
                  </a:lnTo>
                  <a:lnTo>
                    <a:pt x="869" y="711"/>
                  </a:lnTo>
                  <a:lnTo>
                    <a:pt x="878" y="698"/>
                  </a:lnTo>
                  <a:lnTo>
                    <a:pt x="889" y="685"/>
                  </a:lnTo>
                  <a:lnTo>
                    <a:pt x="901" y="672"/>
                  </a:lnTo>
                  <a:lnTo>
                    <a:pt x="911" y="658"/>
                  </a:lnTo>
                  <a:lnTo>
                    <a:pt x="923" y="645"/>
                  </a:lnTo>
                  <a:lnTo>
                    <a:pt x="931" y="631"/>
                  </a:lnTo>
                  <a:lnTo>
                    <a:pt x="939" y="620"/>
                  </a:lnTo>
                  <a:lnTo>
                    <a:pt x="942" y="608"/>
                  </a:lnTo>
                  <a:lnTo>
                    <a:pt x="942" y="598"/>
                  </a:lnTo>
                  <a:lnTo>
                    <a:pt x="936" y="590"/>
                  </a:lnTo>
                  <a:lnTo>
                    <a:pt x="926" y="583"/>
                  </a:lnTo>
                  <a:lnTo>
                    <a:pt x="916" y="578"/>
                  </a:lnTo>
                  <a:lnTo>
                    <a:pt x="909" y="570"/>
                  </a:lnTo>
                  <a:lnTo>
                    <a:pt x="904" y="562"/>
                  </a:lnTo>
                  <a:lnTo>
                    <a:pt x="898" y="551"/>
                  </a:lnTo>
                  <a:lnTo>
                    <a:pt x="895" y="541"/>
                  </a:lnTo>
                  <a:lnTo>
                    <a:pt x="892" y="529"/>
                  </a:lnTo>
                  <a:lnTo>
                    <a:pt x="888" y="517"/>
                  </a:lnTo>
                  <a:lnTo>
                    <a:pt x="883" y="507"/>
                  </a:lnTo>
                  <a:lnTo>
                    <a:pt x="875" y="495"/>
                  </a:lnTo>
                  <a:lnTo>
                    <a:pt x="866" y="486"/>
                  </a:lnTo>
                  <a:lnTo>
                    <a:pt x="853" y="477"/>
                  </a:lnTo>
                  <a:lnTo>
                    <a:pt x="837" y="470"/>
                  </a:lnTo>
                  <a:lnTo>
                    <a:pt x="817" y="464"/>
                  </a:lnTo>
                  <a:lnTo>
                    <a:pt x="793" y="460"/>
                  </a:lnTo>
                  <a:lnTo>
                    <a:pt x="757" y="458"/>
                  </a:lnTo>
                  <a:lnTo>
                    <a:pt x="726" y="458"/>
                  </a:lnTo>
                  <a:lnTo>
                    <a:pt x="698" y="459"/>
                  </a:lnTo>
                  <a:lnTo>
                    <a:pt x="676" y="461"/>
                  </a:lnTo>
                  <a:lnTo>
                    <a:pt x="657" y="465"/>
                  </a:lnTo>
                  <a:lnTo>
                    <a:pt x="642" y="468"/>
                  </a:lnTo>
                  <a:lnTo>
                    <a:pt x="631" y="471"/>
                  </a:lnTo>
                  <a:lnTo>
                    <a:pt x="623" y="474"/>
                  </a:lnTo>
                  <a:lnTo>
                    <a:pt x="618" y="476"/>
                  </a:lnTo>
                  <a:lnTo>
                    <a:pt x="617" y="476"/>
                  </a:lnTo>
                  <a:lnTo>
                    <a:pt x="627" y="514"/>
                  </a:lnTo>
                  <a:lnTo>
                    <a:pt x="630" y="516"/>
                  </a:lnTo>
                  <a:lnTo>
                    <a:pt x="633" y="522"/>
                  </a:lnTo>
                  <a:lnTo>
                    <a:pt x="637" y="532"/>
                  </a:lnTo>
                  <a:lnTo>
                    <a:pt x="638" y="546"/>
                  </a:lnTo>
                  <a:lnTo>
                    <a:pt x="636" y="552"/>
                  </a:lnTo>
                  <a:lnTo>
                    <a:pt x="629" y="556"/>
                  </a:lnTo>
                  <a:lnTo>
                    <a:pt x="619" y="560"/>
                  </a:lnTo>
                  <a:lnTo>
                    <a:pt x="607" y="562"/>
                  </a:lnTo>
                  <a:lnTo>
                    <a:pt x="595" y="562"/>
                  </a:lnTo>
                  <a:lnTo>
                    <a:pt x="583" y="563"/>
                  </a:lnTo>
                  <a:lnTo>
                    <a:pt x="573" y="563"/>
                  </a:lnTo>
                  <a:lnTo>
                    <a:pt x="566" y="562"/>
                  </a:lnTo>
                  <a:lnTo>
                    <a:pt x="563" y="562"/>
                  </a:lnTo>
                  <a:lnTo>
                    <a:pt x="562" y="560"/>
                  </a:lnTo>
                  <a:lnTo>
                    <a:pt x="560" y="553"/>
                  </a:lnTo>
                  <a:lnTo>
                    <a:pt x="556" y="544"/>
                  </a:lnTo>
                  <a:lnTo>
                    <a:pt x="554" y="532"/>
                  </a:lnTo>
                  <a:lnTo>
                    <a:pt x="552" y="520"/>
                  </a:lnTo>
                  <a:lnTo>
                    <a:pt x="553" y="509"/>
                  </a:lnTo>
                  <a:lnTo>
                    <a:pt x="556" y="498"/>
                  </a:lnTo>
                  <a:lnTo>
                    <a:pt x="560" y="488"/>
                  </a:lnTo>
                  <a:lnTo>
                    <a:pt x="563" y="476"/>
                  </a:lnTo>
                  <a:lnTo>
                    <a:pt x="567" y="467"/>
                  </a:lnTo>
                  <a:lnTo>
                    <a:pt x="572" y="458"/>
                  </a:lnTo>
                  <a:lnTo>
                    <a:pt x="574" y="452"/>
                  </a:lnTo>
                  <a:lnTo>
                    <a:pt x="575" y="450"/>
                  </a:lnTo>
                  <a:lnTo>
                    <a:pt x="617" y="392"/>
                  </a:lnTo>
                  <a:lnTo>
                    <a:pt x="619" y="392"/>
                  </a:lnTo>
                  <a:lnTo>
                    <a:pt x="624" y="392"/>
                  </a:lnTo>
                  <a:lnTo>
                    <a:pt x="634" y="394"/>
                  </a:lnTo>
                  <a:lnTo>
                    <a:pt x="647" y="397"/>
                  </a:lnTo>
                  <a:lnTo>
                    <a:pt x="665" y="402"/>
                  </a:lnTo>
                  <a:lnTo>
                    <a:pt x="678" y="404"/>
                  </a:lnTo>
                  <a:lnTo>
                    <a:pt x="693" y="406"/>
                  </a:lnTo>
                  <a:lnTo>
                    <a:pt x="708" y="406"/>
                  </a:lnTo>
                  <a:lnTo>
                    <a:pt x="722" y="403"/>
                  </a:lnTo>
                  <a:lnTo>
                    <a:pt x="735" y="401"/>
                  </a:lnTo>
                  <a:lnTo>
                    <a:pt x="746" y="399"/>
                  </a:lnTo>
                  <a:lnTo>
                    <a:pt x="753" y="397"/>
                  </a:lnTo>
                  <a:lnTo>
                    <a:pt x="756" y="397"/>
                  </a:lnTo>
                  <a:lnTo>
                    <a:pt x="729" y="284"/>
                  </a:lnTo>
                  <a:close/>
                  <a:moveTo>
                    <a:pt x="1702" y="278"/>
                  </a:moveTo>
                  <a:lnTo>
                    <a:pt x="1695" y="279"/>
                  </a:lnTo>
                  <a:lnTo>
                    <a:pt x="1694" y="294"/>
                  </a:lnTo>
                  <a:lnTo>
                    <a:pt x="1695" y="311"/>
                  </a:lnTo>
                  <a:lnTo>
                    <a:pt x="1698" y="328"/>
                  </a:lnTo>
                  <a:lnTo>
                    <a:pt x="1702" y="346"/>
                  </a:lnTo>
                  <a:lnTo>
                    <a:pt x="1707" y="364"/>
                  </a:lnTo>
                  <a:lnTo>
                    <a:pt x="1712" y="381"/>
                  </a:lnTo>
                  <a:lnTo>
                    <a:pt x="1717" y="395"/>
                  </a:lnTo>
                  <a:lnTo>
                    <a:pt x="1720" y="407"/>
                  </a:lnTo>
                  <a:lnTo>
                    <a:pt x="1723" y="414"/>
                  </a:lnTo>
                  <a:lnTo>
                    <a:pt x="1724" y="416"/>
                  </a:lnTo>
                  <a:lnTo>
                    <a:pt x="1639" y="473"/>
                  </a:lnTo>
                  <a:lnTo>
                    <a:pt x="1638" y="490"/>
                  </a:lnTo>
                  <a:lnTo>
                    <a:pt x="1641" y="505"/>
                  </a:lnTo>
                  <a:lnTo>
                    <a:pt x="1647" y="516"/>
                  </a:lnTo>
                  <a:lnTo>
                    <a:pt x="1656" y="525"/>
                  </a:lnTo>
                  <a:lnTo>
                    <a:pt x="1665" y="532"/>
                  </a:lnTo>
                  <a:lnTo>
                    <a:pt x="1676" y="537"/>
                  </a:lnTo>
                  <a:lnTo>
                    <a:pt x="1686" y="541"/>
                  </a:lnTo>
                  <a:lnTo>
                    <a:pt x="1696" y="543"/>
                  </a:lnTo>
                  <a:lnTo>
                    <a:pt x="1703" y="544"/>
                  </a:lnTo>
                  <a:lnTo>
                    <a:pt x="1708" y="544"/>
                  </a:lnTo>
                  <a:lnTo>
                    <a:pt x="1710" y="544"/>
                  </a:lnTo>
                  <a:lnTo>
                    <a:pt x="1712" y="545"/>
                  </a:lnTo>
                  <a:lnTo>
                    <a:pt x="1717" y="545"/>
                  </a:lnTo>
                  <a:lnTo>
                    <a:pt x="1724" y="545"/>
                  </a:lnTo>
                  <a:lnTo>
                    <a:pt x="1734" y="544"/>
                  </a:lnTo>
                  <a:lnTo>
                    <a:pt x="1745" y="543"/>
                  </a:lnTo>
                  <a:lnTo>
                    <a:pt x="1758" y="539"/>
                  </a:lnTo>
                  <a:lnTo>
                    <a:pt x="1772" y="532"/>
                  </a:lnTo>
                  <a:lnTo>
                    <a:pt x="1786" y="524"/>
                  </a:lnTo>
                  <a:lnTo>
                    <a:pt x="1802" y="512"/>
                  </a:lnTo>
                  <a:lnTo>
                    <a:pt x="1817" y="496"/>
                  </a:lnTo>
                  <a:lnTo>
                    <a:pt x="1832" y="476"/>
                  </a:lnTo>
                  <a:lnTo>
                    <a:pt x="1845" y="452"/>
                  </a:lnTo>
                  <a:lnTo>
                    <a:pt x="1859" y="422"/>
                  </a:lnTo>
                  <a:lnTo>
                    <a:pt x="1870" y="388"/>
                  </a:lnTo>
                  <a:lnTo>
                    <a:pt x="1849" y="366"/>
                  </a:lnTo>
                  <a:lnTo>
                    <a:pt x="1826" y="346"/>
                  </a:lnTo>
                  <a:lnTo>
                    <a:pt x="1804" y="330"/>
                  </a:lnTo>
                  <a:lnTo>
                    <a:pt x="1783" y="315"/>
                  </a:lnTo>
                  <a:lnTo>
                    <a:pt x="1763" y="302"/>
                  </a:lnTo>
                  <a:lnTo>
                    <a:pt x="1744" y="292"/>
                  </a:lnTo>
                  <a:lnTo>
                    <a:pt x="1728" y="284"/>
                  </a:lnTo>
                  <a:lnTo>
                    <a:pt x="1714" y="279"/>
                  </a:lnTo>
                  <a:lnTo>
                    <a:pt x="1702" y="278"/>
                  </a:lnTo>
                  <a:close/>
                  <a:moveTo>
                    <a:pt x="1161" y="165"/>
                  </a:moveTo>
                  <a:lnTo>
                    <a:pt x="1132" y="166"/>
                  </a:lnTo>
                  <a:lnTo>
                    <a:pt x="1100" y="169"/>
                  </a:lnTo>
                  <a:lnTo>
                    <a:pt x="1067" y="176"/>
                  </a:lnTo>
                  <a:lnTo>
                    <a:pt x="1035" y="187"/>
                  </a:lnTo>
                  <a:lnTo>
                    <a:pt x="1002" y="201"/>
                  </a:lnTo>
                  <a:lnTo>
                    <a:pt x="970" y="220"/>
                  </a:lnTo>
                  <a:lnTo>
                    <a:pt x="941" y="244"/>
                  </a:lnTo>
                  <a:lnTo>
                    <a:pt x="937" y="250"/>
                  </a:lnTo>
                  <a:lnTo>
                    <a:pt x="928" y="257"/>
                  </a:lnTo>
                  <a:lnTo>
                    <a:pt x="915" y="263"/>
                  </a:lnTo>
                  <a:lnTo>
                    <a:pt x="902" y="269"/>
                  </a:lnTo>
                  <a:lnTo>
                    <a:pt x="887" y="276"/>
                  </a:lnTo>
                  <a:lnTo>
                    <a:pt x="875" y="281"/>
                  </a:lnTo>
                  <a:lnTo>
                    <a:pt x="866" y="285"/>
                  </a:lnTo>
                  <a:lnTo>
                    <a:pt x="863" y="289"/>
                  </a:lnTo>
                  <a:lnTo>
                    <a:pt x="864" y="306"/>
                  </a:lnTo>
                  <a:lnTo>
                    <a:pt x="870" y="322"/>
                  </a:lnTo>
                  <a:lnTo>
                    <a:pt x="881" y="338"/>
                  </a:lnTo>
                  <a:lnTo>
                    <a:pt x="895" y="353"/>
                  </a:lnTo>
                  <a:lnTo>
                    <a:pt x="913" y="369"/>
                  </a:lnTo>
                  <a:lnTo>
                    <a:pt x="934" y="385"/>
                  </a:lnTo>
                  <a:lnTo>
                    <a:pt x="958" y="404"/>
                  </a:lnTo>
                  <a:lnTo>
                    <a:pt x="981" y="426"/>
                  </a:lnTo>
                  <a:lnTo>
                    <a:pt x="1006" y="451"/>
                  </a:lnTo>
                  <a:lnTo>
                    <a:pt x="1022" y="467"/>
                  </a:lnTo>
                  <a:lnTo>
                    <a:pt x="1036" y="476"/>
                  </a:lnTo>
                  <a:lnTo>
                    <a:pt x="1048" y="482"/>
                  </a:lnTo>
                  <a:lnTo>
                    <a:pt x="1058" y="483"/>
                  </a:lnTo>
                  <a:lnTo>
                    <a:pt x="1066" y="480"/>
                  </a:lnTo>
                  <a:lnTo>
                    <a:pt x="1072" y="476"/>
                  </a:lnTo>
                  <a:lnTo>
                    <a:pt x="1078" y="469"/>
                  </a:lnTo>
                  <a:lnTo>
                    <a:pt x="1081" y="460"/>
                  </a:lnTo>
                  <a:lnTo>
                    <a:pt x="1083" y="451"/>
                  </a:lnTo>
                  <a:lnTo>
                    <a:pt x="1084" y="441"/>
                  </a:lnTo>
                  <a:lnTo>
                    <a:pt x="1084" y="432"/>
                  </a:lnTo>
                  <a:lnTo>
                    <a:pt x="1083" y="425"/>
                  </a:lnTo>
                  <a:lnTo>
                    <a:pt x="1081" y="418"/>
                  </a:lnTo>
                  <a:lnTo>
                    <a:pt x="1080" y="411"/>
                  </a:lnTo>
                  <a:lnTo>
                    <a:pt x="1083" y="402"/>
                  </a:lnTo>
                  <a:lnTo>
                    <a:pt x="1089" y="391"/>
                  </a:lnTo>
                  <a:lnTo>
                    <a:pt x="1099" y="379"/>
                  </a:lnTo>
                  <a:lnTo>
                    <a:pt x="1109" y="365"/>
                  </a:lnTo>
                  <a:lnTo>
                    <a:pt x="1120" y="351"/>
                  </a:lnTo>
                  <a:lnTo>
                    <a:pt x="1132" y="336"/>
                  </a:lnTo>
                  <a:lnTo>
                    <a:pt x="1142" y="320"/>
                  </a:lnTo>
                  <a:lnTo>
                    <a:pt x="1151" y="304"/>
                  </a:lnTo>
                  <a:lnTo>
                    <a:pt x="1157" y="288"/>
                  </a:lnTo>
                  <a:lnTo>
                    <a:pt x="1161" y="274"/>
                  </a:lnTo>
                  <a:lnTo>
                    <a:pt x="1163" y="260"/>
                  </a:lnTo>
                  <a:lnTo>
                    <a:pt x="1168" y="249"/>
                  </a:lnTo>
                  <a:lnTo>
                    <a:pt x="1176" y="241"/>
                  </a:lnTo>
                  <a:lnTo>
                    <a:pt x="1184" y="235"/>
                  </a:lnTo>
                  <a:lnTo>
                    <a:pt x="1195" y="229"/>
                  </a:lnTo>
                  <a:lnTo>
                    <a:pt x="1205" y="224"/>
                  </a:lnTo>
                  <a:lnTo>
                    <a:pt x="1216" y="218"/>
                  </a:lnTo>
                  <a:lnTo>
                    <a:pt x="1227" y="209"/>
                  </a:lnTo>
                  <a:lnTo>
                    <a:pt x="1238" y="199"/>
                  </a:lnTo>
                  <a:lnTo>
                    <a:pt x="1248" y="185"/>
                  </a:lnTo>
                  <a:lnTo>
                    <a:pt x="1241" y="179"/>
                  </a:lnTo>
                  <a:lnTo>
                    <a:pt x="1229" y="173"/>
                  </a:lnTo>
                  <a:lnTo>
                    <a:pt x="1210" y="169"/>
                  </a:lnTo>
                  <a:lnTo>
                    <a:pt x="1187" y="166"/>
                  </a:lnTo>
                  <a:lnTo>
                    <a:pt x="1161" y="165"/>
                  </a:lnTo>
                  <a:close/>
                  <a:moveTo>
                    <a:pt x="1191" y="0"/>
                  </a:moveTo>
                  <a:lnTo>
                    <a:pt x="1280" y="3"/>
                  </a:lnTo>
                  <a:lnTo>
                    <a:pt x="1367" y="12"/>
                  </a:lnTo>
                  <a:lnTo>
                    <a:pt x="1451" y="27"/>
                  </a:lnTo>
                  <a:lnTo>
                    <a:pt x="1532" y="48"/>
                  </a:lnTo>
                  <a:lnTo>
                    <a:pt x="1611" y="74"/>
                  </a:lnTo>
                  <a:lnTo>
                    <a:pt x="1687" y="105"/>
                  </a:lnTo>
                  <a:lnTo>
                    <a:pt x="1761" y="141"/>
                  </a:lnTo>
                  <a:lnTo>
                    <a:pt x="1831" y="182"/>
                  </a:lnTo>
                  <a:lnTo>
                    <a:pt x="1898" y="227"/>
                  </a:lnTo>
                  <a:lnTo>
                    <a:pt x="1961" y="277"/>
                  </a:lnTo>
                  <a:lnTo>
                    <a:pt x="2021" y="332"/>
                  </a:lnTo>
                  <a:lnTo>
                    <a:pt x="2076" y="389"/>
                  </a:lnTo>
                  <a:lnTo>
                    <a:pt x="2128" y="451"/>
                  </a:lnTo>
                  <a:lnTo>
                    <a:pt x="2176" y="515"/>
                  </a:lnTo>
                  <a:lnTo>
                    <a:pt x="2218" y="584"/>
                  </a:lnTo>
                  <a:lnTo>
                    <a:pt x="2257" y="656"/>
                  </a:lnTo>
                  <a:lnTo>
                    <a:pt x="2290" y="730"/>
                  </a:lnTo>
                  <a:lnTo>
                    <a:pt x="2319" y="807"/>
                  </a:lnTo>
                  <a:lnTo>
                    <a:pt x="2342" y="886"/>
                  </a:lnTo>
                  <a:lnTo>
                    <a:pt x="2360" y="968"/>
                  </a:lnTo>
                  <a:lnTo>
                    <a:pt x="2373" y="1052"/>
                  </a:lnTo>
                  <a:lnTo>
                    <a:pt x="2229" y="1052"/>
                  </a:lnTo>
                  <a:lnTo>
                    <a:pt x="2223" y="1011"/>
                  </a:lnTo>
                  <a:lnTo>
                    <a:pt x="2213" y="969"/>
                  </a:lnTo>
                  <a:lnTo>
                    <a:pt x="2201" y="923"/>
                  </a:lnTo>
                  <a:lnTo>
                    <a:pt x="2187" y="876"/>
                  </a:lnTo>
                  <a:lnTo>
                    <a:pt x="2171" y="829"/>
                  </a:lnTo>
                  <a:lnTo>
                    <a:pt x="2155" y="783"/>
                  </a:lnTo>
                  <a:lnTo>
                    <a:pt x="2138" y="739"/>
                  </a:lnTo>
                  <a:lnTo>
                    <a:pt x="2121" y="699"/>
                  </a:lnTo>
                  <a:lnTo>
                    <a:pt x="2104" y="662"/>
                  </a:lnTo>
                  <a:lnTo>
                    <a:pt x="2087" y="631"/>
                  </a:lnTo>
                  <a:lnTo>
                    <a:pt x="2086" y="627"/>
                  </a:lnTo>
                  <a:lnTo>
                    <a:pt x="2085" y="627"/>
                  </a:lnTo>
                  <a:lnTo>
                    <a:pt x="2086" y="632"/>
                  </a:lnTo>
                  <a:lnTo>
                    <a:pt x="2086" y="642"/>
                  </a:lnTo>
                  <a:lnTo>
                    <a:pt x="2088" y="654"/>
                  </a:lnTo>
                  <a:lnTo>
                    <a:pt x="2089" y="667"/>
                  </a:lnTo>
                  <a:lnTo>
                    <a:pt x="2091" y="681"/>
                  </a:lnTo>
                  <a:lnTo>
                    <a:pt x="2093" y="695"/>
                  </a:lnTo>
                  <a:lnTo>
                    <a:pt x="2094" y="707"/>
                  </a:lnTo>
                  <a:lnTo>
                    <a:pt x="2095" y="718"/>
                  </a:lnTo>
                  <a:lnTo>
                    <a:pt x="2096" y="724"/>
                  </a:lnTo>
                  <a:lnTo>
                    <a:pt x="2097" y="727"/>
                  </a:lnTo>
                  <a:lnTo>
                    <a:pt x="1984" y="714"/>
                  </a:lnTo>
                  <a:lnTo>
                    <a:pt x="1983" y="711"/>
                  </a:lnTo>
                  <a:lnTo>
                    <a:pt x="1978" y="704"/>
                  </a:lnTo>
                  <a:lnTo>
                    <a:pt x="1973" y="696"/>
                  </a:lnTo>
                  <a:lnTo>
                    <a:pt x="1965" y="685"/>
                  </a:lnTo>
                  <a:lnTo>
                    <a:pt x="1955" y="674"/>
                  </a:lnTo>
                  <a:lnTo>
                    <a:pt x="1944" y="664"/>
                  </a:lnTo>
                  <a:lnTo>
                    <a:pt x="1931" y="656"/>
                  </a:lnTo>
                  <a:lnTo>
                    <a:pt x="1916" y="651"/>
                  </a:lnTo>
                  <a:lnTo>
                    <a:pt x="1900" y="651"/>
                  </a:lnTo>
                  <a:lnTo>
                    <a:pt x="1884" y="657"/>
                  </a:lnTo>
                  <a:lnTo>
                    <a:pt x="1870" y="664"/>
                  </a:lnTo>
                  <a:lnTo>
                    <a:pt x="1860" y="672"/>
                  </a:lnTo>
                  <a:lnTo>
                    <a:pt x="1854" y="678"/>
                  </a:lnTo>
                  <a:lnTo>
                    <a:pt x="1849" y="684"/>
                  </a:lnTo>
                  <a:lnTo>
                    <a:pt x="1844" y="689"/>
                  </a:lnTo>
                  <a:lnTo>
                    <a:pt x="1840" y="695"/>
                  </a:lnTo>
                  <a:lnTo>
                    <a:pt x="1833" y="700"/>
                  </a:lnTo>
                  <a:lnTo>
                    <a:pt x="1822" y="704"/>
                  </a:lnTo>
                  <a:lnTo>
                    <a:pt x="1806" y="708"/>
                  </a:lnTo>
                  <a:lnTo>
                    <a:pt x="1784" y="714"/>
                  </a:lnTo>
                  <a:lnTo>
                    <a:pt x="1764" y="714"/>
                  </a:lnTo>
                  <a:lnTo>
                    <a:pt x="1745" y="710"/>
                  </a:lnTo>
                  <a:lnTo>
                    <a:pt x="1728" y="702"/>
                  </a:lnTo>
                  <a:lnTo>
                    <a:pt x="1713" y="692"/>
                  </a:lnTo>
                  <a:lnTo>
                    <a:pt x="1697" y="680"/>
                  </a:lnTo>
                  <a:lnTo>
                    <a:pt x="1683" y="667"/>
                  </a:lnTo>
                  <a:lnTo>
                    <a:pt x="1669" y="656"/>
                  </a:lnTo>
                  <a:lnTo>
                    <a:pt x="1657" y="646"/>
                  </a:lnTo>
                  <a:lnTo>
                    <a:pt x="1643" y="639"/>
                  </a:lnTo>
                  <a:lnTo>
                    <a:pt x="1630" y="635"/>
                  </a:lnTo>
                  <a:lnTo>
                    <a:pt x="1618" y="637"/>
                  </a:lnTo>
                  <a:lnTo>
                    <a:pt x="1603" y="644"/>
                  </a:lnTo>
                  <a:lnTo>
                    <a:pt x="1587" y="654"/>
                  </a:lnTo>
                  <a:lnTo>
                    <a:pt x="1573" y="660"/>
                  </a:lnTo>
                  <a:lnTo>
                    <a:pt x="1560" y="662"/>
                  </a:lnTo>
                  <a:lnTo>
                    <a:pt x="1549" y="663"/>
                  </a:lnTo>
                  <a:lnTo>
                    <a:pt x="1540" y="663"/>
                  </a:lnTo>
                  <a:lnTo>
                    <a:pt x="1531" y="664"/>
                  </a:lnTo>
                  <a:lnTo>
                    <a:pt x="1524" y="666"/>
                  </a:lnTo>
                  <a:lnTo>
                    <a:pt x="1517" y="670"/>
                  </a:lnTo>
                  <a:lnTo>
                    <a:pt x="1512" y="680"/>
                  </a:lnTo>
                  <a:lnTo>
                    <a:pt x="1507" y="694"/>
                  </a:lnTo>
                  <a:lnTo>
                    <a:pt x="1504" y="716"/>
                  </a:lnTo>
                  <a:lnTo>
                    <a:pt x="1502" y="738"/>
                  </a:lnTo>
                  <a:lnTo>
                    <a:pt x="1502" y="759"/>
                  </a:lnTo>
                  <a:lnTo>
                    <a:pt x="1503" y="780"/>
                  </a:lnTo>
                  <a:lnTo>
                    <a:pt x="1505" y="797"/>
                  </a:lnTo>
                  <a:lnTo>
                    <a:pt x="1507" y="811"/>
                  </a:lnTo>
                  <a:lnTo>
                    <a:pt x="1509" y="820"/>
                  </a:lnTo>
                  <a:lnTo>
                    <a:pt x="1509" y="824"/>
                  </a:lnTo>
                  <a:lnTo>
                    <a:pt x="1448" y="864"/>
                  </a:lnTo>
                  <a:lnTo>
                    <a:pt x="1426" y="877"/>
                  </a:lnTo>
                  <a:lnTo>
                    <a:pt x="1408" y="892"/>
                  </a:lnTo>
                  <a:lnTo>
                    <a:pt x="1393" y="909"/>
                  </a:lnTo>
                  <a:lnTo>
                    <a:pt x="1383" y="925"/>
                  </a:lnTo>
                  <a:lnTo>
                    <a:pt x="1374" y="940"/>
                  </a:lnTo>
                  <a:lnTo>
                    <a:pt x="1369" y="952"/>
                  </a:lnTo>
                  <a:lnTo>
                    <a:pt x="1366" y="963"/>
                  </a:lnTo>
                  <a:lnTo>
                    <a:pt x="1365" y="970"/>
                  </a:lnTo>
                  <a:lnTo>
                    <a:pt x="1364" y="972"/>
                  </a:lnTo>
                  <a:lnTo>
                    <a:pt x="1367" y="973"/>
                  </a:lnTo>
                  <a:lnTo>
                    <a:pt x="1375" y="977"/>
                  </a:lnTo>
                  <a:lnTo>
                    <a:pt x="1387" y="980"/>
                  </a:lnTo>
                  <a:lnTo>
                    <a:pt x="1404" y="984"/>
                  </a:lnTo>
                  <a:lnTo>
                    <a:pt x="1423" y="988"/>
                  </a:lnTo>
                  <a:lnTo>
                    <a:pt x="1444" y="991"/>
                  </a:lnTo>
                  <a:lnTo>
                    <a:pt x="1467" y="992"/>
                  </a:lnTo>
                  <a:lnTo>
                    <a:pt x="1490" y="992"/>
                  </a:lnTo>
                  <a:lnTo>
                    <a:pt x="1512" y="990"/>
                  </a:lnTo>
                  <a:lnTo>
                    <a:pt x="1534" y="984"/>
                  </a:lnTo>
                  <a:lnTo>
                    <a:pt x="1555" y="974"/>
                  </a:lnTo>
                  <a:lnTo>
                    <a:pt x="1581" y="962"/>
                  </a:lnTo>
                  <a:lnTo>
                    <a:pt x="1603" y="953"/>
                  </a:lnTo>
                  <a:lnTo>
                    <a:pt x="1623" y="948"/>
                  </a:lnTo>
                  <a:lnTo>
                    <a:pt x="1640" y="947"/>
                  </a:lnTo>
                  <a:lnTo>
                    <a:pt x="1652" y="947"/>
                  </a:lnTo>
                  <a:lnTo>
                    <a:pt x="1663" y="949"/>
                  </a:lnTo>
                  <a:lnTo>
                    <a:pt x="1668" y="950"/>
                  </a:lnTo>
                  <a:lnTo>
                    <a:pt x="1670" y="951"/>
                  </a:lnTo>
                  <a:lnTo>
                    <a:pt x="1802" y="1018"/>
                  </a:lnTo>
                  <a:lnTo>
                    <a:pt x="1815" y="1022"/>
                  </a:lnTo>
                  <a:lnTo>
                    <a:pt x="1825" y="1021"/>
                  </a:lnTo>
                  <a:lnTo>
                    <a:pt x="1836" y="1015"/>
                  </a:lnTo>
                  <a:lnTo>
                    <a:pt x="1844" y="1006"/>
                  </a:lnTo>
                  <a:lnTo>
                    <a:pt x="1851" y="996"/>
                  </a:lnTo>
                  <a:lnTo>
                    <a:pt x="1857" y="983"/>
                  </a:lnTo>
                  <a:lnTo>
                    <a:pt x="1862" y="970"/>
                  </a:lnTo>
                  <a:lnTo>
                    <a:pt x="1865" y="960"/>
                  </a:lnTo>
                  <a:lnTo>
                    <a:pt x="1868" y="950"/>
                  </a:lnTo>
                  <a:lnTo>
                    <a:pt x="1870" y="943"/>
                  </a:lnTo>
                  <a:lnTo>
                    <a:pt x="1870" y="941"/>
                  </a:lnTo>
                  <a:lnTo>
                    <a:pt x="1853" y="911"/>
                  </a:lnTo>
                  <a:lnTo>
                    <a:pt x="1841" y="884"/>
                  </a:lnTo>
                  <a:lnTo>
                    <a:pt x="1835" y="857"/>
                  </a:lnTo>
                  <a:lnTo>
                    <a:pt x="1831" y="835"/>
                  </a:lnTo>
                  <a:lnTo>
                    <a:pt x="1830" y="815"/>
                  </a:lnTo>
                  <a:lnTo>
                    <a:pt x="1830" y="798"/>
                  </a:lnTo>
                  <a:lnTo>
                    <a:pt x="1832" y="787"/>
                  </a:lnTo>
                  <a:lnTo>
                    <a:pt x="1833" y="779"/>
                  </a:lnTo>
                  <a:lnTo>
                    <a:pt x="1834" y="776"/>
                  </a:lnTo>
                  <a:lnTo>
                    <a:pt x="2061" y="870"/>
                  </a:lnTo>
                  <a:lnTo>
                    <a:pt x="2083" y="969"/>
                  </a:lnTo>
                  <a:lnTo>
                    <a:pt x="2069" y="1041"/>
                  </a:lnTo>
                  <a:lnTo>
                    <a:pt x="2066" y="1052"/>
                  </a:lnTo>
                  <a:lnTo>
                    <a:pt x="1099" y="1052"/>
                  </a:lnTo>
                  <a:lnTo>
                    <a:pt x="1099" y="2378"/>
                  </a:lnTo>
                  <a:lnTo>
                    <a:pt x="1047" y="2375"/>
                  </a:lnTo>
                  <a:lnTo>
                    <a:pt x="964" y="2361"/>
                  </a:lnTo>
                  <a:lnTo>
                    <a:pt x="883" y="2344"/>
                  </a:lnTo>
                  <a:lnTo>
                    <a:pt x="804" y="2320"/>
                  </a:lnTo>
                  <a:lnTo>
                    <a:pt x="727" y="2292"/>
                  </a:lnTo>
                  <a:lnTo>
                    <a:pt x="653" y="2258"/>
                  </a:lnTo>
                  <a:lnTo>
                    <a:pt x="582" y="2220"/>
                  </a:lnTo>
                  <a:lnTo>
                    <a:pt x="514" y="2178"/>
                  </a:lnTo>
                  <a:lnTo>
                    <a:pt x="449" y="2130"/>
                  </a:lnTo>
                  <a:lnTo>
                    <a:pt x="387" y="2080"/>
                  </a:lnTo>
                  <a:lnTo>
                    <a:pt x="330" y="2024"/>
                  </a:lnTo>
                  <a:lnTo>
                    <a:pt x="276" y="1965"/>
                  </a:lnTo>
                  <a:lnTo>
                    <a:pt x="227" y="1902"/>
                  </a:lnTo>
                  <a:lnTo>
                    <a:pt x="181" y="1836"/>
                  </a:lnTo>
                  <a:lnTo>
                    <a:pt x="140" y="1765"/>
                  </a:lnTo>
                  <a:lnTo>
                    <a:pt x="104" y="1692"/>
                  </a:lnTo>
                  <a:lnTo>
                    <a:pt x="74" y="1615"/>
                  </a:lnTo>
                  <a:lnTo>
                    <a:pt x="47" y="1536"/>
                  </a:lnTo>
                  <a:lnTo>
                    <a:pt x="27" y="1454"/>
                  </a:lnTo>
                  <a:lnTo>
                    <a:pt x="13" y="1369"/>
                  </a:lnTo>
                  <a:lnTo>
                    <a:pt x="3" y="1282"/>
                  </a:lnTo>
                  <a:lnTo>
                    <a:pt x="0" y="1192"/>
                  </a:lnTo>
                  <a:lnTo>
                    <a:pt x="0" y="1192"/>
                  </a:lnTo>
                  <a:lnTo>
                    <a:pt x="3" y="1104"/>
                  </a:lnTo>
                  <a:lnTo>
                    <a:pt x="12" y="1019"/>
                  </a:lnTo>
                  <a:lnTo>
                    <a:pt x="25" y="935"/>
                  </a:lnTo>
                  <a:lnTo>
                    <a:pt x="45" y="854"/>
                  </a:lnTo>
                  <a:lnTo>
                    <a:pt x="70" y="776"/>
                  </a:lnTo>
                  <a:lnTo>
                    <a:pt x="99" y="701"/>
                  </a:lnTo>
                  <a:lnTo>
                    <a:pt x="134" y="628"/>
                  </a:lnTo>
                  <a:lnTo>
                    <a:pt x="173" y="559"/>
                  </a:lnTo>
                  <a:lnTo>
                    <a:pt x="216" y="492"/>
                  </a:lnTo>
                  <a:lnTo>
                    <a:pt x="265" y="429"/>
                  </a:lnTo>
                  <a:lnTo>
                    <a:pt x="316" y="370"/>
                  </a:lnTo>
                  <a:lnTo>
                    <a:pt x="372" y="314"/>
                  </a:lnTo>
                  <a:lnTo>
                    <a:pt x="431" y="262"/>
                  </a:lnTo>
                  <a:lnTo>
                    <a:pt x="495" y="214"/>
                  </a:lnTo>
                  <a:lnTo>
                    <a:pt x="561" y="171"/>
                  </a:lnTo>
                  <a:lnTo>
                    <a:pt x="631" y="133"/>
                  </a:lnTo>
                  <a:lnTo>
                    <a:pt x="703" y="98"/>
                  </a:lnTo>
                  <a:lnTo>
                    <a:pt x="778" y="69"/>
                  </a:lnTo>
                  <a:lnTo>
                    <a:pt x="856" y="45"/>
                  </a:lnTo>
                  <a:lnTo>
                    <a:pt x="936" y="26"/>
                  </a:lnTo>
                  <a:lnTo>
                    <a:pt x="1020" y="12"/>
                  </a:lnTo>
                  <a:lnTo>
                    <a:pt x="1104" y="2"/>
                  </a:lnTo>
                  <a:lnTo>
                    <a:pt x="1191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5" name="CustomShape 16"/>
            <p:cNvSpPr/>
            <p:nvPr/>
          </p:nvSpPr>
          <p:spPr bwMode="auto">
            <a:xfrm>
              <a:off x="6025320" y="5622840"/>
              <a:ext cx="1231920" cy="738720"/>
            </a:xfrm>
            <a:custGeom>
              <a:avLst/>
              <a:gdLst/>
              <a:ahLst/>
              <a:cxnLst/>
              <a:rect l="l" t="t" r="r" b="b"/>
              <a:pathLst>
                <a:path w="2139" h="1158" extrusionOk="0">
                  <a:moveTo>
                    <a:pt x="0" y="0"/>
                  </a:moveTo>
                  <a:lnTo>
                    <a:pt x="1247" y="0"/>
                  </a:lnTo>
                  <a:lnTo>
                    <a:pt x="1247" y="120"/>
                  </a:lnTo>
                  <a:lnTo>
                    <a:pt x="130" y="120"/>
                  </a:lnTo>
                  <a:lnTo>
                    <a:pt x="130" y="554"/>
                  </a:lnTo>
                  <a:lnTo>
                    <a:pt x="130" y="554"/>
                  </a:lnTo>
                  <a:lnTo>
                    <a:pt x="130" y="1039"/>
                  </a:lnTo>
                  <a:lnTo>
                    <a:pt x="2008" y="1039"/>
                  </a:lnTo>
                  <a:lnTo>
                    <a:pt x="2008" y="120"/>
                  </a:lnTo>
                  <a:lnTo>
                    <a:pt x="1813" y="120"/>
                  </a:lnTo>
                  <a:lnTo>
                    <a:pt x="1813" y="0"/>
                  </a:lnTo>
                  <a:lnTo>
                    <a:pt x="2139" y="0"/>
                  </a:lnTo>
                  <a:lnTo>
                    <a:pt x="2139" y="1158"/>
                  </a:lnTo>
                  <a:lnTo>
                    <a:pt x="0" y="1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6" name="CustomShape 17"/>
            <p:cNvSpPr/>
            <p:nvPr/>
          </p:nvSpPr>
          <p:spPr bwMode="auto">
            <a:xfrm>
              <a:off x="5939280" y="6400440"/>
              <a:ext cx="1404720" cy="231120"/>
            </a:xfrm>
            <a:custGeom>
              <a:avLst/>
              <a:gdLst/>
              <a:ahLst/>
              <a:cxnLst/>
              <a:rect l="l" t="t" r="r" b="b"/>
              <a:pathLst>
                <a:path w="2434" h="362" extrusionOk="0">
                  <a:moveTo>
                    <a:pt x="1138" y="246"/>
                  </a:moveTo>
                  <a:lnTo>
                    <a:pt x="1111" y="343"/>
                  </a:lnTo>
                  <a:lnTo>
                    <a:pt x="1321" y="343"/>
                  </a:lnTo>
                  <a:lnTo>
                    <a:pt x="1296" y="246"/>
                  </a:lnTo>
                  <a:lnTo>
                    <a:pt x="1138" y="246"/>
                  </a:lnTo>
                  <a:close/>
                  <a:moveTo>
                    <a:pt x="214" y="49"/>
                  </a:moveTo>
                  <a:lnTo>
                    <a:pt x="143" y="225"/>
                  </a:lnTo>
                  <a:lnTo>
                    <a:pt x="2290" y="225"/>
                  </a:lnTo>
                  <a:lnTo>
                    <a:pt x="2219" y="49"/>
                  </a:lnTo>
                  <a:lnTo>
                    <a:pt x="214" y="49"/>
                  </a:lnTo>
                  <a:close/>
                  <a:moveTo>
                    <a:pt x="142" y="0"/>
                  </a:moveTo>
                  <a:lnTo>
                    <a:pt x="2291" y="0"/>
                  </a:lnTo>
                  <a:lnTo>
                    <a:pt x="2434" y="362"/>
                  </a:lnTo>
                  <a:lnTo>
                    <a:pt x="0" y="36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57" name="Picture 2_0" descr="В связи с перебоями в работе Единой информационной системы в сфере закупок ( ЕИС) объявление закупок госпредприятия временно происходит на официальном  сайте ГП НО «НОФ» - ГП НО &quot;Нижегородская областная фармация&quot;"/>
            <p:cNvPicPr/>
            <p:nvPr/>
          </p:nvPicPr>
          <p:blipFill>
            <a:blip r:embed="rId6"/>
            <a:srcRect t="15273" b="14858"/>
            <a:stretch/>
          </p:blipFill>
          <p:spPr bwMode="auto">
            <a:xfrm>
              <a:off x="6107760" y="5694480"/>
              <a:ext cx="1075320" cy="582840"/>
            </a:xfrm>
            <a:prstGeom prst="rect">
              <a:avLst/>
            </a:prstGeom>
            <a:ln>
              <a:noFill/>
            </a:ln>
          </p:spPr>
        </p:pic>
        <p:sp>
          <p:nvSpPr>
            <p:cNvPr id="158" name="CustomShape 18"/>
            <p:cNvSpPr/>
            <p:nvPr/>
          </p:nvSpPr>
          <p:spPr bwMode="auto">
            <a:xfrm>
              <a:off x="6655680" y="5119920"/>
              <a:ext cx="495000" cy="655200"/>
            </a:xfrm>
            <a:custGeom>
              <a:avLst/>
              <a:gdLst/>
              <a:ahLst/>
              <a:cxnLst/>
              <a:rect l="l" t="t" r="r" b="b"/>
              <a:pathLst>
                <a:path w="856" h="1022" extrusionOk="0">
                  <a:moveTo>
                    <a:pt x="282" y="0"/>
                  </a:moveTo>
                  <a:lnTo>
                    <a:pt x="572" y="0"/>
                  </a:lnTo>
                  <a:lnTo>
                    <a:pt x="572" y="594"/>
                  </a:lnTo>
                  <a:lnTo>
                    <a:pt x="856" y="594"/>
                  </a:lnTo>
                  <a:lnTo>
                    <a:pt x="428" y="1022"/>
                  </a:lnTo>
                  <a:lnTo>
                    <a:pt x="0" y="594"/>
                  </a:lnTo>
                  <a:lnTo>
                    <a:pt x="282" y="59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9" name="Рисунок 33"/>
          <p:cNvPicPr/>
          <p:nvPr/>
        </p:nvPicPr>
        <p:blipFill>
          <a:blip r:embed="rId2">
            <a:lum bright="70000" contrast="-70000"/>
          </a:blip>
          <a:stretch/>
        </p:blipFill>
        <p:spPr bwMode="auto">
          <a:xfrm rot="5400000">
            <a:off x="2766960" y="-2683080"/>
            <a:ext cx="6829920" cy="12196079"/>
          </a:xfrm>
          <a:prstGeom prst="rect">
            <a:avLst/>
          </a:prstGeom>
          <a:ln>
            <a:noFill/>
          </a:ln>
        </p:spPr>
      </p:pic>
      <p:pic>
        <p:nvPicPr>
          <p:cNvPr id="160" name="Рисунок 3"/>
          <p:cNvPicPr/>
          <p:nvPr/>
        </p:nvPicPr>
        <p:blipFill>
          <a:blip r:embed="rId3"/>
          <a:stretch/>
        </p:blipFill>
        <p:spPr bwMode="auto">
          <a:xfrm rot="10800000" flipH="1">
            <a:off x="0" y="0"/>
            <a:ext cx="12190680" cy="6856560"/>
          </a:xfrm>
          <a:prstGeom prst="rect">
            <a:avLst/>
          </a:prstGeom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</p:pic>
      <p:sp>
        <p:nvSpPr>
          <p:cNvPr id="161" name="CustomShape 1"/>
          <p:cNvSpPr/>
          <p:nvPr/>
        </p:nvSpPr>
        <p:spPr bwMode="auto">
          <a:xfrm>
            <a:off x="1296720" y="108720"/>
            <a:ext cx="10794240" cy="106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3200" b="1" strike="noStrike" spc="-1">
                <a:solidFill>
                  <a:srgbClr val="FFFFFF"/>
                </a:solidFill>
                <a:latin typeface="Segoe UI"/>
                <a:ea typeface="Segoe UI"/>
              </a:rPr>
              <a:t>Рейтинг ОИОГВ по достижению доли закупок у СМП по 223-ФЗ, %</a:t>
            </a:r>
            <a:endParaRPr lang="ru-RU" sz="3200" b="0" strike="noStrike" spc="-1">
              <a:latin typeface="Arial"/>
            </a:endParaRPr>
          </a:p>
        </p:txBody>
      </p:sp>
      <p:sp>
        <p:nvSpPr>
          <p:cNvPr id="162" name="CustomShape 2"/>
          <p:cNvSpPr/>
          <p:nvPr/>
        </p:nvSpPr>
        <p:spPr bwMode="auto">
          <a:xfrm>
            <a:off x="82800" y="1175399"/>
            <a:ext cx="12107880" cy="5556507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163" name="Table 3"/>
          <p:cNvGraphicFramePr>
            <a:graphicFrameLocks/>
          </p:cNvGraphicFramePr>
          <p:nvPr/>
        </p:nvGraphicFramePr>
        <p:xfrm>
          <a:off x="9196920" y="4113818"/>
          <a:ext cx="2894400" cy="1373305"/>
        </p:xfrm>
        <a:graphic>
          <a:graphicData uri="http://schemas.openxmlformats.org/drawingml/2006/table">
            <a:tbl>
              <a:tblPr/>
              <a:tblGrid>
                <a:gridCol w="289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567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200" b="0" strike="noStrike" spc="-1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02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r>
                        <a:rPr lang="ru-RU" sz="1200" b="1" strike="noStrike" spc="-1">
                          <a:solidFill>
                            <a:srgbClr val="0B3568"/>
                          </a:solidFill>
                          <a:latin typeface="Segoe UI"/>
                          <a:ea typeface="Times New Roman"/>
                        </a:rPr>
                        <a:t>Шкала оценки: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67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-1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Зеленая зона 25 % – 100 %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67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-1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Желтая зона 20 %  – 24,9 %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67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-1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Красная зона 0 % – 19,9 %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4" name="CustomShape 4"/>
          <p:cNvSpPr/>
          <p:nvPr/>
        </p:nvSpPr>
        <p:spPr bwMode="auto">
          <a:xfrm>
            <a:off x="9445680" y="1264320"/>
            <a:ext cx="2645640" cy="118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strike="noStrike" spc="-1">
                <a:solidFill>
                  <a:srgbClr val="A40000"/>
                </a:solidFill>
                <a:latin typeface="Segoe UI"/>
                <a:ea typeface="Arial"/>
              </a:rPr>
              <a:t>223-ФЗ</a:t>
            </a:r>
            <a:endParaRPr lang="ru-RU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-1">
                <a:solidFill>
                  <a:srgbClr val="A40000"/>
                </a:solidFill>
                <a:latin typeface="Segoe UI"/>
                <a:ea typeface="Arial"/>
              </a:rPr>
              <a:t>ОИОГВ НСО</a:t>
            </a:r>
            <a:endParaRPr lang="ru-RU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-1">
                <a:solidFill>
                  <a:srgbClr val="A40000"/>
                </a:solidFill>
                <a:latin typeface="Segoe UI"/>
                <a:ea typeface="Arial"/>
              </a:rPr>
              <a:t>25 %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65" name="CustomShape 5"/>
          <p:cNvSpPr/>
          <p:nvPr/>
        </p:nvSpPr>
        <p:spPr bwMode="auto">
          <a:xfrm>
            <a:off x="11580480" y="6218511"/>
            <a:ext cx="610200" cy="3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000" b="1" strike="noStrike" spc="-1">
                <a:solidFill>
                  <a:srgbClr val="044174"/>
                </a:solidFill>
                <a:latin typeface="Segoe UI"/>
                <a:ea typeface="Calibri"/>
              </a:rPr>
              <a:t>6</a:t>
            </a:r>
            <a:endParaRPr lang="ru-RU" sz="2000" b="0" strike="noStrike" spc="-1">
              <a:latin typeface="Arial"/>
            </a:endParaRPr>
          </a:p>
        </p:txBody>
      </p:sp>
      <p:pic>
        <p:nvPicPr>
          <p:cNvPr id="166" name="Рисунок 9"/>
          <p:cNvPicPr/>
          <p:nvPr/>
        </p:nvPicPr>
        <p:blipFill>
          <a:blip r:embed="rId4"/>
          <a:stretch/>
        </p:blipFill>
        <p:spPr bwMode="auto">
          <a:xfrm>
            <a:off x="128520" y="108720"/>
            <a:ext cx="733320" cy="906480"/>
          </a:xfrm>
          <a:prstGeom prst="rect">
            <a:avLst/>
          </a:prstGeom>
          <a:ln>
            <a:noFill/>
          </a:ln>
        </p:spPr>
      </p:pic>
      <p:grpSp>
        <p:nvGrpSpPr>
          <p:cNvPr id="167" name="Group 6"/>
          <p:cNvGrpSpPr/>
          <p:nvPr/>
        </p:nvGrpSpPr>
        <p:grpSpPr bwMode="auto">
          <a:xfrm>
            <a:off x="10222200" y="2283120"/>
            <a:ext cx="1150560" cy="1054800"/>
            <a:chOff x="10222200" y="2283120"/>
            <a:chExt cx="1150560" cy="1054800"/>
          </a:xfrm>
        </p:grpSpPr>
        <p:sp>
          <p:nvSpPr>
            <p:cNvPr id="168" name="CustomShape 7"/>
            <p:cNvSpPr/>
            <p:nvPr/>
          </p:nvSpPr>
          <p:spPr bwMode="auto">
            <a:xfrm flipH="1">
              <a:off x="10379520" y="2542680"/>
              <a:ext cx="711000" cy="650520"/>
            </a:xfrm>
            <a:custGeom>
              <a:avLst/>
              <a:gdLst/>
              <a:ahLst/>
              <a:cxnLst/>
              <a:rect l="l" t="t" r="r" b="b"/>
              <a:pathLst>
                <a:path w="2215" h="2209" extrusionOk="0">
                  <a:moveTo>
                    <a:pt x="1108" y="209"/>
                  </a:moveTo>
                  <a:lnTo>
                    <a:pt x="1030" y="212"/>
                  </a:lnTo>
                  <a:lnTo>
                    <a:pt x="955" y="222"/>
                  </a:lnTo>
                  <a:lnTo>
                    <a:pt x="881" y="237"/>
                  </a:lnTo>
                  <a:lnTo>
                    <a:pt x="811" y="259"/>
                  </a:lnTo>
                  <a:lnTo>
                    <a:pt x="742" y="286"/>
                  </a:lnTo>
                  <a:lnTo>
                    <a:pt x="676" y="320"/>
                  </a:lnTo>
                  <a:lnTo>
                    <a:pt x="614" y="357"/>
                  </a:lnTo>
                  <a:lnTo>
                    <a:pt x="555" y="399"/>
                  </a:lnTo>
                  <a:lnTo>
                    <a:pt x="500" y="447"/>
                  </a:lnTo>
                  <a:lnTo>
                    <a:pt x="448" y="498"/>
                  </a:lnTo>
                  <a:lnTo>
                    <a:pt x="401" y="553"/>
                  </a:lnTo>
                  <a:lnTo>
                    <a:pt x="358" y="612"/>
                  </a:lnTo>
                  <a:lnTo>
                    <a:pt x="321" y="674"/>
                  </a:lnTo>
                  <a:lnTo>
                    <a:pt x="287" y="740"/>
                  </a:lnTo>
                  <a:lnTo>
                    <a:pt x="260" y="808"/>
                  </a:lnTo>
                  <a:lnTo>
                    <a:pt x="239" y="879"/>
                  </a:lnTo>
                  <a:lnTo>
                    <a:pt x="223" y="952"/>
                  </a:lnTo>
                  <a:lnTo>
                    <a:pt x="213" y="1027"/>
                  </a:lnTo>
                  <a:lnTo>
                    <a:pt x="210" y="1104"/>
                  </a:lnTo>
                  <a:lnTo>
                    <a:pt x="213" y="1181"/>
                  </a:lnTo>
                  <a:lnTo>
                    <a:pt x="223" y="1257"/>
                  </a:lnTo>
                  <a:lnTo>
                    <a:pt x="239" y="1330"/>
                  </a:lnTo>
                  <a:lnTo>
                    <a:pt x="260" y="1401"/>
                  </a:lnTo>
                  <a:lnTo>
                    <a:pt x="287" y="1470"/>
                  </a:lnTo>
                  <a:lnTo>
                    <a:pt x="321" y="1535"/>
                  </a:lnTo>
                  <a:lnTo>
                    <a:pt x="358" y="1598"/>
                  </a:lnTo>
                  <a:lnTo>
                    <a:pt x="401" y="1656"/>
                  </a:lnTo>
                  <a:lnTo>
                    <a:pt x="448" y="1712"/>
                  </a:lnTo>
                  <a:lnTo>
                    <a:pt x="500" y="1763"/>
                  </a:lnTo>
                  <a:lnTo>
                    <a:pt x="555" y="1809"/>
                  </a:lnTo>
                  <a:lnTo>
                    <a:pt x="614" y="1852"/>
                  </a:lnTo>
                  <a:lnTo>
                    <a:pt x="676" y="1890"/>
                  </a:lnTo>
                  <a:lnTo>
                    <a:pt x="742" y="1922"/>
                  </a:lnTo>
                  <a:lnTo>
                    <a:pt x="811" y="1949"/>
                  </a:lnTo>
                  <a:lnTo>
                    <a:pt x="881" y="1971"/>
                  </a:lnTo>
                  <a:lnTo>
                    <a:pt x="955" y="1987"/>
                  </a:lnTo>
                  <a:lnTo>
                    <a:pt x="1030" y="1997"/>
                  </a:lnTo>
                  <a:lnTo>
                    <a:pt x="1108" y="2000"/>
                  </a:lnTo>
                  <a:lnTo>
                    <a:pt x="1185" y="1997"/>
                  </a:lnTo>
                  <a:lnTo>
                    <a:pt x="1261" y="1987"/>
                  </a:lnTo>
                  <a:lnTo>
                    <a:pt x="1334" y="1971"/>
                  </a:lnTo>
                  <a:lnTo>
                    <a:pt x="1406" y="1949"/>
                  </a:lnTo>
                  <a:lnTo>
                    <a:pt x="1474" y="1922"/>
                  </a:lnTo>
                  <a:lnTo>
                    <a:pt x="1540" y="1890"/>
                  </a:lnTo>
                  <a:lnTo>
                    <a:pt x="1603" y="1852"/>
                  </a:lnTo>
                  <a:lnTo>
                    <a:pt x="1661" y="1809"/>
                  </a:lnTo>
                  <a:lnTo>
                    <a:pt x="1717" y="1763"/>
                  </a:lnTo>
                  <a:lnTo>
                    <a:pt x="1768" y="1712"/>
                  </a:lnTo>
                  <a:lnTo>
                    <a:pt x="1815" y="1656"/>
                  </a:lnTo>
                  <a:lnTo>
                    <a:pt x="1857" y="1598"/>
                  </a:lnTo>
                  <a:lnTo>
                    <a:pt x="1895" y="1535"/>
                  </a:lnTo>
                  <a:lnTo>
                    <a:pt x="1928" y="1470"/>
                  </a:lnTo>
                  <a:lnTo>
                    <a:pt x="1955" y="1401"/>
                  </a:lnTo>
                  <a:lnTo>
                    <a:pt x="1977" y="1330"/>
                  </a:lnTo>
                  <a:lnTo>
                    <a:pt x="1993" y="1257"/>
                  </a:lnTo>
                  <a:lnTo>
                    <a:pt x="2003" y="1181"/>
                  </a:lnTo>
                  <a:lnTo>
                    <a:pt x="2006" y="1104"/>
                  </a:lnTo>
                  <a:lnTo>
                    <a:pt x="2003" y="1027"/>
                  </a:lnTo>
                  <a:lnTo>
                    <a:pt x="1993" y="952"/>
                  </a:lnTo>
                  <a:lnTo>
                    <a:pt x="1977" y="879"/>
                  </a:lnTo>
                  <a:lnTo>
                    <a:pt x="1955" y="808"/>
                  </a:lnTo>
                  <a:lnTo>
                    <a:pt x="1928" y="740"/>
                  </a:lnTo>
                  <a:lnTo>
                    <a:pt x="1895" y="674"/>
                  </a:lnTo>
                  <a:lnTo>
                    <a:pt x="1857" y="612"/>
                  </a:lnTo>
                  <a:lnTo>
                    <a:pt x="1815" y="553"/>
                  </a:lnTo>
                  <a:lnTo>
                    <a:pt x="1768" y="498"/>
                  </a:lnTo>
                  <a:lnTo>
                    <a:pt x="1717" y="447"/>
                  </a:lnTo>
                  <a:lnTo>
                    <a:pt x="1661" y="399"/>
                  </a:lnTo>
                  <a:lnTo>
                    <a:pt x="1603" y="357"/>
                  </a:lnTo>
                  <a:lnTo>
                    <a:pt x="1540" y="320"/>
                  </a:lnTo>
                  <a:lnTo>
                    <a:pt x="1474" y="286"/>
                  </a:lnTo>
                  <a:lnTo>
                    <a:pt x="1406" y="259"/>
                  </a:lnTo>
                  <a:lnTo>
                    <a:pt x="1334" y="237"/>
                  </a:lnTo>
                  <a:lnTo>
                    <a:pt x="1261" y="222"/>
                  </a:lnTo>
                  <a:lnTo>
                    <a:pt x="1185" y="212"/>
                  </a:lnTo>
                  <a:lnTo>
                    <a:pt x="1108" y="209"/>
                  </a:lnTo>
                  <a:close/>
                  <a:moveTo>
                    <a:pt x="1108" y="0"/>
                  </a:moveTo>
                  <a:lnTo>
                    <a:pt x="1195" y="3"/>
                  </a:lnTo>
                  <a:lnTo>
                    <a:pt x="1280" y="13"/>
                  </a:lnTo>
                  <a:lnTo>
                    <a:pt x="1361" y="29"/>
                  </a:lnTo>
                  <a:lnTo>
                    <a:pt x="1442" y="51"/>
                  </a:lnTo>
                  <a:lnTo>
                    <a:pt x="1520" y="79"/>
                  </a:lnTo>
                  <a:lnTo>
                    <a:pt x="1595" y="113"/>
                  </a:lnTo>
                  <a:lnTo>
                    <a:pt x="1667" y="151"/>
                  </a:lnTo>
                  <a:lnTo>
                    <a:pt x="1735" y="195"/>
                  </a:lnTo>
                  <a:lnTo>
                    <a:pt x="1801" y="243"/>
                  </a:lnTo>
                  <a:lnTo>
                    <a:pt x="1862" y="296"/>
                  </a:lnTo>
                  <a:lnTo>
                    <a:pt x="1919" y="353"/>
                  </a:lnTo>
                  <a:lnTo>
                    <a:pt x="1973" y="414"/>
                  </a:lnTo>
                  <a:lnTo>
                    <a:pt x="2020" y="479"/>
                  </a:lnTo>
                  <a:lnTo>
                    <a:pt x="2064" y="548"/>
                  </a:lnTo>
                  <a:lnTo>
                    <a:pt x="2103" y="619"/>
                  </a:lnTo>
                  <a:lnTo>
                    <a:pt x="2137" y="694"/>
                  </a:lnTo>
                  <a:lnTo>
                    <a:pt x="2164" y="771"/>
                  </a:lnTo>
                  <a:lnTo>
                    <a:pt x="2187" y="851"/>
                  </a:lnTo>
                  <a:lnTo>
                    <a:pt x="2202" y="934"/>
                  </a:lnTo>
                  <a:lnTo>
                    <a:pt x="2212" y="1018"/>
                  </a:lnTo>
                  <a:lnTo>
                    <a:pt x="2215" y="1104"/>
                  </a:lnTo>
                  <a:lnTo>
                    <a:pt x="2212" y="1191"/>
                  </a:lnTo>
                  <a:lnTo>
                    <a:pt x="2202" y="1276"/>
                  </a:lnTo>
                  <a:lnTo>
                    <a:pt x="2187" y="1358"/>
                  </a:lnTo>
                  <a:lnTo>
                    <a:pt x="2164" y="1437"/>
                  </a:lnTo>
                  <a:lnTo>
                    <a:pt x="2137" y="1515"/>
                  </a:lnTo>
                  <a:lnTo>
                    <a:pt x="2103" y="1590"/>
                  </a:lnTo>
                  <a:lnTo>
                    <a:pt x="2064" y="1662"/>
                  </a:lnTo>
                  <a:lnTo>
                    <a:pt x="2020" y="1730"/>
                  </a:lnTo>
                  <a:lnTo>
                    <a:pt x="1973" y="1795"/>
                  </a:lnTo>
                  <a:lnTo>
                    <a:pt x="1919" y="1856"/>
                  </a:lnTo>
                  <a:lnTo>
                    <a:pt x="1862" y="1913"/>
                  </a:lnTo>
                  <a:lnTo>
                    <a:pt x="1801" y="1967"/>
                  </a:lnTo>
                  <a:lnTo>
                    <a:pt x="1735" y="2014"/>
                  </a:lnTo>
                  <a:lnTo>
                    <a:pt x="1667" y="2058"/>
                  </a:lnTo>
                  <a:lnTo>
                    <a:pt x="1595" y="2097"/>
                  </a:lnTo>
                  <a:lnTo>
                    <a:pt x="1520" y="2130"/>
                  </a:lnTo>
                  <a:lnTo>
                    <a:pt x="1442" y="2158"/>
                  </a:lnTo>
                  <a:lnTo>
                    <a:pt x="1361" y="2180"/>
                  </a:lnTo>
                  <a:lnTo>
                    <a:pt x="1280" y="2196"/>
                  </a:lnTo>
                  <a:lnTo>
                    <a:pt x="1195" y="2205"/>
                  </a:lnTo>
                  <a:lnTo>
                    <a:pt x="1108" y="2209"/>
                  </a:lnTo>
                  <a:lnTo>
                    <a:pt x="1022" y="2205"/>
                  </a:lnTo>
                  <a:lnTo>
                    <a:pt x="937" y="2196"/>
                  </a:lnTo>
                  <a:lnTo>
                    <a:pt x="854" y="2180"/>
                  </a:lnTo>
                  <a:lnTo>
                    <a:pt x="774" y="2158"/>
                  </a:lnTo>
                  <a:lnTo>
                    <a:pt x="697" y="2130"/>
                  </a:lnTo>
                  <a:lnTo>
                    <a:pt x="621" y="2097"/>
                  </a:lnTo>
                  <a:lnTo>
                    <a:pt x="550" y="2058"/>
                  </a:lnTo>
                  <a:lnTo>
                    <a:pt x="481" y="2014"/>
                  </a:lnTo>
                  <a:lnTo>
                    <a:pt x="416" y="1967"/>
                  </a:lnTo>
                  <a:lnTo>
                    <a:pt x="355" y="1913"/>
                  </a:lnTo>
                  <a:lnTo>
                    <a:pt x="297" y="1856"/>
                  </a:lnTo>
                  <a:lnTo>
                    <a:pt x="244" y="1795"/>
                  </a:lnTo>
                  <a:lnTo>
                    <a:pt x="196" y="1730"/>
                  </a:lnTo>
                  <a:lnTo>
                    <a:pt x="151" y="1662"/>
                  </a:lnTo>
                  <a:lnTo>
                    <a:pt x="113" y="1590"/>
                  </a:lnTo>
                  <a:lnTo>
                    <a:pt x="80" y="1515"/>
                  </a:lnTo>
                  <a:lnTo>
                    <a:pt x="51" y="1437"/>
                  </a:lnTo>
                  <a:lnTo>
                    <a:pt x="30" y="1358"/>
                  </a:lnTo>
                  <a:lnTo>
                    <a:pt x="13" y="1276"/>
                  </a:lnTo>
                  <a:lnTo>
                    <a:pt x="4" y="1191"/>
                  </a:lnTo>
                  <a:lnTo>
                    <a:pt x="0" y="1104"/>
                  </a:lnTo>
                  <a:lnTo>
                    <a:pt x="4" y="1018"/>
                  </a:lnTo>
                  <a:lnTo>
                    <a:pt x="13" y="934"/>
                  </a:lnTo>
                  <a:lnTo>
                    <a:pt x="30" y="851"/>
                  </a:lnTo>
                  <a:lnTo>
                    <a:pt x="51" y="771"/>
                  </a:lnTo>
                  <a:lnTo>
                    <a:pt x="80" y="694"/>
                  </a:lnTo>
                  <a:lnTo>
                    <a:pt x="113" y="619"/>
                  </a:lnTo>
                  <a:lnTo>
                    <a:pt x="151" y="548"/>
                  </a:lnTo>
                  <a:lnTo>
                    <a:pt x="196" y="479"/>
                  </a:lnTo>
                  <a:lnTo>
                    <a:pt x="244" y="414"/>
                  </a:lnTo>
                  <a:lnTo>
                    <a:pt x="297" y="353"/>
                  </a:lnTo>
                  <a:lnTo>
                    <a:pt x="355" y="296"/>
                  </a:lnTo>
                  <a:lnTo>
                    <a:pt x="416" y="243"/>
                  </a:lnTo>
                  <a:lnTo>
                    <a:pt x="481" y="195"/>
                  </a:lnTo>
                  <a:lnTo>
                    <a:pt x="550" y="151"/>
                  </a:lnTo>
                  <a:lnTo>
                    <a:pt x="621" y="113"/>
                  </a:lnTo>
                  <a:lnTo>
                    <a:pt x="697" y="79"/>
                  </a:lnTo>
                  <a:lnTo>
                    <a:pt x="774" y="51"/>
                  </a:lnTo>
                  <a:lnTo>
                    <a:pt x="854" y="29"/>
                  </a:lnTo>
                  <a:lnTo>
                    <a:pt x="937" y="13"/>
                  </a:lnTo>
                  <a:lnTo>
                    <a:pt x="1022" y="3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69" name="CustomShape 8"/>
            <p:cNvSpPr/>
            <p:nvPr/>
          </p:nvSpPr>
          <p:spPr bwMode="auto">
            <a:xfrm flipH="1">
              <a:off x="10536840" y="2687400"/>
              <a:ext cx="396360" cy="361439"/>
            </a:xfrm>
            <a:custGeom>
              <a:avLst/>
              <a:gdLst/>
              <a:ahLst/>
              <a:cxnLst/>
              <a:rect l="l" t="t" r="r" b="b"/>
              <a:pathLst>
                <a:path w="1238" h="1234" extrusionOk="0">
                  <a:moveTo>
                    <a:pt x="619" y="0"/>
                  </a:moveTo>
                  <a:lnTo>
                    <a:pt x="682" y="3"/>
                  </a:lnTo>
                  <a:lnTo>
                    <a:pt x="744" y="13"/>
                  </a:lnTo>
                  <a:lnTo>
                    <a:pt x="803" y="28"/>
                  </a:lnTo>
                  <a:lnTo>
                    <a:pt x="860" y="49"/>
                  </a:lnTo>
                  <a:lnTo>
                    <a:pt x="914" y="75"/>
                  </a:lnTo>
                  <a:lnTo>
                    <a:pt x="965" y="106"/>
                  </a:lnTo>
                  <a:lnTo>
                    <a:pt x="1013" y="142"/>
                  </a:lnTo>
                  <a:lnTo>
                    <a:pt x="1056" y="181"/>
                  </a:lnTo>
                  <a:lnTo>
                    <a:pt x="1096" y="226"/>
                  </a:lnTo>
                  <a:lnTo>
                    <a:pt x="1132" y="273"/>
                  </a:lnTo>
                  <a:lnTo>
                    <a:pt x="1163" y="323"/>
                  </a:lnTo>
                  <a:lnTo>
                    <a:pt x="1189" y="377"/>
                  </a:lnTo>
                  <a:lnTo>
                    <a:pt x="1211" y="434"/>
                  </a:lnTo>
                  <a:lnTo>
                    <a:pt x="1226" y="494"/>
                  </a:lnTo>
                  <a:lnTo>
                    <a:pt x="1234" y="554"/>
                  </a:lnTo>
                  <a:lnTo>
                    <a:pt x="1238" y="617"/>
                  </a:lnTo>
                  <a:lnTo>
                    <a:pt x="1234" y="680"/>
                  </a:lnTo>
                  <a:lnTo>
                    <a:pt x="1226" y="742"/>
                  </a:lnTo>
                  <a:lnTo>
                    <a:pt x="1211" y="801"/>
                  </a:lnTo>
                  <a:lnTo>
                    <a:pt x="1189" y="858"/>
                  </a:lnTo>
                  <a:lnTo>
                    <a:pt x="1163" y="911"/>
                  </a:lnTo>
                  <a:lnTo>
                    <a:pt x="1132" y="962"/>
                  </a:lnTo>
                  <a:lnTo>
                    <a:pt x="1096" y="1010"/>
                  </a:lnTo>
                  <a:lnTo>
                    <a:pt x="1056" y="1053"/>
                  </a:lnTo>
                  <a:lnTo>
                    <a:pt x="1013" y="1093"/>
                  </a:lnTo>
                  <a:lnTo>
                    <a:pt x="965" y="1129"/>
                  </a:lnTo>
                  <a:lnTo>
                    <a:pt x="914" y="1160"/>
                  </a:lnTo>
                  <a:lnTo>
                    <a:pt x="860" y="1186"/>
                  </a:lnTo>
                  <a:lnTo>
                    <a:pt x="803" y="1207"/>
                  </a:lnTo>
                  <a:lnTo>
                    <a:pt x="744" y="1223"/>
                  </a:lnTo>
                  <a:lnTo>
                    <a:pt x="682" y="1231"/>
                  </a:lnTo>
                  <a:lnTo>
                    <a:pt x="619" y="1234"/>
                  </a:lnTo>
                  <a:lnTo>
                    <a:pt x="556" y="1231"/>
                  </a:lnTo>
                  <a:lnTo>
                    <a:pt x="495" y="1223"/>
                  </a:lnTo>
                  <a:lnTo>
                    <a:pt x="435" y="1207"/>
                  </a:lnTo>
                  <a:lnTo>
                    <a:pt x="378" y="1186"/>
                  </a:lnTo>
                  <a:lnTo>
                    <a:pt x="324" y="1160"/>
                  </a:lnTo>
                  <a:lnTo>
                    <a:pt x="274" y="1129"/>
                  </a:lnTo>
                  <a:lnTo>
                    <a:pt x="226" y="1093"/>
                  </a:lnTo>
                  <a:lnTo>
                    <a:pt x="181" y="1053"/>
                  </a:lnTo>
                  <a:lnTo>
                    <a:pt x="142" y="1010"/>
                  </a:lnTo>
                  <a:lnTo>
                    <a:pt x="106" y="962"/>
                  </a:lnTo>
                  <a:lnTo>
                    <a:pt x="75" y="911"/>
                  </a:lnTo>
                  <a:lnTo>
                    <a:pt x="49" y="858"/>
                  </a:lnTo>
                  <a:lnTo>
                    <a:pt x="28" y="801"/>
                  </a:lnTo>
                  <a:lnTo>
                    <a:pt x="13" y="742"/>
                  </a:lnTo>
                  <a:lnTo>
                    <a:pt x="3" y="680"/>
                  </a:lnTo>
                  <a:lnTo>
                    <a:pt x="0" y="617"/>
                  </a:lnTo>
                  <a:lnTo>
                    <a:pt x="3" y="593"/>
                  </a:lnTo>
                  <a:lnTo>
                    <a:pt x="11" y="572"/>
                  </a:lnTo>
                  <a:lnTo>
                    <a:pt x="24" y="552"/>
                  </a:lnTo>
                  <a:lnTo>
                    <a:pt x="40" y="536"/>
                  </a:lnTo>
                  <a:lnTo>
                    <a:pt x="58" y="524"/>
                  </a:lnTo>
                  <a:lnTo>
                    <a:pt x="81" y="516"/>
                  </a:lnTo>
                  <a:lnTo>
                    <a:pt x="105" y="513"/>
                  </a:lnTo>
                  <a:lnTo>
                    <a:pt x="129" y="516"/>
                  </a:lnTo>
                  <a:lnTo>
                    <a:pt x="151" y="524"/>
                  </a:lnTo>
                  <a:lnTo>
                    <a:pt x="171" y="536"/>
                  </a:lnTo>
                  <a:lnTo>
                    <a:pt x="187" y="552"/>
                  </a:lnTo>
                  <a:lnTo>
                    <a:pt x="199" y="572"/>
                  </a:lnTo>
                  <a:lnTo>
                    <a:pt x="208" y="593"/>
                  </a:lnTo>
                  <a:lnTo>
                    <a:pt x="210" y="617"/>
                  </a:lnTo>
                  <a:lnTo>
                    <a:pt x="213" y="668"/>
                  </a:lnTo>
                  <a:lnTo>
                    <a:pt x="223" y="718"/>
                  </a:lnTo>
                  <a:lnTo>
                    <a:pt x="237" y="765"/>
                  </a:lnTo>
                  <a:lnTo>
                    <a:pt x="258" y="809"/>
                  </a:lnTo>
                  <a:lnTo>
                    <a:pt x="284" y="850"/>
                  </a:lnTo>
                  <a:lnTo>
                    <a:pt x="313" y="888"/>
                  </a:lnTo>
                  <a:lnTo>
                    <a:pt x="348" y="923"/>
                  </a:lnTo>
                  <a:lnTo>
                    <a:pt x="386" y="952"/>
                  </a:lnTo>
                  <a:lnTo>
                    <a:pt x="427" y="977"/>
                  </a:lnTo>
                  <a:lnTo>
                    <a:pt x="471" y="998"/>
                  </a:lnTo>
                  <a:lnTo>
                    <a:pt x="519" y="1013"/>
                  </a:lnTo>
                  <a:lnTo>
                    <a:pt x="568" y="1023"/>
                  </a:lnTo>
                  <a:lnTo>
                    <a:pt x="619" y="1026"/>
                  </a:lnTo>
                  <a:lnTo>
                    <a:pt x="670" y="1023"/>
                  </a:lnTo>
                  <a:lnTo>
                    <a:pt x="720" y="1013"/>
                  </a:lnTo>
                  <a:lnTo>
                    <a:pt x="767" y="998"/>
                  </a:lnTo>
                  <a:lnTo>
                    <a:pt x="811" y="977"/>
                  </a:lnTo>
                  <a:lnTo>
                    <a:pt x="853" y="952"/>
                  </a:lnTo>
                  <a:lnTo>
                    <a:pt x="891" y="923"/>
                  </a:lnTo>
                  <a:lnTo>
                    <a:pt x="926" y="888"/>
                  </a:lnTo>
                  <a:lnTo>
                    <a:pt x="955" y="850"/>
                  </a:lnTo>
                  <a:lnTo>
                    <a:pt x="980" y="809"/>
                  </a:lnTo>
                  <a:lnTo>
                    <a:pt x="1001" y="765"/>
                  </a:lnTo>
                  <a:lnTo>
                    <a:pt x="1016" y="718"/>
                  </a:lnTo>
                  <a:lnTo>
                    <a:pt x="1026" y="668"/>
                  </a:lnTo>
                  <a:lnTo>
                    <a:pt x="1029" y="617"/>
                  </a:lnTo>
                  <a:lnTo>
                    <a:pt x="1026" y="566"/>
                  </a:lnTo>
                  <a:lnTo>
                    <a:pt x="1016" y="517"/>
                  </a:lnTo>
                  <a:lnTo>
                    <a:pt x="1001" y="470"/>
                  </a:lnTo>
                  <a:lnTo>
                    <a:pt x="980" y="426"/>
                  </a:lnTo>
                  <a:lnTo>
                    <a:pt x="955" y="385"/>
                  </a:lnTo>
                  <a:lnTo>
                    <a:pt x="926" y="347"/>
                  </a:lnTo>
                  <a:lnTo>
                    <a:pt x="891" y="312"/>
                  </a:lnTo>
                  <a:lnTo>
                    <a:pt x="853" y="283"/>
                  </a:lnTo>
                  <a:lnTo>
                    <a:pt x="811" y="257"/>
                  </a:lnTo>
                  <a:lnTo>
                    <a:pt x="767" y="236"/>
                  </a:lnTo>
                  <a:lnTo>
                    <a:pt x="720" y="222"/>
                  </a:lnTo>
                  <a:lnTo>
                    <a:pt x="670" y="213"/>
                  </a:lnTo>
                  <a:lnTo>
                    <a:pt x="619" y="209"/>
                  </a:lnTo>
                  <a:lnTo>
                    <a:pt x="595" y="207"/>
                  </a:lnTo>
                  <a:lnTo>
                    <a:pt x="573" y="198"/>
                  </a:lnTo>
                  <a:lnTo>
                    <a:pt x="553" y="187"/>
                  </a:lnTo>
                  <a:lnTo>
                    <a:pt x="537" y="170"/>
                  </a:lnTo>
                  <a:lnTo>
                    <a:pt x="525" y="151"/>
                  </a:lnTo>
                  <a:lnTo>
                    <a:pt x="518" y="129"/>
                  </a:lnTo>
                  <a:lnTo>
                    <a:pt x="514" y="105"/>
                  </a:lnTo>
                  <a:lnTo>
                    <a:pt x="518" y="81"/>
                  </a:lnTo>
                  <a:lnTo>
                    <a:pt x="525" y="58"/>
                  </a:lnTo>
                  <a:lnTo>
                    <a:pt x="537" y="40"/>
                  </a:lnTo>
                  <a:lnTo>
                    <a:pt x="553" y="24"/>
                  </a:lnTo>
                  <a:lnTo>
                    <a:pt x="573" y="11"/>
                  </a:lnTo>
                  <a:lnTo>
                    <a:pt x="595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0" name="CustomShape 9"/>
            <p:cNvSpPr/>
            <p:nvPr/>
          </p:nvSpPr>
          <p:spPr bwMode="auto">
            <a:xfrm flipH="1">
              <a:off x="10222200" y="2283120"/>
              <a:ext cx="1150560" cy="1054800"/>
            </a:xfrm>
            <a:custGeom>
              <a:avLst/>
              <a:gdLst/>
              <a:ahLst/>
              <a:cxnLst/>
              <a:rect l="l" t="t" r="r" b="b"/>
              <a:pathLst>
                <a:path w="3589" h="3579" extrusionOk="0">
                  <a:moveTo>
                    <a:pt x="474" y="251"/>
                  </a:moveTo>
                  <a:lnTo>
                    <a:pt x="251" y="473"/>
                  </a:lnTo>
                  <a:lnTo>
                    <a:pt x="423" y="644"/>
                  </a:lnTo>
                  <a:lnTo>
                    <a:pt x="623" y="622"/>
                  </a:lnTo>
                  <a:lnTo>
                    <a:pt x="646" y="422"/>
                  </a:lnTo>
                  <a:lnTo>
                    <a:pt x="474" y="251"/>
                  </a:lnTo>
                  <a:close/>
                  <a:moveTo>
                    <a:pt x="462" y="0"/>
                  </a:moveTo>
                  <a:lnTo>
                    <a:pt x="485" y="0"/>
                  </a:lnTo>
                  <a:lnTo>
                    <a:pt x="508" y="4"/>
                  </a:lnTo>
                  <a:lnTo>
                    <a:pt x="529" y="14"/>
                  </a:lnTo>
                  <a:lnTo>
                    <a:pt x="548" y="29"/>
                  </a:lnTo>
                  <a:lnTo>
                    <a:pt x="829" y="310"/>
                  </a:lnTo>
                  <a:lnTo>
                    <a:pt x="844" y="329"/>
                  </a:lnTo>
                  <a:lnTo>
                    <a:pt x="854" y="349"/>
                  </a:lnTo>
                  <a:lnTo>
                    <a:pt x="860" y="372"/>
                  </a:lnTo>
                  <a:lnTo>
                    <a:pt x="860" y="396"/>
                  </a:lnTo>
                  <a:lnTo>
                    <a:pt x="828" y="678"/>
                  </a:lnTo>
                  <a:lnTo>
                    <a:pt x="935" y="784"/>
                  </a:lnTo>
                  <a:lnTo>
                    <a:pt x="1007" y="725"/>
                  </a:lnTo>
                  <a:lnTo>
                    <a:pt x="1083" y="669"/>
                  </a:lnTo>
                  <a:lnTo>
                    <a:pt x="1162" y="618"/>
                  </a:lnTo>
                  <a:lnTo>
                    <a:pt x="1244" y="572"/>
                  </a:lnTo>
                  <a:lnTo>
                    <a:pt x="1328" y="531"/>
                  </a:lnTo>
                  <a:lnTo>
                    <a:pt x="1417" y="494"/>
                  </a:lnTo>
                  <a:lnTo>
                    <a:pt x="1507" y="462"/>
                  </a:lnTo>
                  <a:lnTo>
                    <a:pt x="1599" y="436"/>
                  </a:lnTo>
                  <a:lnTo>
                    <a:pt x="1694" y="416"/>
                  </a:lnTo>
                  <a:lnTo>
                    <a:pt x="1791" y="400"/>
                  </a:lnTo>
                  <a:lnTo>
                    <a:pt x="1889" y="392"/>
                  </a:lnTo>
                  <a:lnTo>
                    <a:pt x="1989" y="388"/>
                  </a:lnTo>
                  <a:lnTo>
                    <a:pt x="2094" y="392"/>
                  </a:lnTo>
                  <a:lnTo>
                    <a:pt x="2198" y="401"/>
                  </a:lnTo>
                  <a:lnTo>
                    <a:pt x="2299" y="418"/>
                  </a:lnTo>
                  <a:lnTo>
                    <a:pt x="2398" y="441"/>
                  </a:lnTo>
                  <a:lnTo>
                    <a:pt x="2495" y="470"/>
                  </a:lnTo>
                  <a:lnTo>
                    <a:pt x="2588" y="505"/>
                  </a:lnTo>
                  <a:lnTo>
                    <a:pt x="2680" y="545"/>
                  </a:lnTo>
                  <a:lnTo>
                    <a:pt x="2768" y="590"/>
                  </a:lnTo>
                  <a:lnTo>
                    <a:pt x="2853" y="640"/>
                  </a:lnTo>
                  <a:lnTo>
                    <a:pt x="2933" y="697"/>
                  </a:lnTo>
                  <a:lnTo>
                    <a:pt x="3011" y="757"/>
                  </a:lnTo>
                  <a:lnTo>
                    <a:pt x="3084" y="821"/>
                  </a:lnTo>
                  <a:lnTo>
                    <a:pt x="3154" y="891"/>
                  </a:lnTo>
                  <a:lnTo>
                    <a:pt x="3219" y="965"/>
                  </a:lnTo>
                  <a:lnTo>
                    <a:pt x="3280" y="1042"/>
                  </a:lnTo>
                  <a:lnTo>
                    <a:pt x="3336" y="1123"/>
                  </a:lnTo>
                  <a:lnTo>
                    <a:pt x="3387" y="1208"/>
                  </a:lnTo>
                  <a:lnTo>
                    <a:pt x="3432" y="1295"/>
                  </a:lnTo>
                  <a:lnTo>
                    <a:pt x="3473" y="1387"/>
                  </a:lnTo>
                  <a:lnTo>
                    <a:pt x="3507" y="1480"/>
                  </a:lnTo>
                  <a:lnTo>
                    <a:pt x="3536" y="1576"/>
                  </a:lnTo>
                  <a:lnTo>
                    <a:pt x="3559" y="1675"/>
                  </a:lnTo>
                  <a:lnTo>
                    <a:pt x="3576" y="1776"/>
                  </a:lnTo>
                  <a:lnTo>
                    <a:pt x="3586" y="1879"/>
                  </a:lnTo>
                  <a:lnTo>
                    <a:pt x="3589" y="1983"/>
                  </a:lnTo>
                  <a:lnTo>
                    <a:pt x="3586" y="2007"/>
                  </a:lnTo>
                  <a:lnTo>
                    <a:pt x="3578" y="2030"/>
                  </a:lnTo>
                  <a:lnTo>
                    <a:pt x="3566" y="2049"/>
                  </a:lnTo>
                  <a:lnTo>
                    <a:pt x="3550" y="2065"/>
                  </a:lnTo>
                  <a:lnTo>
                    <a:pt x="3530" y="2078"/>
                  </a:lnTo>
                  <a:lnTo>
                    <a:pt x="3508" y="2085"/>
                  </a:lnTo>
                  <a:lnTo>
                    <a:pt x="3485" y="2088"/>
                  </a:lnTo>
                  <a:lnTo>
                    <a:pt x="3461" y="2085"/>
                  </a:lnTo>
                  <a:lnTo>
                    <a:pt x="3438" y="2078"/>
                  </a:lnTo>
                  <a:lnTo>
                    <a:pt x="3418" y="2065"/>
                  </a:lnTo>
                  <a:lnTo>
                    <a:pt x="3403" y="2049"/>
                  </a:lnTo>
                  <a:lnTo>
                    <a:pt x="3390" y="2030"/>
                  </a:lnTo>
                  <a:lnTo>
                    <a:pt x="3382" y="2007"/>
                  </a:lnTo>
                  <a:lnTo>
                    <a:pt x="3379" y="1983"/>
                  </a:lnTo>
                  <a:lnTo>
                    <a:pt x="3376" y="1884"/>
                  </a:lnTo>
                  <a:lnTo>
                    <a:pt x="3366" y="1788"/>
                  </a:lnTo>
                  <a:lnTo>
                    <a:pt x="3349" y="1692"/>
                  </a:lnTo>
                  <a:lnTo>
                    <a:pt x="3326" y="1600"/>
                  </a:lnTo>
                  <a:lnTo>
                    <a:pt x="3296" y="1510"/>
                  </a:lnTo>
                  <a:lnTo>
                    <a:pt x="3260" y="1422"/>
                  </a:lnTo>
                  <a:lnTo>
                    <a:pt x="3220" y="1339"/>
                  </a:lnTo>
                  <a:lnTo>
                    <a:pt x="3173" y="1257"/>
                  </a:lnTo>
                  <a:lnTo>
                    <a:pt x="3122" y="1180"/>
                  </a:lnTo>
                  <a:lnTo>
                    <a:pt x="3066" y="1107"/>
                  </a:lnTo>
                  <a:lnTo>
                    <a:pt x="3004" y="1037"/>
                  </a:lnTo>
                  <a:lnTo>
                    <a:pt x="2938" y="971"/>
                  </a:lnTo>
                  <a:lnTo>
                    <a:pt x="2869" y="910"/>
                  </a:lnTo>
                  <a:lnTo>
                    <a:pt x="2795" y="854"/>
                  </a:lnTo>
                  <a:lnTo>
                    <a:pt x="2717" y="803"/>
                  </a:lnTo>
                  <a:lnTo>
                    <a:pt x="2636" y="756"/>
                  </a:lnTo>
                  <a:lnTo>
                    <a:pt x="2551" y="715"/>
                  </a:lnTo>
                  <a:lnTo>
                    <a:pt x="2464" y="680"/>
                  </a:lnTo>
                  <a:lnTo>
                    <a:pt x="2374" y="651"/>
                  </a:lnTo>
                  <a:lnTo>
                    <a:pt x="2280" y="628"/>
                  </a:lnTo>
                  <a:lnTo>
                    <a:pt x="2186" y="611"/>
                  </a:lnTo>
                  <a:lnTo>
                    <a:pt x="2088" y="600"/>
                  </a:lnTo>
                  <a:lnTo>
                    <a:pt x="1989" y="597"/>
                  </a:lnTo>
                  <a:lnTo>
                    <a:pt x="1895" y="600"/>
                  </a:lnTo>
                  <a:lnTo>
                    <a:pt x="1804" y="610"/>
                  </a:lnTo>
                  <a:lnTo>
                    <a:pt x="1713" y="624"/>
                  </a:lnTo>
                  <a:lnTo>
                    <a:pt x="1625" y="646"/>
                  </a:lnTo>
                  <a:lnTo>
                    <a:pt x="1539" y="672"/>
                  </a:lnTo>
                  <a:lnTo>
                    <a:pt x="1457" y="703"/>
                  </a:lnTo>
                  <a:lnTo>
                    <a:pt x="1376" y="739"/>
                  </a:lnTo>
                  <a:lnTo>
                    <a:pt x="1298" y="781"/>
                  </a:lnTo>
                  <a:lnTo>
                    <a:pt x="1223" y="827"/>
                  </a:lnTo>
                  <a:lnTo>
                    <a:pt x="1151" y="878"/>
                  </a:lnTo>
                  <a:lnTo>
                    <a:pt x="1084" y="932"/>
                  </a:lnTo>
                  <a:lnTo>
                    <a:pt x="2066" y="1913"/>
                  </a:lnTo>
                  <a:lnTo>
                    <a:pt x="2081" y="1932"/>
                  </a:lnTo>
                  <a:lnTo>
                    <a:pt x="2091" y="1953"/>
                  </a:lnTo>
                  <a:lnTo>
                    <a:pt x="2096" y="1976"/>
                  </a:lnTo>
                  <a:lnTo>
                    <a:pt x="2096" y="1998"/>
                  </a:lnTo>
                  <a:lnTo>
                    <a:pt x="2091" y="2021"/>
                  </a:lnTo>
                  <a:lnTo>
                    <a:pt x="2081" y="2042"/>
                  </a:lnTo>
                  <a:lnTo>
                    <a:pt x="2066" y="2060"/>
                  </a:lnTo>
                  <a:lnTo>
                    <a:pt x="2050" y="2074"/>
                  </a:lnTo>
                  <a:lnTo>
                    <a:pt x="2032" y="2084"/>
                  </a:lnTo>
                  <a:lnTo>
                    <a:pt x="2013" y="2090"/>
                  </a:lnTo>
                  <a:lnTo>
                    <a:pt x="1992" y="2092"/>
                  </a:lnTo>
                  <a:lnTo>
                    <a:pt x="1972" y="2090"/>
                  </a:lnTo>
                  <a:lnTo>
                    <a:pt x="1953" y="2084"/>
                  </a:lnTo>
                  <a:lnTo>
                    <a:pt x="1934" y="2074"/>
                  </a:lnTo>
                  <a:lnTo>
                    <a:pt x="1918" y="2060"/>
                  </a:lnTo>
                  <a:lnTo>
                    <a:pt x="935" y="1081"/>
                  </a:lnTo>
                  <a:lnTo>
                    <a:pt x="880" y="1148"/>
                  </a:lnTo>
                  <a:lnTo>
                    <a:pt x="829" y="1219"/>
                  </a:lnTo>
                  <a:lnTo>
                    <a:pt x="783" y="1294"/>
                  </a:lnTo>
                  <a:lnTo>
                    <a:pt x="741" y="1372"/>
                  </a:lnTo>
                  <a:lnTo>
                    <a:pt x="705" y="1453"/>
                  </a:lnTo>
                  <a:lnTo>
                    <a:pt x="673" y="1535"/>
                  </a:lnTo>
                  <a:lnTo>
                    <a:pt x="647" y="1621"/>
                  </a:lnTo>
                  <a:lnTo>
                    <a:pt x="626" y="1709"/>
                  </a:lnTo>
                  <a:lnTo>
                    <a:pt x="611" y="1799"/>
                  </a:lnTo>
                  <a:lnTo>
                    <a:pt x="602" y="1890"/>
                  </a:lnTo>
                  <a:lnTo>
                    <a:pt x="598" y="1983"/>
                  </a:lnTo>
                  <a:lnTo>
                    <a:pt x="602" y="2082"/>
                  </a:lnTo>
                  <a:lnTo>
                    <a:pt x="613" y="2180"/>
                  </a:lnTo>
                  <a:lnTo>
                    <a:pt x="630" y="2274"/>
                  </a:lnTo>
                  <a:lnTo>
                    <a:pt x="653" y="2367"/>
                  </a:lnTo>
                  <a:lnTo>
                    <a:pt x="682" y="2457"/>
                  </a:lnTo>
                  <a:lnTo>
                    <a:pt x="717" y="2544"/>
                  </a:lnTo>
                  <a:lnTo>
                    <a:pt x="758" y="2629"/>
                  </a:lnTo>
                  <a:lnTo>
                    <a:pt x="805" y="2709"/>
                  </a:lnTo>
                  <a:lnTo>
                    <a:pt x="856" y="2787"/>
                  </a:lnTo>
                  <a:lnTo>
                    <a:pt x="913" y="2861"/>
                  </a:lnTo>
                  <a:lnTo>
                    <a:pt x="974" y="2930"/>
                  </a:lnTo>
                  <a:lnTo>
                    <a:pt x="1040" y="2995"/>
                  </a:lnTo>
                  <a:lnTo>
                    <a:pt x="1110" y="3057"/>
                  </a:lnTo>
                  <a:lnTo>
                    <a:pt x="1184" y="3114"/>
                  </a:lnTo>
                  <a:lnTo>
                    <a:pt x="1261" y="3165"/>
                  </a:lnTo>
                  <a:lnTo>
                    <a:pt x="1343" y="3211"/>
                  </a:lnTo>
                  <a:lnTo>
                    <a:pt x="1426" y="3251"/>
                  </a:lnTo>
                  <a:lnTo>
                    <a:pt x="1514" y="3287"/>
                  </a:lnTo>
                  <a:lnTo>
                    <a:pt x="1605" y="3316"/>
                  </a:lnTo>
                  <a:lnTo>
                    <a:pt x="1697" y="3339"/>
                  </a:lnTo>
                  <a:lnTo>
                    <a:pt x="1793" y="3357"/>
                  </a:lnTo>
                  <a:lnTo>
                    <a:pt x="1890" y="3366"/>
                  </a:lnTo>
                  <a:lnTo>
                    <a:pt x="1989" y="3370"/>
                  </a:lnTo>
                  <a:lnTo>
                    <a:pt x="2075" y="3367"/>
                  </a:lnTo>
                  <a:lnTo>
                    <a:pt x="2161" y="3360"/>
                  </a:lnTo>
                  <a:lnTo>
                    <a:pt x="2244" y="3347"/>
                  </a:lnTo>
                  <a:lnTo>
                    <a:pt x="2327" y="3328"/>
                  </a:lnTo>
                  <a:lnTo>
                    <a:pt x="2409" y="3306"/>
                  </a:lnTo>
                  <a:lnTo>
                    <a:pt x="2488" y="3277"/>
                  </a:lnTo>
                  <a:lnTo>
                    <a:pt x="2566" y="3245"/>
                  </a:lnTo>
                  <a:lnTo>
                    <a:pt x="2643" y="3208"/>
                  </a:lnTo>
                  <a:lnTo>
                    <a:pt x="2715" y="3166"/>
                  </a:lnTo>
                  <a:lnTo>
                    <a:pt x="2786" y="3119"/>
                  </a:lnTo>
                  <a:lnTo>
                    <a:pt x="2855" y="3069"/>
                  </a:lnTo>
                  <a:lnTo>
                    <a:pt x="2919" y="3014"/>
                  </a:lnTo>
                  <a:lnTo>
                    <a:pt x="2981" y="2955"/>
                  </a:lnTo>
                  <a:lnTo>
                    <a:pt x="3040" y="2892"/>
                  </a:lnTo>
                  <a:lnTo>
                    <a:pt x="3057" y="2876"/>
                  </a:lnTo>
                  <a:lnTo>
                    <a:pt x="3078" y="2864"/>
                  </a:lnTo>
                  <a:lnTo>
                    <a:pt x="3099" y="2858"/>
                  </a:lnTo>
                  <a:lnTo>
                    <a:pt x="3123" y="2855"/>
                  </a:lnTo>
                  <a:lnTo>
                    <a:pt x="3145" y="2860"/>
                  </a:lnTo>
                  <a:lnTo>
                    <a:pt x="3168" y="2867"/>
                  </a:lnTo>
                  <a:lnTo>
                    <a:pt x="3188" y="2881"/>
                  </a:lnTo>
                  <a:lnTo>
                    <a:pt x="3204" y="2899"/>
                  </a:lnTo>
                  <a:lnTo>
                    <a:pt x="3215" y="2919"/>
                  </a:lnTo>
                  <a:lnTo>
                    <a:pt x="3222" y="2941"/>
                  </a:lnTo>
                  <a:lnTo>
                    <a:pt x="3223" y="2964"/>
                  </a:lnTo>
                  <a:lnTo>
                    <a:pt x="3220" y="2987"/>
                  </a:lnTo>
                  <a:lnTo>
                    <a:pt x="3212" y="3008"/>
                  </a:lnTo>
                  <a:lnTo>
                    <a:pt x="3198" y="3029"/>
                  </a:lnTo>
                  <a:lnTo>
                    <a:pt x="3135" y="3096"/>
                  </a:lnTo>
                  <a:lnTo>
                    <a:pt x="3069" y="3160"/>
                  </a:lnTo>
                  <a:lnTo>
                    <a:pt x="2999" y="3220"/>
                  </a:lnTo>
                  <a:lnTo>
                    <a:pt x="2928" y="3275"/>
                  </a:lnTo>
                  <a:lnTo>
                    <a:pt x="2853" y="3327"/>
                  </a:lnTo>
                  <a:lnTo>
                    <a:pt x="2774" y="3374"/>
                  </a:lnTo>
                  <a:lnTo>
                    <a:pt x="2695" y="3415"/>
                  </a:lnTo>
                  <a:lnTo>
                    <a:pt x="2612" y="3453"/>
                  </a:lnTo>
                  <a:lnTo>
                    <a:pt x="2527" y="3486"/>
                  </a:lnTo>
                  <a:lnTo>
                    <a:pt x="2441" y="3514"/>
                  </a:lnTo>
                  <a:lnTo>
                    <a:pt x="2353" y="3537"/>
                  </a:lnTo>
                  <a:lnTo>
                    <a:pt x="2264" y="3555"/>
                  </a:lnTo>
                  <a:lnTo>
                    <a:pt x="2174" y="3568"/>
                  </a:lnTo>
                  <a:lnTo>
                    <a:pt x="2081" y="3577"/>
                  </a:lnTo>
                  <a:lnTo>
                    <a:pt x="1989" y="3579"/>
                  </a:lnTo>
                  <a:lnTo>
                    <a:pt x="1884" y="3576"/>
                  </a:lnTo>
                  <a:lnTo>
                    <a:pt x="1781" y="3566"/>
                  </a:lnTo>
                  <a:lnTo>
                    <a:pt x="1680" y="3549"/>
                  </a:lnTo>
                  <a:lnTo>
                    <a:pt x="1581" y="3526"/>
                  </a:lnTo>
                  <a:lnTo>
                    <a:pt x="1484" y="3498"/>
                  </a:lnTo>
                  <a:lnTo>
                    <a:pt x="1390" y="3463"/>
                  </a:lnTo>
                  <a:lnTo>
                    <a:pt x="1299" y="3423"/>
                  </a:lnTo>
                  <a:lnTo>
                    <a:pt x="1211" y="3377"/>
                  </a:lnTo>
                  <a:lnTo>
                    <a:pt x="1126" y="3326"/>
                  </a:lnTo>
                  <a:lnTo>
                    <a:pt x="1044" y="3271"/>
                  </a:lnTo>
                  <a:lnTo>
                    <a:pt x="967" y="3210"/>
                  </a:lnTo>
                  <a:lnTo>
                    <a:pt x="893" y="3145"/>
                  </a:lnTo>
                  <a:lnTo>
                    <a:pt x="824" y="3076"/>
                  </a:lnTo>
                  <a:lnTo>
                    <a:pt x="759" y="3003"/>
                  </a:lnTo>
                  <a:lnTo>
                    <a:pt x="699" y="2925"/>
                  </a:lnTo>
                  <a:lnTo>
                    <a:pt x="642" y="2845"/>
                  </a:lnTo>
                  <a:lnTo>
                    <a:pt x="592" y="2760"/>
                  </a:lnTo>
                  <a:lnTo>
                    <a:pt x="546" y="2672"/>
                  </a:lnTo>
                  <a:lnTo>
                    <a:pt x="506" y="2581"/>
                  </a:lnTo>
                  <a:lnTo>
                    <a:pt x="471" y="2488"/>
                  </a:lnTo>
                  <a:lnTo>
                    <a:pt x="442" y="2391"/>
                  </a:lnTo>
                  <a:lnTo>
                    <a:pt x="419" y="2292"/>
                  </a:lnTo>
                  <a:lnTo>
                    <a:pt x="403" y="2191"/>
                  </a:lnTo>
                  <a:lnTo>
                    <a:pt x="393" y="2088"/>
                  </a:lnTo>
                  <a:lnTo>
                    <a:pt x="390" y="1983"/>
                  </a:lnTo>
                  <a:lnTo>
                    <a:pt x="393" y="1883"/>
                  </a:lnTo>
                  <a:lnTo>
                    <a:pt x="402" y="1786"/>
                  </a:lnTo>
                  <a:lnTo>
                    <a:pt x="417" y="1689"/>
                  </a:lnTo>
                  <a:lnTo>
                    <a:pt x="437" y="1595"/>
                  </a:lnTo>
                  <a:lnTo>
                    <a:pt x="464" y="1503"/>
                  </a:lnTo>
                  <a:lnTo>
                    <a:pt x="495" y="1413"/>
                  </a:lnTo>
                  <a:lnTo>
                    <a:pt x="532" y="1325"/>
                  </a:lnTo>
                  <a:lnTo>
                    <a:pt x="573" y="1240"/>
                  </a:lnTo>
                  <a:lnTo>
                    <a:pt x="620" y="1159"/>
                  </a:lnTo>
                  <a:lnTo>
                    <a:pt x="671" y="1080"/>
                  </a:lnTo>
                  <a:lnTo>
                    <a:pt x="727" y="1005"/>
                  </a:lnTo>
                  <a:lnTo>
                    <a:pt x="787" y="932"/>
                  </a:lnTo>
                  <a:lnTo>
                    <a:pt x="680" y="826"/>
                  </a:lnTo>
                  <a:lnTo>
                    <a:pt x="397" y="857"/>
                  </a:lnTo>
                  <a:lnTo>
                    <a:pt x="385" y="858"/>
                  </a:lnTo>
                  <a:lnTo>
                    <a:pt x="365" y="856"/>
                  </a:lnTo>
                  <a:lnTo>
                    <a:pt x="345" y="850"/>
                  </a:lnTo>
                  <a:lnTo>
                    <a:pt x="328" y="840"/>
                  </a:lnTo>
                  <a:lnTo>
                    <a:pt x="311" y="827"/>
                  </a:lnTo>
                  <a:lnTo>
                    <a:pt x="29" y="547"/>
                  </a:lnTo>
                  <a:lnTo>
                    <a:pt x="14" y="527"/>
                  </a:lnTo>
                  <a:lnTo>
                    <a:pt x="4" y="507"/>
                  </a:lnTo>
                  <a:lnTo>
                    <a:pt x="0" y="484"/>
                  </a:lnTo>
                  <a:lnTo>
                    <a:pt x="0" y="461"/>
                  </a:lnTo>
                  <a:lnTo>
                    <a:pt x="4" y="438"/>
                  </a:lnTo>
                  <a:lnTo>
                    <a:pt x="14" y="418"/>
                  </a:lnTo>
                  <a:lnTo>
                    <a:pt x="29" y="399"/>
                  </a:lnTo>
                  <a:lnTo>
                    <a:pt x="400" y="29"/>
                  </a:lnTo>
                  <a:lnTo>
                    <a:pt x="419" y="14"/>
                  </a:lnTo>
                  <a:lnTo>
                    <a:pt x="440" y="4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aphicFrame>
        <p:nvGraphicFramePr>
          <p:cNvPr id="273343328" name="Таблиц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8436128"/>
              </p:ext>
            </p:extLst>
          </p:nvPr>
        </p:nvGraphicFramePr>
        <p:xfrm>
          <a:off x="82728" y="1175418"/>
          <a:ext cx="9113148" cy="5578787"/>
        </p:xfrm>
        <a:graphic>
          <a:graphicData uri="http://schemas.openxmlformats.org/drawingml/2006/table">
            <a:tbl>
              <a:tblPr firstRow="1" firstCol="1" bandRow="1"/>
              <a:tblGrid>
                <a:gridCol w="6693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4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51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Carlito"/>
                          <a:ea typeface="Arial"/>
                          <a:cs typeface="Carlito"/>
                        </a:rPr>
                        <a:t>ОИОГВ</a:t>
                      </a:r>
                      <a:endParaRPr sz="1000" b="1" i="0" u="none" strike="noStrike" cap="none" spc="0">
                        <a:solidFill>
                          <a:schemeClr val="tx1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00" b="1">
                          <a:latin typeface="Carlito"/>
                          <a:ea typeface="Times New Roman"/>
                          <a:cs typeface="Carlito"/>
                        </a:rPr>
                        <a:t>2021 </a:t>
                      </a:r>
                      <a:r>
                        <a:rPr lang="ru-RU" sz="1000" b="1">
                          <a:latin typeface="Carlito"/>
                          <a:ea typeface="Times New Roman"/>
                          <a:cs typeface="Carlito"/>
                        </a:rPr>
                        <a:t>год (</a:t>
                      </a:r>
                      <a:r>
                        <a:rPr lang="en-US" sz="1000" b="1">
                          <a:latin typeface="Carlito"/>
                          <a:ea typeface="Times New Roman"/>
                          <a:cs typeface="Carlito"/>
                        </a:rPr>
                        <a:t>IMON)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2022 год (ЕИС)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Управление делами Губернатора НСО и Правительства НСО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100,0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100,0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строительства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100,0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100,0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цифрового развития и связи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0,00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100,0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культуры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96,0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83,0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latin typeface="Carlito"/>
                          <a:cs typeface="Carlito"/>
                        </a:rPr>
                        <a:t>Министерство </a:t>
                      </a:r>
                      <a:r>
                        <a:rPr lang="ru-RU" sz="1000" b="1" dirty="0" err="1">
                          <a:latin typeface="Carlito"/>
                          <a:cs typeface="Carlito"/>
                        </a:rPr>
                        <a:t>ЖКХиЭ</a:t>
                      </a:r>
                      <a:endParaRPr sz="1000" b="1" dirty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 smtClean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81,0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014802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экономического развития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33,3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77,6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Государственная инспекция по охране объектов культурного наследия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96,6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76,5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Департамент имущества и земельных отношений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87,5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73,5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Управление ветеринарии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69,5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72,0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здравоохранения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76,0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70,4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физической культуры и спорта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85,0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67,8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труда и социального развития 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93,7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67,5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образования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84,8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62,9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Carlito"/>
                          <a:ea typeface="Carlito"/>
                          <a:cs typeface="Carlito"/>
                        </a:rPr>
                        <a:t>Управление информационных проектов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1" marR="4527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66,8</a:t>
                      </a:r>
                    </a:p>
                  </a:txBody>
                  <a:tcPr marL="45271" marR="4527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40,9</a:t>
                      </a:r>
                    </a:p>
                  </a:txBody>
                  <a:tcPr marL="45271" marR="4527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науки и инновационной политики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14,3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35,2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природных ресурсов и экологии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57,9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17,9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latin typeface="Carlito"/>
                          <a:cs typeface="Carlito"/>
                        </a:rPr>
                        <a:t>Министерство промышленности, торговли и развития предпринимательства</a:t>
                      </a:r>
                      <a:endParaRPr sz="1000" b="1" dirty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84,9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закупок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77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Государственная жилищная инспекция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Департамент по тарифам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Инспекция государственного надзора за техническим состоянием самоходных машин и других видов техники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Инспекция государственного строительного надзора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latin typeface="Carlito"/>
                          <a:cs typeface="Carlito"/>
                        </a:rPr>
                        <a:t>Контрольное управление</a:t>
                      </a:r>
                      <a:endParaRPr sz="1000" b="1" dirty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региональной политики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сельского хозяйства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транспорта и дорожного хозяйства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64,2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финансов и налоговой политики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Министерство юстиции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Управление государственной архивной службы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Управление по делам записи актов гражданского состояния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Carlito"/>
                          <a:cs typeface="Carlito"/>
                        </a:rPr>
                        <a:t>Управление по обеспечению деятельности мировых судей</a:t>
                      </a:r>
                      <a:endParaRPr/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  <a:endParaRPr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2" name="Рисунок 33"/>
          <p:cNvPicPr/>
          <p:nvPr/>
        </p:nvPicPr>
        <p:blipFill>
          <a:blip r:embed="rId2">
            <a:lum bright="70000" contrast="-70000"/>
          </a:blip>
          <a:stretch/>
        </p:blipFill>
        <p:spPr bwMode="auto">
          <a:xfrm rot="5400000">
            <a:off x="2775960" y="-2683080"/>
            <a:ext cx="6829920" cy="12196079"/>
          </a:xfrm>
          <a:prstGeom prst="rect">
            <a:avLst/>
          </a:prstGeom>
          <a:ln>
            <a:noFill/>
          </a:ln>
        </p:spPr>
      </p:pic>
      <p:pic>
        <p:nvPicPr>
          <p:cNvPr id="173" name="Рисунок 3"/>
          <p:cNvPicPr/>
          <p:nvPr/>
        </p:nvPicPr>
        <p:blipFill>
          <a:blip r:embed="rId3"/>
          <a:stretch/>
        </p:blipFill>
        <p:spPr bwMode="auto">
          <a:xfrm rot="10800000" flipH="1">
            <a:off x="0" y="0"/>
            <a:ext cx="12190680" cy="6856560"/>
          </a:xfrm>
          <a:prstGeom prst="rect">
            <a:avLst/>
          </a:prstGeom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</p:pic>
      <p:sp>
        <p:nvSpPr>
          <p:cNvPr id="174" name="CustomShape 1"/>
          <p:cNvSpPr/>
          <p:nvPr/>
        </p:nvSpPr>
        <p:spPr bwMode="auto">
          <a:xfrm>
            <a:off x="1296720" y="108720"/>
            <a:ext cx="10794600" cy="106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3200" b="1" strike="noStrike" spc="-1">
                <a:solidFill>
                  <a:srgbClr val="FFFFFF"/>
                </a:solidFill>
                <a:latin typeface="Segoe UI"/>
                <a:ea typeface="Segoe UI"/>
              </a:rPr>
              <a:t>Рейтинг ОМСУ НСО по достижению доли закупок у СМП по 223-ФЗ, %</a:t>
            </a:r>
            <a:endParaRPr lang="ru-RU" sz="3200" b="0" strike="noStrike" spc="-1">
              <a:latin typeface="Arial"/>
            </a:endParaRPr>
          </a:p>
        </p:txBody>
      </p:sp>
      <p:sp>
        <p:nvSpPr>
          <p:cNvPr id="175" name="CustomShape 2"/>
          <p:cNvSpPr/>
          <p:nvPr/>
        </p:nvSpPr>
        <p:spPr bwMode="auto">
          <a:xfrm>
            <a:off x="91440" y="1175400"/>
            <a:ext cx="12007800" cy="5561280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176" name="Table 3"/>
          <p:cNvGraphicFramePr>
            <a:graphicFrameLocks/>
          </p:cNvGraphicFramePr>
          <p:nvPr/>
        </p:nvGraphicFramePr>
        <p:xfrm>
          <a:off x="4761360" y="3110040"/>
          <a:ext cx="4032000" cy="3108960"/>
        </p:xfrm>
        <a:graphic>
          <a:graphicData uri="http://schemas.openxmlformats.org/drawingml/2006/table">
            <a:tbl>
              <a:tblPr/>
              <a:tblGrid>
                <a:gridCol w="4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4428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r>
                        <a:rPr lang="ru-RU" sz="1400" b="0" strike="noStrike" spc="-1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*</a:t>
                      </a:r>
                      <a:r>
                        <a:rPr lang="ru-RU" sz="1400" b="0" strike="noStrike" spc="-1">
                          <a:solidFill>
                            <a:srgbClr val="0B3568"/>
                          </a:solidFill>
                          <a:latin typeface="Calibri"/>
                          <a:ea typeface="Arial"/>
                        </a:rPr>
                        <a:t> Указано среднее достигнутое значение минимальной доли закупок с субъектами малого и среднего предпринимательства , </a:t>
                      </a:r>
                      <a:r>
                        <a:rPr lang="ru-RU" sz="1400" b="0" strike="noStrike" spc="-1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%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9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400" b="0" strike="noStrike" spc="-1">
                          <a:solidFill>
                            <a:srgbClr val="0B3568"/>
                          </a:solidFill>
                          <a:latin typeface="Calibri"/>
                          <a:ea typeface="Arial"/>
                        </a:rPr>
                        <a:t>** По итогам отчетного периода целевые значения</a:t>
                      </a:r>
                      <a:r>
                        <a:rPr lang="ru-RU" sz="1400" b="0" strike="noStrike" spc="-1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: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-1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-1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-1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r>
                        <a:rPr lang="ru-RU" sz="1200" b="1" strike="noStrike" spc="-1">
                          <a:solidFill>
                            <a:srgbClr val="0B3568"/>
                          </a:solidFill>
                          <a:latin typeface="Segoe UI"/>
                          <a:ea typeface="Times New Roman"/>
                        </a:rPr>
                        <a:t>Шкала оценки: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-1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Зеленая зона 90 % – 100 %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-1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Желтая зона 40 %  – 89 %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-1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Красная зона 0 % – 39 %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77" name="CustomShape 4"/>
          <p:cNvSpPr/>
          <p:nvPr/>
        </p:nvSpPr>
        <p:spPr bwMode="auto">
          <a:xfrm>
            <a:off x="9642600" y="1175400"/>
            <a:ext cx="2257920" cy="118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strike="noStrike" spc="-1">
                <a:solidFill>
                  <a:srgbClr val="A40000"/>
                </a:solidFill>
                <a:latin typeface="Segoe UI"/>
                <a:ea typeface="Arial"/>
              </a:rPr>
              <a:t>223-ФЗ</a:t>
            </a:r>
            <a:endParaRPr lang="ru-RU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-1">
                <a:solidFill>
                  <a:srgbClr val="A40000"/>
                </a:solidFill>
                <a:latin typeface="Segoe UI"/>
                <a:ea typeface="Arial"/>
              </a:rPr>
              <a:t>ОМСУ НСО</a:t>
            </a:r>
            <a:endParaRPr lang="ru-RU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-1">
                <a:solidFill>
                  <a:srgbClr val="A40000"/>
                </a:solidFill>
                <a:latin typeface="Segoe UI"/>
                <a:ea typeface="Arial"/>
              </a:rPr>
              <a:t>40 %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78" name="CustomShape 5"/>
          <p:cNvSpPr/>
          <p:nvPr/>
        </p:nvSpPr>
        <p:spPr bwMode="auto">
          <a:xfrm>
            <a:off x="11480760" y="6341760"/>
            <a:ext cx="609840" cy="3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000" b="1" strike="noStrike" spc="-1">
                <a:solidFill>
                  <a:srgbClr val="044174"/>
                </a:solidFill>
                <a:latin typeface="Segoe UI"/>
                <a:ea typeface="Calibri"/>
              </a:rPr>
              <a:t>7</a:t>
            </a:r>
            <a:endParaRPr lang="ru-RU" sz="2000" b="0" strike="noStrike" spc="-1">
              <a:latin typeface="Arial"/>
            </a:endParaRPr>
          </a:p>
        </p:txBody>
      </p:sp>
      <p:pic>
        <p:nvPicPr>
          <p:cNvPr id="179" name="Рисунок 9"/>
          <p:cNvPicPr/>
          <p:nvPr/>
        </p:nvPicPr>
        <p:blipFill>
          <a:blip r:embed="rId4"/>
          <a:stretch/>
        </p:blipFill>
        <p:spPr bwMode="auto">
          <a:xfrm>
            <a:off x="128520" y="108720"/>
            <a:ext cx="733320" cy="906480"/>
          </a:xfrm>
          <a:prstGeom prst="rect">
            <a:avLst/>
          </a:prstGeom>
          <a:ln>
            <a:noFill/>
          </a:ln>
        </p:spPr>
      </p:pic>
      <p:grpSp>
        <p:nvGrpSpPr>
          <p:cNvPr id="180" name="Group 6"/>
          <p:cNvGrpSpPr/>
          <p:nvPr/>
        </p:nvGrpSpPr>
        <p:grpSpPr bwMode="auto">
          <a:xfrm>
            <a:off x="10222200" y="2283120"/>
            <a:ext cx="1150560" cy="1054800"/>
            <a:chOff x="10222200" y="2283120"/>
            <a:chExt cx="1150560" cy="1054800"/>
          </a:xfrm>
        </p:grpSpPr>
        <p:sp>
          <p:nvSpPr>
            <p:cNvPr id="181" name="CustomShape 7"/>
            <p:cNvSpPr/>
            <p:nvPr/>
          </p:nvSpPr>
          <p:spPr bwMode="auto">
            <a:xfrm flipH="1">
              <a:off x="10379520" y="2542680"/>
              <a:ext cx="711000" cy="650520"/>
            </a:xfrm>
            <a:custGeom>
              <a:avLst/>
              <a:gdLst/>
              <a:ahLst/>
              <a:cxnLst/>
              <a:rect l="l" t="t" r="r" b="b"/>
              <a:pathLst>
                <a:path w="2215" h="2209" extrusionOk="0">
                  <a:moveTo>
                    <a:pt x="1108" y="209"/>
                  </a:moveTo>
                  <a:lnTo>
                    <a:pt x="1030" y="212"/>
                  </a:lnTo>
                  <a:lnTo>
                    <a:pt x="955" y="222"/>
                  </a:lnTo>
                  <a:lnTo>
                    <a:pt x="881" y="237"/>
                  </a:lnTo>
                  <a:lnTo>
                    <a:pt x="811" y="259"/>
                  </a:lnTo>
                  <a:lnTo>
                    <a:pt x="742" y="286"/>
                  </a:lnTo>
                  <a:lnTo>
                    <a:pt x="676" y="320"/>
                  </a:lnTo>
                  <a:lnTo>
                    <a:pt x="614" y="357"/>
                  </a:lnTo>
                  <a:lnTo>
                    <a:pt x="555" y="399"/>
                  </a:lnTo>
                  <a:lnTo>
                    <a:pt x="500" y="447"/>
                  </a:lnTo>
                  <a:lnTo>
                    <a:pt x="448" y="498"/>
                  </a:lnTo>
                  <a:lnTo>
                    <a:pt x="401" y="553"/>
                  </a:lnTo>
                  <a:lnTo>
                    <a:pt x="358" y="612"/>
                  </a:lnTo>
                  <a:lnTo>
                    <a:pt x="321" y="674"/>
                  </a:lnTo>
                  <a:lnTo>
                    <a:pt x="287" y="740"/>
                  </a:lnTo>
                  <a:lnTo>
                    <a:pt x="260" y="808"/>
                  </a:lnTo>
                  <a:lnTo>
                    <a:pt x="239" y="879"/>
                  </a:lnTo>
                  <a:lnTo>
                    <a:pt x="223" y="952"/>
                  </a:lnTo>
                  <a:lnTo>
                    <a:pt x="213" y="1027"/>
                  </a:lnTo>
                  <a:lnTo>
                    <a:pt x="210" y="1104"/>
                  </a:lnTo>
                  <a:lnTo>
                    <a:pt x="213" y="1181"/>
                  </a:lnTo>
                  <a:lnTo>
                    <a:pt x="223" y="1257"/>
                  </a:lnTo>
                  <a:lnTo>
                    <a:pt x="239" y="1330"/>
                  </a:lnTo>
                  <a:lnTo>
                    <a:pt x="260" y="1401"/>
                  </a:lnTo>
                  <a:lnTo>
                    <a:pt x="287" y="1470"/>
                  </a:lnTo>
                  <a:lnTo>
                    <a:pt x="321" y="1535"/>
                  </a:lnTo>
                  <a:lnTo>
                    <a:pt x="358" y="1598"/>
                  </a:lnTo>
                  <a:lnTo>
                    <a:pt x="401" y="1656"/>
                  </a:lnTo>
                  <a:lnTo>
                    <a:pt x="448" y="1712"/>
                  </a:lnTo>
                  <a:lnTo>
                    <a:pt x="500" y="1763"/>
                  </a:lnTo>
                  <a:lnTo>
                    <a:pt x="555" y="1809"/>
                  </a:lnTo>
                  <a:lnTo>
                    <a:pt x="614" y="1852"/>
                  </a:lnTo>
                  <a:lnTo>
                    <a:pt x="676" y="1890"/>
                  </a:lnTo>
                  <a:lnTo>
                    <a:pt x="742" y="1922"/>
                  </a:lnTo>
                  <a:lnTo>
                    <a:pt x="811" y="1949"/>
                  </a:lnTo>
                  <a:lnTo>
                    <a:pt x="881" y="1971"/>
                  </a:lnTo>
                  <a:lnTo>
                    <a:pt x="955" y="1987"/>
                  </a:lnTo>
                  <a:lnTo>
                    <a:pt x="1030" y="1997"/>
                  </a:lnTo>
                  <a:lnTo>
                    <a:pt x="1108" y="2000"/>
                  </a:lnTo>
                  <a:lnTo>
                    <a:pt x="1185" y="1997"/>
                  </a:lnTo>
                  <a:lnTo>
                    <a:pt x="1261" y="1987"/>
                  </a:lnTo>
                  <a:lnTo>
                    <a:pt x="1334" y="1971"/>
                  </a:lnTo>
                  <a:lnTo>
                    <a:pt x="1406" y="1949"/>
                  </a:lnTo>
                  <a:lnTo>
                    <a:pt x="1474" y="1922"/>
                  </a:lnTo>
                  <a:lnTo>
                    <a:pt x="1540" y="1890"/>
                  </a:lnTo>
                  <a:lnTo>
                    <a:pt x="1603" y="1852"/>
                  </a:lnTo>
                  <a:lnTo>
                    <a:pt x="1661" y="1809"/>
                  </a:lnTo>
                  <a:lnTo>
                    <a:pt x="1717" y="1763"/>
                  </a:lnTo>
                  <a:lnTo>
                    <a:pt x="1768" y="1712"/>
                  </a:lnTo>
                  <a:lnTo>
                    <a:pt x="1815" y="1656"/>
                  </a:lnTo>
                  <a:lnTo>
                    <a:pt x="1857" y="1598"/>
                  </a:lnTo>
                  <a:lnTo>
                    <a:pt x="1895" y="1535"/>
                  </a:lnTo>
                  <a:lnTo>
                    <a:pt x="1928" y="1470"/>
                  </a:lnTo>
                  <a:lnTo>
                    <a:pt x="1955" y="1401"/>
                  </a:lnTo>
                  <a:lnTo>
                    <a:pt x="1977" y="1330"/>
                  </a:lnTo>
                  <a:lnTo>
                    <a:pt x="1993" y="1257"/>
                  </a:lnTo>
                  <a:lnTo>
                    <a:pt x="2003" y="1181"/>
                  </a:lnTo>
                  <a:lnTo>
                    <a:pt x="2006" y="1104"/>
                  </a:lnTo>
                  <a:lnTo>
                    <a:pt x="2003" y="1027"/>
                  </a:lnTo>
                  <a:lnTo>
                    <a:pt x="1993" y="952"/>
                  </a:lnTo>
                  <a:lnTo>
                    <a:pt x="1977" y="879"/>
                  </a:lnTo>
                  <a:lnTo>
                    <a:pt x="1955" y="808"/>
                  </a:lnTo>
                  <a:lnTo>
                    <a:pt x="1928" y="740"/>
                  </a:lnTo>
                  <a:lnTo>
                    <a:pt x="1895" y="674"/>
                  </a:lnTo>
                  <a:lnTo>
                    <a:pt x="1857" y="612"/>
                  </a:lnTo>
                  <a:lnTo>
                    <a:pt x="1815" y="553"/>
                  </a:lnTo>
                  <a:lnTo>
                    <a:pt x="1768" y="498"/>
                  </a:lnTo>
                  <a:lnTo>
                    <a:pt x="1717" y="447"/>
                  </a:lnTo>
                  <a:lnTo>
                    <a:pt x="1661" y="399"/>
                  </a:lnTo>
                  <a:lnTo>
                    <a:pt x="1603" y="357"/>
                  </a:lnTo>
                  <a:lnTo>
                    <a:pt x="1540" y="320"/>
                  </a:lnTo>
                  <a:lnTo>
                    <a:pt x="1474" y="286"/>
                  </a:lnTo>
                  <a:lnTo>
                    <a:pt x="1406" y="259"/>
                  </a:lnTo>
                  <a:lnTo>
                    <a:pt x="1334" y="237"/>
                  </a:lnTo>
                  <a:lnTo>
                    <a:pt x="1261" y="222"/>
                  </a:lnTo>
                  <a:lnTo>
                    <a:pt x="1185" y="212"/>
                  </a:lnTo>
                  <a:lnTo>
                    <a:pt x="1108" y="209"/>
                  </a:lnTo>
                  <a:close/>
                  <a:moveTo>
                    <a:pt x="1108" y="0"/>
                  </a:moveTo>
                  <a:lnTo>
                    <a:pt x="1195" y="3"/>
                  </a:lnTo>
                  <a:lnTo>
                    <a:pt x="1280" y="13"/>
                  </a:lnTo>
                  <a:lnTo>
                    <a:pt x="1361" y="29"/>
                  </a:lnTo>
                  <a:lnTo>
                    <a:pt x="1442" y="51"/>
                  </a:lnTo>
                  <a:lnTo>
                    <a:pt x="1520" y="79"/>
                  </a:lnTo>
                  <a:lnTo>
                    <a:pt x="1595" y="113"/>
                  </a:lnTo>
                  <a:lnTo>
                    <a:pt x="1667" y="151"/>
                  </a:lnTo>
                  <a:lnTo>
                    <a:pt x="1735" y="195"/>
                  </a:lnTo>
                  <a:lnTo>
                    <a:pt x="1801" y="243"/>
                  </a:lnTo>
                  <a:lnTo>
                    <a:pt x="1862" y="296"/>
                  </a:lnTo>
                  <a:lnTo>
                    <a:pt x="1919" y="353"/>
                  </a:lnTo>
                  <a:lnTo>
                    <a:pt x="1973" y="414"/>
                  </a:lnTo>
                  <a:lnTo>
                    <a:pt x="2020" y="479"/>
                  </a:lnTo>
                  <a:lnTo>
                    <a:pt x="2064" y="548"/>
                  </a:lnTo>
                  <a:lnTo>
                    <a:pt x="2103" y="619"/>
                  </a:lnTo>
                  <a:lnTo>
                    <a:pt x="2137" y="694"/>
                  </a:lnTo>
                  <a:lnTo>
                    <a:pt x="2164" y="771"/>
                  </a:lnTo>
                  <a:lnTo>
                    <a:pt x="2187" y="851"/>
                  </a:lnTo>
                  <a:lnTo>
                    <a:pt x="2202" y="934"/>
                  </a:lnTo>
                  <a:lnTo>
                    <a:pt x="2212" y="1018"/>
                  </a:lnTo>
                  <a:lnTo>
                    <a:pt x="2215" y="1104"/>
                  </a:lnTo>
                  <a:lnTo>
                    <a:pt x="2212" y="1191"/>
                  </a:lnTo>
                  <a:lnTo>
                    <a:pt x="2202" y="1276"/>
                  </a:lnTo>
                  <a:lnTo>
                    <a:pt x="2187" y="1358"/>
                  </a:lnTo>
                  <a:lnTo>
                    <a:pt x="2164" y="1437"/>
                  </a:lnTo>
                  <a:lnTo>
                    <a:pt x="2137" y="1515"/>
                  </a:lnTo>
                  <a:lnTo>
                    <a:pt x="2103" y="1590"/>
                  </a:lnTo>
                  <a:lnTo>
                    <a:pt x="2064" y="1662"/>
                  </a:lnTo>
                  <a:lnTo>
                    <a:pt x="2020" y="1730"/>
                  </a:lnTo>
                  <a:lnTo>
                    <a:pt x="1973" y="1795"/>
                  </a:lnTo>
                  <a:lnTo>
                    <a:pt x="1919" y="1856"/>
                  </a:lnTo>
                  <a:lnTo>
                    <a:pt x="1862" y="1913"/>
                  </a:lnTo>
                  <a:lnTo>
                    <a:pt x="1801" y="1967"/>
                  </a:lnTo>
                  <a:lnTo>
                    <a:pt x="1735" y="2014"/>
                  </a:lnTo>
                  <a:lnTo>
                    <a:pt x="1667" y="2058"/>
                  </a:lnTo>
                  <a:lnTo>
                    <a:pt x="1595" y="2097"/>
                  </a:lnTo>
                  <a:lnTo>
                    <a:pt x="1520" y="2130"/>
                  </a:lnTo>
                  <a:lnTo>
                    <a:pt x="1442" y="2158"/>
                  </a:lnTo>
                  <a:lnTo>
                    <a:pt x="1361" y="2180"/>
                  </a:lnTo>
                  <a:lnTo>
                    <a:pt x="1280" y="2196"/>
                  </a:lnTo>
                  <a:lnTo>
                    <a:pt x="1195" y="2205"/>
                  </a:lnTo>
                  <a:lnTo>
                    <a:pt x="1108" y="2209"/>
                  </a:lnTo>
                  <a:lnTo>
                    <a:pt x="1022" y="2205"/>
                  </a:lnTo>
                  <a:lnTo>
                    <a:pt x="937" y="2196"/>
                  </a:lnTo>
                  <a:lnTo>
                    <a:pt x="854" y="2180"/>
                  </a:lnTo>
                  <a:lnTo>
                    <a:pt x="774" y="2158"/>
                  </a:lnTo>
                  <a:lnTo>
                    <a:pt x="697" y="2130"/>
                  </a:lnTo>
                  <a:lnTo>
                    <a:pt x="621" y="2097"/>
                  </a:lnTo>
                  <a:lnTo>
                    <a:pt x="550" y="2058"/>
                  </a:lnTo>
                  <a:lnTo>
                    <a:pt x="481" y="2014"/>
                  </a:lnTo>
                  <a:lnTo>
                    <a:pt x="416" y="1967"/>
                  </a:lnTo>
                  <a:lnTo>
                    <a:pt x="355" y="1913"/>
                  </a:lnTo>
                  <a:lnTo>
                    <a:pt x="297" y="1856"/>
                  </a:lnTo>
                  <a:lnTo>
                    <a:pt x="244" y="1795"/>
                  </a:lnTo>
                  <a:lnTo>
                    <a:pt x="196" y="1730"/>
                  </a:lnTo>
                  <a:lnTo>
                    <a:pt x="151" y="1662"/>
                  </a:lnTo>
                  <a:lnTo>
                    <a:pt x="113" y="1590"/>
                  </a:lnTo>
                  <a:lnTo>
                    <a:pt x="80" y="1515"/>
                  </a:lnTo>
                  <a:lnTo>
                    <a:pt x="51" y="1437"/>
                  </a:lnTo>
                  <a:lnTo>
                    <a:pt x="30" y="1358"/>
                  </a:lnTo>
                  <a:lnTo>
                    <a:pt x="13" y="1276"/>
                  </a:lnTo>
                  <a:lnTo>
                    <a:pt x="4" y="1191"/>
                  </a:lnTo>
                  <a:lnTo>
                    <a:pt x="0" y="1104"/>
                  </a:lnTo>
                  <a:lnTo>
                    <a:pt x="4" y="1018"/>
                  </a:lnTo>
                  <a:lnTo>
                    <a:pt x="13" y="934"/>
                  </a:lnTo>
                  <a:lnTo>
                    <a:pt x="30" y="851"/>
                  </a:lnTo>
                  <a:lnTo>
                    <a:pt x="51" y="771"/>
                  </a:lnTo>
                  <a:lnTo>
                    <a:pt x="80" y="694"/>
                  </a:lnTo>
                  <a:lnTo>
                    <a:pt x="113" y="619"/>
                  </a:lnTo>
                  <a:lnTo>
                    <a:pt x="151" y="548"/>
                  </a:lnTo>
                  <a:lnTo>
                    <a:pt x="196" y="479"/>
                  </a:lnTo>
                  <a:lnTo>
                    <a:pt x="244" y="414"/>
                  </a:lnTo>
                  <a:lnTo>
                    <a:pt x="297" y="353"/>
                  </a:lnTo>
                  <a:lnTo>
                    <a:pt x="355" y="296"/>
                  </a:lnTo>
                  <a:lnTo>
                    <a:pt x="416" y="243"/>
                  </a:lnTo>
                  <a:lnTo>
                    <a:pt x="481" y="195"/>
                  </a:lnTo>
                  <a:lnTo>
                    <a:pt x="550" y="151"/>
                  </a:lnTo>
                  <a:lnTo>
                    <a:pt x="621" y="113"/>
                  </a:lnTo>
                  <a:lnTo>
                    <a:pt x="697" y="79"/>
                  </a:lnTo>
                  <a:lnTo>
                    <a:pt x="774" y="51"/>
                  </a:lnTo>
                  <a:lnTo>
                    <a:pt x="854" y="29"/>
                  </a:lnTo>
                  <a:lnTo>
                    <a:pt x="937" y="13"/>
                  </a:lnTo>
                  <a:lnTo>
                    <a:pt x="1022" y="3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2" name="CustomShape 8"/>
            <p:cNvSpPr/>
            <p:nvPr/>
          </p:nvSpPr>
          <p:spPr bwMode="auto">
            <a:xfrm flipH="1">
              <a:off x="10536840" y="2687400"/>
              <a:ext cx="396360" cy="361439"/>
            </a:xfrm>
            <a:custGeom>
              <a:avLst/>
              <a:gdLst/>
              <a:ahLst/>
              <a:cxnLst/>
              <a:rect l="l" t="t" r="r" b="b"/>
              <a:pathLst>
                <a:path w="1238" h="1234" extrusionOk="0">
                  <a:moveTo>
                    <a:pt x="619" y="0"/>
                  </a:moveTo>
                  <a:lnTo>
                    <a:pt x="682" y="3"/>
                  </a:lnTo>
                  <a:lnTo>
                    <a:pt x="744" y="13"/>
                  </a:lnTo>
                  <a:lnTo>
                    <a:pt x="803" y="28"/>
                  </a:lnTo>
                  <a:lnTo>
                    <a:pt x="860" y="49"/>
                  </a:lnTo>
                  <a:lnTo>
                    <a:pt x="914" y="75"/>
                  </a:lnTo>
                  <a:lnTo>
                    <a:pt x="965" y="106"/>
                  </a:lnTo>
                  <a:lnTo>
                    <a:pt x="1013" y="142"/>
                  </a:lnTo>
                  <a:lnTo>
                    <a:pt x="1056" y="181"/>
                  </a:lnTo>
                  <a:lnTo>
                    <a:pt x="1096" y="226"/>
                  </a:lnTo>
                  <a:lnTo>
                    <a:pt x="1132" y="273"/>
                  </a:lnTo>
                  <a:lnTo>
                    <a:pt x="1163" y="323"/>
                  </a:lnTo>
                  <a:lnTo>
                    <a:pt x="1189" y="377"/>
                  </a:lnTo>
                  <a:lnTo>
                    <a:pt x="1211" y="434"/>
                  </a:lnTo>
                  <a:lnTo>
                    <a:pt x="1226" y="494"/>
                  </a:lnTo>
                  <a:lnTo>
                    <a:pt x="1234" y="554"/>
                  </a:lnTo>
                  <a:lnTo>
                    <a:pt x="1238" y="617"/>
                  </a:lnTo>
                  <a:lnTo>
                    <a:pt x="1234" y="680"/>
                  </a:lnTo>
                  <a:lnTo>
                    <a:pt x="1226" y="742"/>
                  </a:lnTo>
                  <a:lnTo>
                    <a:pt x="1211" y="801"/>
                  </a:lnTo>
                  <a:lnTo>
                    <a:pt x="1189" y="858"/>
                  </a:lnTo>
                  <a:lnTo>
                    <a:pt x="1163" y="911"/>
                  </a:lnTo>
                  <a:lnTo>
                    <a:pt x="1132" y="962"/>
                  </a:lnTo>
                  <a:lnTo>
                    <a:pt x="1096" y="1010"/>
                  </a:lnTo>
                  <a:lnTo>
                    <a:pt x="1056" y="1053"/>
                  </a:lnTo>
                  <a:lnTo>
                    <a:pt x="1013" y="1093"/>
                  </a:lnTo>
                  <a:lnTo>
                    <a:pt x="965" y="1129"/>
                  </a:lnTo>
                  <a:lnTo>
                    <a:pt x="914" y="1160"/>
                  </a:lnTo>
                  <a:lnTo>
                    <a:pt x="860" y="1186"/>
                  </a:lnTo>
                  <a:lnTo>
                    <a:pt x="803" y="1207"/>
                  </a:lnTo>
                  <a:lnTo>
                    <a:pt x="744" y="1223"/>
                  </a:lnTo>
                  <a:lnTo>
                    <a:pt x="682" y="1231"/>
                  </a:lnTo>
                  <a:lnTo>
                    <a:pt x="619" y="1234"/>
                  </a:lnTo>
                  <a:lnTo>
                    <a:pt x="556" y="1231"/>
                  </a:lnTo>
                  <a:lnTo>
                    <a:pt x="495" y="1223"/>
                  </a:lnTo>
                  <a:lnTo>
                    <a:pt x="435" y="1207"/>
                  </a:lnTo>
                  <a:lnTo>
                    <a:pt x="378" y="1186"/>
                  </a:lnTo>
                  <a:lnTo>
                    <a:pt x="324" y="1160"/>
                  </a:lnTo>
                  <a:lnTo>
                    <a:pt x="274" y="1129"/>
                  </a:lnTo>
                  <a:lnTo>
                    <a:pt x="226" y="1093"/>
                  </a:lnTo>
                  <a:lnTo>
                    <a:pt x="181" y="1053"/>
                  </a:lnTo>
                  <a:lnTo>
                    <a:pt x="142" y="1010"/>
                  </a:lnTo>
                  <a:lnTo>
                    <a:pt x="106" y="962"/>
                  </a:lnTo>
                  <a:lnTo>
                    <a:pt x="75" y="911"/>
                  </a:lnTo>
                  <a:lnTo>
                    <a:pt x="49" y="858"/>
                  </a:lnTo>
                  <a:lnTo>
                    <a:pt x="28" y="801"/>
                  </a:lnTo>
                  <a:lnTo>
                    <a:pt x="13" y="742"/>
                  </a:lnTo>
                  <a:lnTo>
                    <a:pt x="3" y="680"/>
                  </a:lnTo>
                  <a:lnTo>
                    <a:pt x="0" y="617"/>
                  </a:lnTo>
                  <a:lnTo>
                    <a:pt x="3" y="593"/>
                  </a:lnTo>
                  <a:lnTo>
                    <a:pt x="11" y="572"/>
                  </a:lnTo>
                  <a:lnTo>
                    <a:pt x="24" y="552"/>
                  </a:lnTo>
                  <a:lnTo>
                    <a:pt x="40" y="536"/>
                  </a:lnTo>
                  <a:lnTo>
                    <a:pt x="58" y="524"/>
                  </a:lnTo>
                  <a:lnTo>
                    <a:pt x="81" y="516"/>
                  </a:lnTo>
                  <a:lnTo>
                    <a:pt x="105" y="513"/>
                  </a:lnTo>
                  <a:lnTo>
                    <a:pt x="129" y="516"/>
                  </a:lnTo>
                  <a:lnTo>
                    <a:pt x="151" y="524"/>
                  </a:lnTo>
                  <a:lnTo>
                    <a:pt x="171" y="536"/>
                  </a:lnTo>
                  <a:lnTo>
                    <a:pt x="187" y="552"/>
                  </a:lnTo>
                  <a:lnTo>
                    <a:pt x="199" y="572"/>
                  </a:lnTo>
                  <a:lnTo>
                    <a:pt x="208" y="593"/>
                  </a:lnTo>
                  <a:lnTo>
                    <a:pt x="210" y="617"/>
                  </a:lnTo>
                  <a:lnTo>
                    <a:pt x="213" y="668"/>
                  </a:lnTo>
                  <a:lnTo>
                    <a:pt x="223" y="718"/>
                  </a:lnTo>
                  <a:lnTo>
                    <a:pt x="237" y="765"/>
                  </a:lnTo>
                  <a:lnTo>
                    <a:pt x="258" y="809"/>
                  </a:lnTo>
                  <a:lnTo>
                    <a:pt x="284" y="850"/>
                  </a:lnTo>
                  <a:lnTo>
                    <a:pt x="313" y="888"/>
                  </a:lnTo>
                  <a:lnTo>
                    <a:pt x="348" y="923"/>
                  </a:lnTo>
                  <a:lnTo>
                    <a:pt x="386" y="952"/>
                  </a:lnTo>
                  <a:lnTo>
                    <a:pt x="427" y="977"/>
                  </a:lnTo>
                  <a:lnTo>
                    <a:pt x="471" y="998"/>
                  </a:lnTo>
                  <a:lnTo>
                    <a:pt x="519" y="1013"/>
                  </a:lnTo>
                  <a:lnTo>
                    <a:pt x="568" y="1023"/>
                  </a:lnTo>
                  <a:lnTo>
                    <a:pt x="619" y="1026"/>
                  </a:lnTo>
                  <a:lnTo>
                    <a:pt x="670" y="1023"/>
                  </a:lnTo>
                  <a:lnTo>
                    <a:pt x="720" y="1013"/>
                  </a:lnTo>
                  <a:lnTo>
                    <a:pt x="767" y="998"/>
                  </a:lnTo>
                  <a:lnTo>
                    <a:pt x="811" y="977"/>
                  </a:lnTo>
                  <a:lnTo>
                    <a:pt x="853" y="952"/>
                  </a:lnTo>
                  <a:lnTo>
                    <a:pt x="891" y="923"/>
                  </a:lnTo>
                  <a:lnTo>
                    <a:pt x="926" y="888"/>
                  </a:lnTo>
                  <a:lnTo>
                    <a:pt x="955" y="850"/>
                  </a:lnTo>
                  <a:lnTo>
                    <a:pt x="980" y="809"/>
                  </a:lnTo>
                  <a:lnTo>
                    <a:pt x="1001" y="765"/>
                  </a:lnTo>
                  <a:lnTo>
                    <a:pt x="1016" y="718"/>
                  </a:lnTo>
                  <a:lnTo>
                    <a:pt x="1026" y="668"/>
                  </a:lnTo>
                  <a:lnTo>
                    <a:pt x="1029" y="617"/>
                  </a:lnTo>
                  <a:lnTo>
                    <a:pt x="1026" y="566"/>
                  </a:lnTo>
                  <a:lnTo>
                    <a:pt x="1016" y="517"/>
                  </a:lnTo>
                  <a:lnTo>
                    <a:pt x="1001" y="470"/>
                  </a:lnTo>
                  <a:lnTo>
                    <a:pt x="980" y="426"/>
                  </a:lnTo>
                  <a:lnTo>
                    <a:pt x="955" y="385"/>
                  </a:lnTo>
                  <a:lnTo>
                    <a:pt x="926" y="347"/>
                  </a:lnTo>
                  <a:lnTo>
                    <a:pt x="891" y="312"/>
                  </a:lnTo>
                  <a:lnTo>
                    <a:pt x="853" y="283"/>
                  </a:lnTo>
                  <a:lnTo>
                    <a:pt x="811" y="257"/>
                  </a:lnTo>
                  <a:lnTo>
                    <a:pt x="767" y="236"/>
                  </a:lnTo>
                  <a:lnTo>
                    <a:pt x="720" y="222"/>
                  </a:lnTo>
                  <a:lnTo>
                    <a:pt x="670" y="213"/>
                  </a:lnTo>
                  <a:lnTo>
                    <a:pt x="619" y="209"/>
                  </a:lnTo>
                  <a:lnTo>
                    <a:pt x="595" y="207"/>
                  </a:lnTo>
                  <a:lnTo>
                    <a:pt x="573" y="198"/>
                  </a:lnTo>
                  <a:lnTo>
                    <a:pt x="553" y="187"/>
                  </a:lnTo>
                  <a:lnTo>
                    <a:pt x="537" y="170"/>
                  </a:lnTo>
                  <a:lnTo>
                    <a:pt x="525" y="151"/>
                  </a:lnTo>
                  <a:lnTo>
                    <a:pt x="518" y="129"/>
                  </a:lnTo>
                  <a:lnTo>
                    <a:pt x="514" y="105"/>
                  </a:lnTo>
                  <a:lnTo>
                    <a:pt x="518" y="81"/>
                  </a:lnTo>
                  <a:lnTo>
                    <a:pt x="525" y="58"/>
                  </a:lnTo>
                  <a:lnTo>
                    <a:pt x="537" y="40"/>
                  </a:lnTo>
                  <a:lnTo>
                    <a:pt x="553" y="24"/>
                  </a:lnTo>
                  <a:lnTo>
                    <a:pt x="573" y="11"/>
                  </a:lnTo>
                  <a:lnTo>
                    <a:pt x="595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3" name="CustomShape 9"/>
            <p:cNvSpPr/>
            <p:nvPr/>
          </p:nvSpPr>
          <p:spPr bwMode="auto">
            <a:xfrm flipH="1">
              <a:off x="10222200" y="2283120"/>
              <a:ext cx="1150560" cy="1054800"/>
            </a:xfrm>
            <a:custGeom>
              <a:avLst/>
              <a:gdLst/>
              <a:ahLst/>
              <a:cxnLst/>
              <a:rect l="l" t="t" r="r" b="b"/>
              <a:pathLst>
                <a:path w="3589" h="3579" extrusionOk="0">
                  <a:moveTo>
                    <a:pt x="474" y="251"/>
                  </a:moveTo>
                  <a:lnTo>
                    <a:pt x="251" y="473"/>
                  </a:lnTo>
                  <a:lnTo>
                    <a:pt x="423" y="644"/>
                  </a:lnTo>
                  <a:lnTo>
                    <a:pt x="623" y="622"/>
                  </a:lnTo>
                  <a:lnTo>
                    <a:pt x="646" y="422"/>
                  </a:lnTo>
                  <a:lnTo>
                    <a:pt x="474" y="251"/>
                  </a:lnTo>
                  <a:close/>
                  <a:moveTo>
                    <a:pt x="462" y="0"/>
                  </a:moveTo>
                  <a:lnTo>
                    <a:pt x="485" y="0"/>
                  </a:lnTo>
                  <a:lnTo>
                    <a:pt x="508" y="4"/>
                  </a:lnTo>
                  <a:lnTo>
                    <a:pt x="529" y="14"/>
                  </a:lnTo>
                  <a:lnTo>
                    <a:pt x="548" y="29"/>
                  </a:lnTo>
                  <a:lnTo>
                    <a:pt x="829" y="310"/>
                  </a:lnTo>
                  <a:lnTo>
                    <a:pt x="844" y="329"/>
                  </a:lnTo>
                  <a:lnTo>
                    <a:pt x="854" y="349"/>
                  </a:lnTo>
                  <a:lnTo>
                    <a:pt x="860" y="372"/>
                  </a:lnTo>
                  <a:lnTo>
                    <a:pt x="860" y="396"/>
                  </a:lnTo>
                  <a:lnTo>
                    <a:pt x="828" y="678"/>
                  </a:lnTo>
                  <a:lnTo>
                    <a:pt x="935" y="784"/>
                  </a:lnTo>
                  <a:lnTo>
                    <a:pt x="1007" y="725"/>
                  </a:lnTo>
                  <a:lnTo>
                    <a:pt x="1083" y="669"/>
                  </a:lnTo>
                  <a:lnTo>
                    <a:pt x="1162" y="618"/>
                  </a:lnTo>
                  <a:lnTo>
                    <a:pt x="1244" y="572"/>
                  </a:lnTo>
                  <a:lnTo>
                    <a:pt x="1328" y="531"/>
                  </a:lnTo>
                  <a:lnTo>
                    <a:pt x="1417" y="494"/>
                  </a:lnTo>
                  <a:lnTo>
                    <a:pt x="1507" y="462"/>
                  </a:lnTo>
                  <a:lnTo>
                    <a:pt x="1599" y="436"/>
                  </a:lnTo>
                  <a:lnTo>
                    <a:pt x="1694" y="416"/>
                  </a:lnTo>
                  <a:lnTo>
                    <a:pt x="1791" y="400"/>
                  </a:lnTo>
                  <a:lnTo>
                    <a:pt x="1889" y="392"/>
                  </a:lnTo>
                  <a:lnTo>
                    <a:pt x="1989" y="388"/>
                  </a:lnTo>
                  <a:lnTo>
                    <a:pt x="2094" y="392"/>
                  </a:lnTo>
                  <a:lnTo>
                    <a:pt x="2198" y="401"/>
                  </a:lnTo>
                  <a:lnTo>
                    <a:pt x="2299" y="418"/>
                  </a:lnTo>
                  <a:lnTo>
                    <a:pt x="2398" y="441"/>
                  </a:lnTo>
                  <a:lnTo>
                    <a:pt x="2495" y="470"/>
                  </a:lnTo>
                  <a:lnTo>
                    <a:pt x="2588" y="505"/>
                  </a:lnTo>
                  <a:lnTo>
                    <a:pt x="2680" y="545"/>
                  </a:lnTo>
                  <a:lnTo>
                    <a:pt x="2768" y="590"/>
                  </a:lnTo>
                  <a:lnTo>
                    <a:pt x="2853" y="640"/>
                  </a:lnTo>
                  <a:lnTo>
                    <a:pt x="2933" y="697"/>
                  </a:lnTo>
                  <a:lnTo>
                    <a:pt x="3011" y="757"/>
                  </a:lnTo>
                  <a:lnTo>
                    <a:pt x="3084" y="821"/>
                  </a:lnTo>
                  <a:lnTo>
                    <a:pt x="3154" y="891"/>
                  </a:lnTo>
                  <a:lnTo>
                    <a:pt x="3219" y="965"/>
                  </a:lnTo>
                  <a:lnTo>
                    <a:pt x="3280" y="1042"/>
                  </a:lnTo>
                  <a:lnTo>
                    <a:pt x="3336" y="1123"/>
                  </a:lnTo>
                  <a:lnTo>
                    <a:pt x="3387" y="1208"/>
                  </a:lnTo>
                  <a:lnTo>
                    <a:pt x="3432" y="1295"/>
                  </a:lnTo>
                  <a:lnTo>
                    <a:pt x="3473" y="1387"/>
                  </a:lnTo>
                  <a:lnTo>
                    <a:pt x="3507" y="1480"/>
                  </a:lnTo>
                  <a:lnTo>
                    <a:pt x="3536" y="1576"/>
                  </a:lnTo>
                  <a:lnTo>
                    <a:pt x="3559" y="1675"/>
                  </a:lnTo>
                  <a:lnTo>
                    <a:pt x="3576" y="1776"/>
                  </a:lnTo>
                  <a:lnTo>
                    <a:pt x="3586" y="1879"/>
                  </a:lnTo>
                  <a:lnTo>
                    <a:pt x="3589" y="1983"/>
                  </a:lnTo>
                  <a:lnTo>
                    <a:pt x="3586" y="2007"/>
                  </a:lnTo>
                  <a:lnTo>
                    <a:pt x="3578" y="2030"/>
                  </a:lnTo>
                  <a:lnTo>
                    <a:pt x="3566" y="2049"/>
                  </a:lnTo>
                  <a:lnTo>
                    <a:pt x="3550" y="2065"/>
                  </a:lnTo>
                  <a:lnTo>
                    <a:pt x="3530" y="2078"/>
                  </a:lnTo>
                  <a:lnTo>
                    <a:pt x="3508" y="2085"/>
                  </a:lnTo>
                  <a:lnTo>
                    <a:pt x="3485" y="2088"/>
                  </a:lnTo>
                  <a:lnTo>
                    <a:pt x="3461" y="2085"/>
                  </a:lnTo>
                  <a:lnTo>
                    <a:pt x="3438" y="2078"/>
                  </a:lnTo>
                  <a:lnTo>
                    <a:pt x="3418" y="2065"/>
                  </a:lnTo>
                  <a:lnTo>
                    <a:pt x="3403" y="2049"/>
                  </a:lnTo>
                  <a:lnTo>
                    <a:pt x="3390" y="2030"/>
                  </a:lnTo>
                  <a:lnTo>
                    <a:pt x="3382" y="2007"/>
                  </a:lnTo>
                  <a:lnTo>
                    <a:pt x="3379" y="1983"/>
                  </a:lnTo>
                  <a:lnTo>
                    <a:pt x="3376" y="1884"/>
                  </a:lnTo>
                  <a:lnTo>
                    <a:pt x="3366" y="1788"/>
                  </a:lnTo>
                  <a:lnTo>
                    <a:pt x="3349" y="1692"/>
                  </a:lnTo>
                  <a:lnTo>
                    <a:pt x="3326" y="1600"/>
                  </a:lnTo>
                  <a:lnTo>
                    <a:pt x="3296" y="1510"/>
                  </a:lnTo>
                  <a:lnTo>
                    <a:pt x="3260" y="1422"/>
                  </a:lnTo>
                  <a:lnTo>
                    <a:pt x="3220" y="1339"/>
                  </a:lnTo>
                  <a:lnTo>
                    <a:pt x="3173" y="1257"/>
                  </a:lnTo>
                  <a:lnTo>
                    <a:pt x="3122" y="1180"/>
                  </a:lnTo>
                  <a:lnTo>
                    <a:pt x="3066" y="1107"/>
                  </a:lnTo>
                  <a:lnTo>
                    <a:pt x="3004" y="1037"/>
                  </a:lnTo>
                  <a:lnTo>
                    <a:pt x="2938" y="971"/>
                  </a:lnTo>
                  <a:lnTo>
                    <a:pt x="2869" y="910"/>
                  </a:lnTo>
                  <a:lnTo>
                    <a:pt x="2795" y="854"/>
                  </a:lnTo>
                  <a:lnTo>
                    <a:pt x="2717" y="803"/>
                  </a:lnTo>
                  <a:lnTo>
                    <a:pt x="2636" y="756"/>
                  </a:lnTo>
                  <a:lnTo>
                    <a:pt x="2551" y="715"/>
                  </a:lnTo>
                  <a:lnTo>
                    <a:pt x="2464" y="680"/>
                  </a:lnTo>
                  <a:lnTo>
                    <a:pt x="2374" y="651"/>
                  </a:lnTo>
                  <a:lnTo>
                    <a:pt x="2280" y="628"/>
                  </a:lnTo>
                  <a:lnTo>
                    <a:pt x="2186" y="611"/>
                  </a:lnTo>
                  <a:lnTo>
                    <a:pt x="2088" y="600"/>
                  </a:lnTo>
                  <a:lnTo>
                    <a:pt x="1989" y="597"/>
                  </a:lnTo>
                  <a:lnTo>
                    <a:pt x="1895" y="600"/>
                  </a:lnTo>
                  <a:lnTo>
                    <a:pt x="1804" y="610"/>
                  </a:lnTo>
                  <a:lnTo>
                    <a:pt x="1713" y="624"/>
                  </a:lnTo>
                  <a:lnTo>
                    <a:pt x="1625" y="646"/>
                  </a:lnTo>
                  <a:lnTo>
                    <a:pt x="1539" y="672"/>
                  </a:lnTo>
                  <a:lnTo>
                    <a:pt x="1457" y="703"/>
                  </a:lnTo>
                  <a:lnTo>
                    <a:pt x="1376" y="739"/>
                  </a:lnTo>
                  <a:lnTo>
                    <a:pt x="1298" y="781"/>
                  </a:lnTo>
                  <a:lnTo>
                    <a:pt x="1223" y="827"/>
                  </a:lnTo>
                  <a:lnTo>
                    <a:pt x="1151" y="878"/>
                  </a:lnTo>
                  <a:lnTo>
                    <a:pt x="1084" y="932"/>
                  </a:lnTo>
                  <a:lnTo>
                    <a:pt x="2066" y="1913"/>
                  </a:lnTo>
                  <a:lnTo>
                    <a:pt x="2081" y="1932"/>
                  </a:lnTo>
                  <a:lnTo>
                    <a:pt x="2091" y="1953"/>
                  </a:lnTo>
                  <a:lnTo>
                    <a:pt x="2096" y="1976"/>
                  </a:lnTo>
                  <a:lnTo>
                    <a:pt x="2096" y="1998"/>
                  </a:lnTo>
                  <a:lnTo>
                    <a:pt x="2091" y="2021"/>
                  </a:lnTo>
                  <a:lnTo>
                    <a:pt x="2081" y="2042"/>
                  </a:lnTo>
                  <a:lnTo>
                    <a:pt x="2066" y="2060"/>
                  </a:lnTo>
                  <a:lnTo>
                    <a:pt x="2050" y="2074"/>
                  </a:lnTo>
                  <a:lnTo>
                    <a:pt x="2032" y="2084"/>
                  </a:lnTo>
                  <a:lnTo>
                    <a:pt x="2013" y="2090"/>
                  </a:lnTo>
                  <a:lnTo>
                    <a:pt x="1992" y="2092"/>
                  </a:lnTo>
                  <a:lnTo>
                    <a:pt x="1972" y="2090"/>
                  </a:lnTo>
                  <a:lnTo>
                    <a:pt x="1953" y="2084"/>
                  </a:lnTo>
                  <a:lnTo>
                    <a:pt x="1934" y="2074"/>
                  </a:lnTo>
                  <a:lnTo>
                    <a:pt x="1918" y="2060"/>
                  </a:lnTo>
                  <a:lnTo>
                    <a:pt x="935" y="1081"/>
                  </a:lnTo>
                  <a:lnTo>
                    <a:pt x="880" y="1148"/>
                  </a:lnTo>
                  <a:lnTo>
                    <a:pt x="829" y="1219"/>
                  </a:lnTo>
                  <a:lnTo>
                    <a:pt x="783" y="1294"/>
                  </a:lnTo>
                  <a:lnTo>
                    <a:pt x="741" y="1372"/>
                  </a:lnTo>
                  <a:lnTo>
                    <a:pt x="705" y="1453"/>
                  </a:lnTo>
                  <a:lnTo>
                    <a:pt x="673" y="1535"/>
                  </a:lnTo>
                  <a:lnTo>
                    <a:pt x="647" y="1621"/>
                  </a:lnTo>
                  <a:lnTo>
                    <a:pt x="626" y="1709"/>
                  </a:lnTo>
                  <a:lnTo>
                    <a:pt x="611" y="1799"/>
                  </a:lnTo>
                  <a:lnTo>
                    <a:pt x="602" y="1890"/>
                  </a:lnTo>
                  <a:lnTo>
                    <a:pt x="598" y="1983"/>
                  </a:lnTo>
                  <a:lnTo>
                    <a:pt x="602" y="2082"/>
                  </a:lnTo>
                  <a:lnTo>
                    <a:pt x="613" y="2180"/>
                  </a:lnTo>
                  <a:lnTo>
                    <a:pt x="630" y="2274"/>
                  </a:lnTo>
                  <a:lnTo>
                    <a:pt x="653" y="2367"/>
                  </a:lnTo>
                  <a:lnTo>
                    <a:pt x="682" y="2457"/>
                  </a:lnTo>
                  <a:lnTo>
                    <a:pt x="717" y="2544"/>
                  </a:lnTo>
                  <a:lnTo>
                    <a:pt x="758" y="2629"/>
                  </a:lnTo>
                  <a:lnTo>
                    <a:pt x="805" y="2709"/>
                  </a:lnTo>
                  <a:lnTo>
                    <a:pt x="856" y="2787"/>
                  </a:lnTo>
                  <a:lnTo>
                    <a:pt x="913" y="2861"/>
                  </a:lnTo>
                  <a:lnTo>
                    <a:pt x="974" y="2930"/>
                  </a:lnTo>
                  <a:lnTo>
                    <a:pt x="1040" y="2995"/>
                  </a:lnTo>
                  <a:lnTo>
                    <a:pt x="1110" y="3057"/>
                  </a:lnTo>
                  <a:lnTo>
                    <a:pt x="1184" y="3114"/>
                  </a:lnTo>
                  <a:lnTo>
                    <a:pt x="1261" y="3165"/>
                  </a:lnTo>
                  <a:lnTo>
                    <a:pt x="1343" y="3211"/>
                  </a:lnTo>
                  <a:lnTo>
                    <a:pt x="1426" y="3251"/>
                  </a:lnTo>
                  <a:lnTo>
                    <a:pt x="1514" y="3287"/>
                  </a:lnTo>
                  <a:lnTo>
                    <a:pt x="1605" y="3316"/>
                  </a:lnTo>
                  <a:lnTo>
                    <a:pt x="1697" y="3339"/>
                  </a:lnTo>
                  <a:lnTo>
                    <a:pt x="1793" y="3357"/>
                  </a:lnTo>
                  <a:lnTo>
                    <a:pt x="1890" y="3366"/>
                  </a:lnTo>
                  <a:lnTo>
                    <a:pt x="1989" y="3370"/>
                  </a:lnTo>
                  <a:lnTo>
                    <a:pt x="2075" y="3367"/>
                  </a:lnTo>
                  <a:lnTo>
                    <a:pt x="2161" y="3360"/>
                  </a:lnTo>
                  <a:lnTo>
                    <a:pt x="2244" y="3347"/>
                  </a:lnTo>
                  <a:lnTo>
                    <a:pt x="2327" y="3328"/>
                  </a:lnTo>
                  <a:lnTo>
                    <a:pt x="2409" y="3306"/>
                  </a:lnTo>
                  <a:lnTo>
                    <a:pt x="2488" y="3277"/>
                  </a:lnTo>
                  <a:lnTo>
                    <a:pt x="2566" y="3245"/>
                  </a:lnTo>
                  <a:lnTo>
                    <a:pt x="2643" y="3208"/>
                  </a:lnTo>
                  <a:lnTo>
                    <a:pt x="2715" y="3166"/>
                  </a:lnTo>
                  <a:lnTo>
                    <a:pt x="2786" y="3119"/>
                  </a:lnTo>
                  <a:lnTo>
                    <a:pt x="2855" y="3069"/>
                  </a:lnTo>
                  <a:lnTo>
                    <a:pt x="2919" y="3014"/>
                  </a:lnTo>
                  <a:lnTo>
                    <a:pt x="2981" y="2955"/>
                  </a:lnTo>
                  <a:lnTo>
                    <a:pt x="3040" y="2892"/>
                  </a:lnTo>
                  <a:lnTo>
                    <a:pt x="3057" y="2876"/>
                  </a:lnTo>
                  <a:lnTo>
                    <a:pt x="3078" y="2864"/>
                  </a:lnTo>
                  <a:lnTo>
                    <a:pt x="3099" y="2858"/>
                  </a:lnTo>
                  <a:lnTo>
                    <a:pt x="3123" y="2855"/>
                  </a:lnTo>
                  <a:lnTo>
                    <a:pt x="3145" y="2860"/>
                  </a:lnTo>
                  <a:lnTo>
                    <a:pt x="3168" y="2867"/>
                  </a:lnTo>
                  <a:lnTo>
                    <a:pt x="3188" y="2881"/>
                  </a:lnTo>
                  <a:lnTo>
                    <a:pt x="3204" y="2899"/>
                  </a:lnTo>
                  <a:lnTo>
                    <a:pt x="3215" y="2919"/>
                  </a:lnTo>
                  <a:lnTo>
                    <a:pt x="3222" y="2941"/>
                  </a:lnTo>
                  <a:lnTo>
                    <a:pt x="3223" y="2964"/>
                  </a:lnTo>
                  <a:lnTo>
                    <a:pt x="3220" y="2987"/>
                  </a:lnTo>
                  <a:lnTo>
                    <a:pt x="3212" y="3008"/>
                  </a:lnTo>
                  <a:lnTo>
                    <a:pt x="3198" y="3029"/>
                  </a:lnTo>
                  <a:lnTo>
                    <a:pt x="3135" y="3096"/>
                  </a:lnTo>
                  <a:lnTo>
                    <a:pt x="3069" y="3160"/>
                  </a:lnTo>
                  <a:lnTo>
                    <a:pt x="2999" y="3220"/>
                  </a:lnTo>
                  <a:lnTo>
                    <a:pt x="2928" y="3275"/>
                  </a:lnTo>
                  <a:lnTo>
                    <a:pt x="2853" y="3327"/>
                  </a:lnTo>
                  <a:lnTo>
                    <a:pt x="2774" y="3374"/>
                  </a:lnTo>
                  <a:lnTo>
                    <a:pt x="2695" y="3415"/>
                  </a:lnTo>
                  <a:lnTo>
                    <a:pt x="2612" y="3453"/>
                  </a:lnTo>
                  <a:lnTo>
                    <a:pt x="2527" y="3486"/>
                  </a:lnTo>
                  <a:lnTo>
                    <a:pt x="2441" y="3514"/>
                  </a:lnTo>
                  <a:lnTo>
                    <a:pt x="2353" y="3537"/>
                  </a:lnTo>
                  <a:lnTo>
                    <a:pt x="2264" y="3555"/>
                  </a:lnTo>
                  <a:lnTo>
                    <a:pt x="2174" y="3568"/>
                  </a:lnTo>
                  <a:lnTo>
                    <a:pt x="2081" y="3577"/>
                  </a:lnTo>
                  <a:lnTo>
                    <a:pt x="1989" y="3579"/>
                  </a:lnTo>
                  <a:lnTo>
                    <a:pt x="1884" y="3576"/>
                  </a:lnTo>
                  <a:lnTo>
                    <a:pt x="1781" y="3566"/>
                  </a:lnTo>
                  <a:lnTo>
                    <a:pt x="1680" y="3549"/>
                  </a:lnTo>
                  <a:lnTo>
                    <a:pt x="1581" y="3526"/>
                  </a:lnTo>
                  <a:lnTo>
                    <a:pt x="1484" y="3498"/>
                  </a:lnTo>
                  <a:lnTo>
                    <a:pt x="1390" y="3463"/>
                  </a:lnTo>
                  <a:lnTo>
                    <a:pt x="1299" y="3423"/>
                  </a:lnTo>
                  <a:lnTo>
                    <a:pt x="1211" y="3377"/>
                  </a:lnTo>
                  <a:lnTo>
                    <a:pt x="1126" y="3326"/>
                  </a:lnTo>
                  <a:lnTo>
                    <a:pt x="1044" y="3271"/>
                  </a:lnTo>
                  <a:lnTo>
                    <a:pt x="967" y="3210"/>
                  </a:lnTo>
                  <a:lnTo>
                    <a:pt x="893" y="3145"/>
                  </a:lnTo>
                  <a:lnTo>
                    <a:pt x="824" y="3076"/>
                  </a:lnTo>
                  <a:lnTo>
                    <a:pt x="759" y="3003"/>
                  </a:lnTo>
                  <a:lnTo>
                    <a:pt x="699" y="2925"/>
                  </a:lnTo>
                  <a:lnTo>
                    <a:pt x="642" y="2845"/>
                  </a:lnTo>
                  <a:lnTo>
                    <a:pt x="592" y="2760"/>
                  </a:lnTo>
                  <a:lnTo>
                    <a:pt x="546" y="2672"/>
                  </a:lnTo>
                  <a:lnTo>
                    <a:pt x="506" y="2581"/>
                  </a:lnTo>
                  <a:lnTo>
                    <a:pt x="471" y="2488"/>
                  </a:lnTo>
                  <a:lnTo>
                    <a:pt x="442" y="2391"/>
                  </a:lnTo>
                  <a:lnTo>
                    <a:pt x="419" y="2292"/>
                  </a:lnTo>
                  <a:lnTo>
                    <a:pt x="403" y="2191"/>
                  </a:lnTo>
                  <a:lnTo>
                    <a:pt x="393" y="2088"/>
                  </a:lnTo>
                  <a:lnTo>
                    <a:pt x="390" y="1983"/>
                  </a:lnTo>
                  <a:lnTo>
                    <a:pt x="393" y="1883"/>
                  </a:lnTo>
                  <a:lnTo>
                    <a:pt x="402" y="1786"/>
                  </a:lnTo>
                  <a:lnTo>
                    <a:pt x="417" y="1689"/>
                  </a:lnTo>
                  <a:lnTo>
                    <a:pt x="437" y="1595"/>
                  </a:lnTo>
                  <a:lnTo>
                    <a:pt x="464" y="1503"/>
                  </a:lnTo>
                  <a:lnTo>
                    <a:pt x="495" y="1413"/>
                  </a:lnTo>
                  <a:lnTo>
                    <a:pt x="532" y="1325"/>
                  </a:lnTo>
                  <a:lnTo>
                    <a:pt x="573" y="1240"/>
                  </a:lnTo>
                  <a:lnTo>
                    <a:pt x="620" y="1159"/>
                  </a:lnTo>
                  <a:lnTo>
                    <a:pt x="671" y="1080"/>
                  </a:lnTo>
                  <a:lnTo>
                    <a:pt x="727" y="1005"/>
                  </a:lnTo>
                  <a:lnTo>
                    <a:pt x="787" y="932"/>
                  </a:lnTo>
                  <a:lnTo>
                    <a:pt x="680" y="826"/>
                  </a:lnTo>
                  <a:lnTo>
                    <a:pt x="397" y="857"/>
                  </a:lnTo>
                  <a:lnTo>
                    <a:pt x="385" y="858"/>
                  </a:lnTo>
                  <a:lnTo>
                    <a:pt x="365" y="856"/>
                  </a:lnTo>
                  <a:lnTo>
                    <a:pt x="345" y="850"/>
                  </a:lnTo>
                  <a:lnTo>
                    <a:pt x="328" y="840"/>
                  </a:lnTo>
                  <a:lnTo>
                    <a:pt x="311" y="827"/>
                  </a:lnTo>
                  <a:lnTo>
                    <a:pt x="29" y="547"/>
                  </a:lnTo>
                  <a:lnTo>
                    <a:pt x="14" y="527"/>
                  </a:lnTo>
                  <a:lnTo>
                    <a:pt x="4" y="507"/>
                  </a:lnTo>
                  <a:lnTo>
                    <a:pt x="0" y="484"/>
                  </a:lnTo>
                  <a:lnTo>
                    <a:pt x="0" y="461"/>
                  </a:lnTo>
                  <a:lnTo>
                    <a:pt x="4" y="438"/>
                  </a:lnTo>
                  <a:lnTo>
                    <a:pt x="14" y="418"/>
                  </a:lnTo>
                  <a:lnTo>
                    <a:pt x="29" y="399"/>
                  </a:lnTo>
                  <a:lnTo>
                    <a:pt x="400" y="29"/>
                  </a:lnTo>
                  <a:lnTo>
                    <a:pt x="419" y="14"/>
                  </a:lnTo>
                  <a:lnTo>
                    <a:pt x="440" y="4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84" name="Group 10"/>
          <p:cNvGrpSpPr/>
          <p:nvPr/>
        </p:nvGrpSpPr>
        <p:grpSpPr bwMode="auto">
          <a:xfrm>
            <a:off x="9612360" y="4032720"/>
            <a:ext cx="2002320" cy="1727280"/>
            <a:chOff x="9612360" y="4032720"/>
            <a:chExt cx="2002320" cy="1727280"/>
          </a:xfrm>
        </p:grpSpPr>
        <p:sp>
          <p:nvSpPr>
            <p:cNvPr id="185" name="CustomShape 11"/>
            <p:cNvSpPr/>
            <p:nvPr/>
          </p:nvSpPr>
          <p:spPr bwMode="auto">
            <a:xfrm>
              <a:off x="10216800" y="5724720"/>
              <a:ext cx="1392120" cy="35280"/>
            </a:xfrm>
            <a:custGeom>
              <a:avLst/>
              <a:gdLst/>
              <a:ahLst/>
              <a:cxnLst/>
              <a:rect l="l" t="t" r="r" b="b"/>
              <a:pathLst>
                <a:path w="2425" h="60" extrusionOk="0">
                  <a:moveTo>
                    <a:pt x="0" y="0"/>
                  </a:moveTo>
                  <a:lnTo>
                    <a:pt x="2425" y="0"/>
                  </a:lnTo>
                  <a:lnTo>
                    <a:pt x="2408" y="60"/>
                  </a:lnTo>
                  <a:lnTo>
                    <a:pt x="22" y="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6" name="CustomShape 12"/>
            <p:cNvSpPr/>
            <p:nvPr/>
          </p:nvSpPr>
          <p:spPr bwMode="auto">
            <a:xfrm>
              <a:off x="9612360" y="4032720"/>
              <a:ext cx="1363320" cy="1457640"/>
            </a:xfrm>
            <a:custGeom>
              <a:avLst/>
              <a:gdLst/>
              <a:ahLst/>
              <a:cxnLst/>
              <a:rect l="l" t="t" r="r" b="b"/>
              <a:pathLst>
                <a:path w="2373" h="2378" extrusionOk="0">
                  <a:moveTo>
                    <a:pt x="729" y="284"/>
                  </a:moveTo>
                  <a:lnTo>
                    <a:pt x="727" y="285"/>
                  </a:lnTo>
                  <a:lnTo>
                    <a:pt x="719" y="288"/>
                  </a:lnTo>
                  <a:lnTo>
                    <a:pt x="708" y="294"/>
                  </a:lnTo>
                  <a:lnTo>
                    <a:pt x="693" y="300"/>
                  </a:lnTo>
                  <a:lnTo>
                    <a:pt x="674" y="311"/>
                  </a:lnTo>
                  <a:lnTo>
                    <a:pt x="652" y="322"/>
                  </a:lnTo>
                  <a:lnTo>
                    <a:pt x="626" y="338"/>
                  </a:lnTo>
                  <a:lnTo>
                    <a:pt x="599" y="356"/>
                  </a:lnTo>
                  <a:lnTo>
                    <a:pt x="568" y="378"/>
                  </a:lnTo>
                  <a:lnTo>
                    <a:pt x="537" y="402"/>
                  </a:lnTo>
                  <a:lnTo>
                    <a:pt x="504" y="432"/>
                  </a:lnTo>
                  <a:lnTo>
                    <a:pt x="469" y="465"/>
                  </a:lnTo>
                  <a:lnTo>
                    <a:pt x="434" y="501"/>
                  </a:lnTo>
                  <a:lnTo>
                    <a:pt x="399" y="542"/>
                  </a:lnTo>
                  <a:lnTo>
                    <a:pt x="363" y="587"/>
                  </a:lnTo>
                  <a:lnTo>
                    <a:pt x="328" y="637"/>
                  </a:lnTo>
                  <a:lnTo>
                    <a:pt x="293" y="692"/>
                  </a:lnTo>
                  <a:lnTo>
                    <a:pt x="259" y="752"/>
                  </a:lnTo>
                  <a:lnTo>
                    <a:pt x="227" y="817"/>
                  </a:lnTo>
                  <a:lnTo>
                    <a:pt x="196" y="888"/>
                  </a:lnTo>
                  <a:lnTo>
                    <a:pt x="197" y="903"/>
                  </a:lnTo>
                  <a:lnTo>
                    <a:pt x="200" y="920"/>
                  </a:lnTo>
                  <a:lnTo>
                    <a:pt x="204" y="938"/>
                  </a:lnTo>
                  <a:lnTo>
                    <a:pt x="206" y="957"/>
                  </a:lnTo>
                  <a:lnTo>
                    <a:pt x="208" y="973"/>
                  </a:lnTo>
                  <a:lnTo>
                    <a:pt x="207" y="989"/>
                  </a:lnTo>
                  <a:lnTo>
                    <a:pt x="202" y="1007"/>
                  </a:lnTo>
                  <a:lnTo>
                    <a:pt x="199" y="1024"/>
                  </a:lnTo>
                  <a:lnTo>
                    <a:pt x="199" y="1040"/>
                  </a:lnTo>
                  <a:lnTo>
                    <a:pt x="201" y="1058"/>
                  </a:lnTo>
                  <a:lnTo>
                    <a:pt x="204" y="1068"/>
                  </a:lnTo>
                  <a:lnTo>
                    <a:pt x="209" y="1079"/>
                  </a:lnTo>
                  <a:lnTo>
                    <a:pt x="214" y="1091"/>
                  </a:lnTo>
                  <a:lnTo>
                    <a:pt x="221" y="1103"/>
                  </a:lnTo>
                  <a:lnTo>
                    <a:pt x="228" y="1114"/>
                  </a:lnTo>
                  <a:lnTo>
                    <a:pt x="234" y="1123"/>
                  </a:lnTo>
                  <a:lnTo>
                    <a:pt x="238" y="1132"/>
                  </a:lnTo>
                  <a:lnTo>
                    <a:pt x="243" y="1137"/>
                  </a:lnTo>
                  <a:lnTo>
                    <a:pt x="244" y="1138"/>
                  </a:lnTo>
                  <a:lnTo>
                    <a:pt x="292" y="1192"/>
                  </a:lnTo>
                  <a:lnTo>
                    <a:pt x="292" y="1195"/>
                  </a:lnTo>
                  <a:lnTo>
                    <a:pt x="293" y="1202"/>
                  </a:lnTo>
                  <a:lnTo>
                    <a:pt x="294" y="1215"/>
                  </a:lnTo>
                  <a:lnTo>
                    <a:pt x="297" y="1230"/>
                  </a:lnTo>
                  <a:lnTo>
                    <a:pt x="302" y="1246"/>
                  </a:lnTo>
                  <a:lnTo>
                    <a:pt x="307" y="1262"/>
                  </a:lnTo>
                  <a:lnTo>
                    <a:pt x="314" y="1276"/>
                  </a:lnTo>
                  <a:lnTo>
                    <a:pt x="324" y="1288"/>
                  </a:lnTo>
                  <a:lnTo>
                    <a:pt x="330" y="1299"/>
                  </a:lnTo>
                  <a:lnTo>
                    <a:pt x="332" y="1308"/>
                  </a:lnTo>
                  <a:lnTo>
                    <a:pt x="330" y="1319"/>
                  </a:lnTo>
                  <a:lnTo>
                    <a:pt x="326" y="1327"/>
                  </a:lnTo>
                  <a:lnTo>
                    <a:pt x="320" y="1335"/>
                  </a:lnTo>
                  <a:lnTo>
                    <a:pt x="314" y="1342"/>
                  </a:lnTo>
                  <a:lnTo>
                    <a:pt x="309" y="1345"/>
                  </a:lnTo>
                  <a:lnTo>
                    <a:pt x="308" y="1347"/>
                  </a:lnTo>
                  <a:lnTo>
                    <a:pt x="307" y="1349"/>
                  </a:lnTo>
                  <a:lnTo>
                    <a:pt x="306" y="1357"/>
                  </a:lnTo>
                  <a:lnTo>
                    <a:pt x="304" y="1368"/>
                  </a:lnTo>
                  <a:lnTo>
                    <a:pt x="301" y="1383"/>
                  </a:lnTo>
                  <a:lnTo>
                    <a:pt x="297" y="1400"/>
                  </a:lnTo>
                  <a:lnTo>
                    <a:pt x="295" y="1417"/>
                  </a:lnTo>
                  <a:lnTo>
                    <a:pt x="293" y="1435"/>
                  </a:lnTo>
                  <a:lnTo>
                    <a:pt x="291" y="1452"/>
                  </a:lnTo>
                  <a:lnTo>
                    <a:pt x="291" y="1467"/>
                  </a:lnTo>
                  <a:lnTo>
                    <a:pt x="292" y="1480"/>
                  </a:lnTo>
                  <a:lnTo>
                    <a:pt x="294" y="1496"/>
                  </a:lnTo>
                  <a:lnTo>
                    <a:pt x="297" y="1516"/>
                  </a:lnTo>
                  <a:lnTo>
                    <a:pt x="302" y="1538"/>
                  </a:lnTo>
                  <a:lnTo>
                    <a:pt x="306" y="1560"/>
                  </a:lnTo>
                  <a:lnTo>
                    <a:pt x="311" y="1582"/>
                  </a:lnTo>
                  <a:lnTo>
                    <a:pt x="317" y="1603"/>
                  </a:lnTo>
                  <a:lnTo>
                    <a:pt x="323" y="1618"/>
                  </a:lnTo>
                  <a:lnTo>
                    <a:pt x="329" y="1630"/>
                  </a:lnTo>
                  <a:lnTo>
                    <a:pt x="335" y="1636"/>
                  </a:lnTo>
                  <a:lnTo>
                    <a:pt x="346" y="1644"/>
                  </a:lnTo>
                  <a:lnTo>
                    <a:pt x="359" y="1651"/>
                  </a:lnTo>
                  <a:lnTo>
                    <a:pt x="373" y="1660"/>
                  </a:lnTo>
                  <a:lnTo>
                    <a:pt x="388" y="1668"/>
                  </a:lnTo>
                  <a:lnTo>
                    <a:pt x="404" y="1675"/>
                  </a:lnTo>
                  <a:lnTo>
                    <a:pt x="419" y="1683"/>
                  </a:lnTo>
                  <a:lnTo>
                    <a:pt x="432" y="1689"/>
                  </a:lnTo>
                  <a:lnTo>
                    <a:pt x="443" y="1694"/>
                  </a:lnTo>
                  <a:lnTo>
                    <a:pt x="449" y="1698"/>
                  </a:lnTo>
                  <a:lnTo>
                    <a:pt x="451" y="1699"/>
                  </a:lnTo>
                  <a:lnTo>
                    <a:pt x="453" y="1700"/>
                  </a:lnTo>
                  <a:lnTo>
                    <a:pt x="459" y="1704"/>
                  </a:lnTo>
                  <a:lnTo>
                    <a:pt x="467" y="1709"/>
                  </a:lnTo>
                  <a:lnTo>
                    <a:pt x="477" y="1717"/>
                  </a:lnTo>
                  <a:lnTo>
                    <a:pt x="486" y="1725"/>
                  </a:lnTo>
                  <a:lnTo>
                    <a:pt x="496" y="1734"/>
                  </a:lnTo>
                  <a:lnTo>
                    <a:pt x="503" y="1744"/>
                  </a:lnTo>
                  <a:lnTo>
                    <a:pt x="508" y="1753"/>
                  </a:lnTo>
                  <a:lnTo>
                    <a:pt x="510" y="1763"/>
                  </a:lnTo>
                  <a:lnTo>
                    <a:pt x="513" y="1780"/>
                  </a:lnTo>
                  <a:lnTo>
                    <a:pt x="519" y="1799"/>
                  </a:lnTo>
                  <a:lnTo>
                    <a:pt x="527" y="1818"/>
                  </a:lnTo>
                  <a:lnTo>
                    <a:pt x="538" y="1837"/>
                  </a:lnTo>
                  <a:lnTo>
                    <a:pt x="547" y="1854"/>
                  </a:lnTo>
                  <a:lnTo>
                    <a:pt x="555" y="1863"/>
                  </a:lnTo>
                  <a:lnTo>
                    <a:pt x="564" y="1874"/>
                  </a:lnTo>
                  <a:lnTo>
                    <a:pt x="574" y="1884"/>
                  </a:lnTo>
                  <a:lnTo>
                    <a:pt x="584" y="1896"/>
                  </a:lnTo>
                  <a:lnTo>
                    <a:pt x="594" y="1908"/>
                  </a:lnTo>
                  <a:lnTo>
                    <a:pt x="600" y="1921"/>
                  </a:lnTo>
                  <a:lnTo>
                    <a:pt x="604" y="1937"/>
                  </a:lnTo>
                  <a:lnTo>
                    <a:pt x="604" y="1954"/>
                  </a:lnTo>
                  <a:lnTo>
                    <a:pt x="604" y="1973"/>
                  </a:lnTo>
                  <a:lnTo>
                    <a:pt x="606" y="1990"/>
                  </a:lnTo>
                  <a:lnTo>
                    <a:pt x="610" y="2005"/>
                  </a:lnTo>
                  <a:lnTo>
                    <a:pt x="616" y="2019"/>
                  </a:lnTo>
                  <a:lnTo>
                    <a:pt x="622" y="2034"/>
                  </a:lnTo>
                  <a:lnTo>
                    <a:pt x="630" y="2050"/>
                  </a:lnTo>
                  <a:lnTo>
                    <a:pt x="637" y="2067"/>
                  </a:lnTo>
                  <a:lnTo>
                    <a:pt x="644" y="2086"/>
                  </a:lnTo>
                  <a:lnTo>
                    <a:pt x="653" y="2105"/>
                  </a:lnTo>
                  <a:lnTo>
                    <a:pt x="663" y="2124"/>
                  </a:lnTo>
                  <a:lnTo>
                    <a:pt x="676" y="2141"/>
                  </a:lnTo>
                  <a:lnTo>
                    <a:pt x="690" y="2156"/>
                  </a:lnTo>
                  <a:lnTo>
                    <a:pt x="707" y="2166"/>
                  </a:lnTo>
                  <a:lnTo>
                    <a:pt x="724" y="2173"/>
                  </a:lnTo>
                  <a:lnTo>
                    <a:pt x="726" y="2170"/>
                  </a:lnTo>
                  <a:lnTo>
                    <a:pt x="730" y="2163"/>
                  </a:lnTo>
                  <a:lnTo>
                    <a:pt x="734" y="2151"/>
                  </a:lnTo>
                  <a:lnTo>
                    <a:pt x="740" y="2137"/>
                  </a:lnTo>
                  <a:lnTo>
                    <a:pt x="748" y="2119"/>
                  </a:lnTo>
                  <a:lnTo>
                    <a:pt x="755" y="2100"/>
                  </a:lnTo>
                  <a:lnTo>
                    <a:pt x="762" y="2080"/>
                  </a:lnTo>
                  <a:lnTo>
                    <a:pt x="770" y="2061"/>
                  </a:lnTo>
                  <a:lnTo>
                    <a:pt x="776" y="2041"/>
                  </a:lnTo>
                  <a:lnTo>
                    <a:pt x="780" y="2024"/>
                  </a:lnTo>
                  <a:lnTo>
                    <a:pt x="784" y="2008"/>
                  </a:lnTo>
                  <a:lnTo>
                    <a:pt x="784" y="1996"/>
                  </a:lnTo>
                  <a:lnTo>
                    <a:pt x="781" y="1988"/>
                  </a:lnTo>
                  <a:lnTo>
                    <a:pt x="776" y="1975"/>
                  </a:lnTo>
                  <a:lnTo>
                    <a:pt x="771" y="1960"/>
                  </a:lnTo>
                  <a:lnTo>
                    <a:pt x="767" y="1943"/>
                  </a:lnTo>
                  <a:lnTo>
                    <a:pt x="762" y="1927"/>
                  </a:lnTo>
                  <a:lnTo>
                    <a:pt x="759" y="1911"/>
                  </a:lnTo>
                  <a:lnTo>
                    <a:pt x="757" y="1898"/>
                  </a:lnTo>
                  <a:lnTo>
                    <a:pt x="756" y="1889"/>
                  </a:lnTo>
                  <a:lnTo>
                    <a:pt x="755" y="1885"/>
                  </a:lnTo>
                  <a:lnTo>
                    <a:pt x="760" y="1795"/>
                  </a:lnTo>
                  <a:lnTo>
                    <a:pt x="761" y="1793"/>
                  </a:lnTo>
                  <a:lnTo>
                    <a:pt x="765" y="1787"/>
                  </a:lnTo>
                  <a:lnTo>
                    <a:pt x="769" y="1779"/>
                  </a:lnTo>
                  <a:lnTo>
                    <a:pt x="775" y="1768"/>
                  </a:lnTo>
                  <a:lnTo>
                    <a:pt x="784" y="1757"/>
                  </a:lnTo>
                  <a:lnTo>
                    <a:pt x="793" y="1746"/>
                  </a:lnTo>
                  <a:lnTo>
                    <a:pt x="804" y="1736"/>
                  </a:lnTo>
                  <a:lnTo>
                    <a:pt x="815" y="1726"/>
                  </a:lnTo>
                  <a:lnTo>
                    <a:pt x="826" y="1715"/>
                  </a:lnTo>
                  <a:lnTo>
                    <a:pt x="835" y="1704"/>
                  </a:lnTo>
                  <a:lnTo>
                    <a:pt x="844" y="1691"/>
                  </a:lnTo>
                  <a:lnTo>
                    <a:pt x="852" y="1675"/>
                  </a:lnTo>
                  <a:lnTo>
                    <a:pt x="863" y="1656"/>
                  </a:lnTo>
                  <a:lnTo>
                    <a:pt x="872" y="1636"/>
                  </a:lnTo>
                  <a:lnTo>
                    <a:pt x="883" y="1615"/>
                  </a:lnTo>
                  <a:lnTo>
                    <a:pt x="892" y="1594"/>
                  </a:lnTo>
                  <a:lnTo>
                    <a:pt x="903" y="1573"/>
                  </a:lnTo>
                  <a:lnTo>
                    <a:pt x="911" y="1553"/>
                  </a:lnTo>
                  <a:lnTo>
                    <a:pt x="917" y="1536"/>
                  </a:lnTo>
                  <a:lnTo>
                    <a:pt x="921" y="1522"/>
                  </a:lnTo>
                  <a:lnTo>
                    <a:pt x="924" y="1514"/>
                  </a:lnTo>
                  <a:lnTo>
                    <a:pt x="929" y="1503"/>
                  </a:lnTo>
                  <a:lnTo>
                    <a:pt x="936" y="1491"/>
                  </a:lnTo>
                  <a:lnTo>
                    <a:pt x="945" y="1477"/>
                  </a:lnTo>
                  <a:lnTo>
                    <a:pt x="953" y="1462"/>
                  </a:lnTo>
                  <a:lnTo>
                    <a:pt x="961" y="1446"/>
                  </a:lnTo>
                  <a:lnTo>
                    <a:pt x="967" y="1430"/>
                  </a:lnTo>
                  <a:lnTo>
                    <a:pt x="970" y="1415"/>
                  </a:lnTo>
                  <a:lnTo>
                    <a:pt x="971" y="1400"/>
                  </a:lnTo>
                  <a:lnTo>
                    <a:pt x="967" y="1386"/>
                  </a:lnTo>
                  <a:lnTo>
                    <a:pt x="958" y="1373"/>
                  </a:lnTo>
                  <a:lnTo>
                    <a:pt x="941" y="1359"/>
                  </a:lnTo>
                  <a:lnTo>
                    <a:pt x="922" y="1347"/>
                  </a:lnTo>
                  <a:lnTo>
                    <a:pt x="901" y="1339"/>
                  </a:lnTo>
                  <a:lnTo>
                    <a:pt x="878" y="1332"/>
                  </a:lnTo>
                  <a:lnTo>
                    <a:pt x="857" y="1327"/>
                  </a:lnTo>
                  <a:lnTo>
                    <a:pt x="837" y="1322"/>
                  </a:lnTo>
                  <a:lnTo>
                    <a:pt x="819" y="1319"/>
                  </a:lnTo>
                  <a:lnTo>
                    <a:pt x="804" y="1314"/>
                  </a:lnTo>
                  <a:lnTo>
                    <a:pt x="791" y="1311"/>
                  </a:lnTo>
                  <a:lnTo>
                    <a:pt x="775" y="1307"/>
                  </a:lnTo>
                  <a:lnTo>
                    <a:pt x="757" y="1303"/>
                  </a:lnTo>
                  <a:lnTo>
                    <a:pt x="738" y="1297"/>
                  </a:lnTo>
                  <a:lnTo>
                    <a:pt x="719" y="1292"/>
                  </a:lnTo>
                  <a:lnTo>
                    <a:pt x="700" y="1285"/>
                  </a:lnTo>
                  <a:lnTo>
                    <a:pt x="684" y="1277"/>
                  </a:lnTo>
                  <a:lnTo>
                    <a:pt x="671" y="1268"/>
                  </a:lnTo>
                  <a:lnTo>
                    <a:pt x="660" y="1257"/>
                  </a:lnTo>
                  <a:lnTo>
                    <a:pt x="654" y="1246"/>
                  </a:lnTo>
                  <a:lnTo>
                    <a:pt x="649" y="1234"/>
                  </a:lnTo>
                  <a:lnTo>
                    <a:pt x="639" y="1227"/>
                  </a:lnTo>
                  <a:lnTo>
                    <a:pt x="626" y="1221"/>
                  </a:lnTo>
                  <a:lnTo>
                    <a:pt x="612" y="1218"/>
                  </a:lnTo>
                  <a:lnTo>
                    <a:pt x="596" y="1218"/>
                  </a:lnTo>
                  <a:lnTo>
                    <a:pt x="579" y="1219"/>
                  </a:lnTo>
                  <a:lnTo>
                    <a:pt x="562" y="1221"/>
                  </a:lnTo>
                  <a:lnTo>
                    <a:pt x="546" y="1226"/>
                  </a:lnTo>
                  <a:lnTo>
                    <a:pt x="533" y="1230"/>
                  </a:lnTo>
                  <a:lnTo>
                    <a:pt x="521" y="1234"/>
                  </a:lnTo>
                  <a:lnTo>
                    <a:pt x="510" y="1239"/>
                  </a:lnTo>
                  <a:lnTo>
                    <a:pt x="498" y="1245"/>
                  </a:lnTo>
                  <a:lnTo>
                    <a:pt x="483" y="1250"/>
                  </a:lnTo>
                  <a:lnTo>
                    <a:pt x="466" y="1254"/>
                  </a:lnTo>
                  <a:lnTo>
                    <a:pt x="449" y="1258"/>
                  </a:lnTo>
                  <a:lnTo>
                    <a:pt x="432" y="1262"/>
                  </a:lnTo>
                  <a:lnTo>
                    <a:pt x="417" y="1263"/>
                  </a:lnTo>
                  <a:lnTo>
                    <a:pt x="403" y="1262"/>
                  </a:lnTo>
                  <a:lnTo>
                    <a:pt x="390" y="1259"/>
                  </a:lnTo>
                  <a:lnTo>
                    <a:pt x="382" y="1254"/>
                  </a:lnTo>
                  <a:lnTo>
                    <a:pt x="376" y="1246"/>
                  </a:lnTo>
                  <a:lnTo>
                    <a:pt x="369" y="1228"/>
                  </a:lnTo>
                  <a:lnTo>
                    <a:pt x="357" y="1211"/>
                  </a:lnTo>
                  <a:lnTo>
                    <a:pt x="346" y="1196"/>
                  </a:lnTo>
                  <a:lnTo>
                    <a:pt x="333" y="1181"/>
                  </a:lnTo>
                  <a:lnTo>
                    <a:pt x="324" y="1168"/>
                  </a:lnTo>
                  <a:lnTo>
                    <a:pt x="318" y="1154"/>
                  </a:lnTo>
                  <a:lnTo>
                    <a:pt x="318" y="1148"/>
                  </a:lnTo>
                  <a:lnTo>
                    <a:pt x="321" y="1143"/>
                  </a:lnTo>
                  <a:lnTo>
                    <a:pt x="326" y="1141"/>
                  </a:lnTo>
                  <a:lnTo>
                    <a:pt x="332" y="1140"/>
                  </a:lnTo>
                  <a:lnTo>
                    <a:pt x="341" y="1138"/>
                  </a:lnTo>
                  <a:lnTo>
                    <a:pt x="348" y="1136"/>
                  </a:lnTo>
                  <a:lnTo>
                    <a:pt x="355" y="1132"/>
                  </a:lnTo>
                  <a:lnTo>
                    <a:pt x="362" y="1123"/>
                  </a:lnTo>
                  <a:lnTo>
                    <a:pt x="366" y="1112"/>
                  </a:lnTo>
                  <a:lnTo>
                    <a:pt x="368" y="1097"/>
                  </a:lnTo>
                  <a:lnTo>
                    <a:pt x="366" y="1085"/>
                  </a:lnTo>
                  <a:lnTo>
                    <a:pt x="361" y="1076"/>
                  </a:lnTo>
                  <a:lnTo>
                    <a:pt x="351" y="1069"/>
                  </a:lnTo>
                  <a:lnTo>
                    <a:pt x="341" y="1065"/>
                  </a:lnTo>
                  <a:lnTo>
                    <a:pt x="327" y="1065"/>
                  </a:lnTo>
                  <a:lnTo>
                    <a:pt x="312" y="1068"/>
                  </a:lnTo>
                  <a:lnTo>
                    <a:pt x="297" y="1074"/>
                  </a:lnTo>
                  <a:lnTo>
                    <a:pt x="284" y="1079"/>
                  </a:lnTo>
                  <a:lnTo>
                    <a:pt x="273" y="1080"/>
                  </a:lnTo>
                  <a:lnTo>
                    <a:pt x="266" y="1078"/>
                  </a:lnTo>
                  <a:lnTo>
                    <a:pt x="259" y="1073"/>
                  </a:lnTo>
                  <a:lnTo>
                    <a:pt x="256" y="1066"/>
                  </a:lnTo>
                  <a:lnTo>
                    <a:pt x="256" y="1059"/>
                  </a:lnTo>
                  <a:lnTo>
                    <a:pt x="258" y="1050"/>
                  </a:lnTo>
                  <a:lnTo>
                    <a:pt x="263" y="1043"/>
                  </a:lnTo>
                  <a:lnTo>
                    <a:pt x="270" y="1037"/>
                  </a:lnTo>
                  <a:lnTo>
                    <a:pt x="278" y="1031"/>
                  </a:lnTo>
                  <a:lnTo>
                    <a:pt x="289" y="1024"/>
                  </a:lnTo>
                  <a:lnTo>
                    <a:pt x="301" y="1016"/>
                  </a:lnTo>
                  <a:lnTo>
                    <a:pt x="314" y="1006"/>
                  </a:lnTo>
                  <a:lnTo>
                    <a:pt x="328" y="996"/>
                  </a:lnTo>
                  <a:lnTo>
                    <a:pt x="343" y="986"/>
                  </a:lnTo>
                  <a:lnTo>
                    <a:pt x="357" y="978"/>
                  </a:lnTo>
                  <a:lnTo>
                    <a:pt x="370" y="970"/>
                  </a:lnTo>
                  <a:lnTo>
                    <a:pt x="382" y="965"/>
                  </a:lnTo>
                  <a:lnTo>
                    <a:pt x="392" y="963"/>
                  </a:lnTo>
                  <a:lnTo>
                    <a:pt x="400" y="963"/>
                  </a:lnTo>
                  <a:lnTo>
                    <a:pt x="404" y="968"/>
                  </a:lnTo>
                  <a:lnTo>
                    <a:pt x="411" y="980"/>
                  </a:lnTo>
                  <a:lnTo>
                    <a:pt x="422" y="990"/>
                  </a:lnTo>
                  <a:lnTo>
                    <a:pt x="434" y="998"/>
                  </a:lnTo>
                  <a:lnTo>
                    <a:pt x="449" y="1003"/>
                  </a:lnTo>
                  <a:lnTo>
                    <a:pt x="462" y="1004"/>
                  </a:lnTo>
                  <a:lnTo>
                    <a:pt x="475" y="1003"/>
                  </a:lnTo>
                  <a:lnTo>
                    <a:pt x="481" y="1001"/>
                  </a:lnTo>
                  <a:lnTo>
                    <a:pt x="489" y="998"/>
                  </a:lnTo>
                  <a:lnTo>
                    <a:pt x="499" y="992"/>
                  </a:lnTo>
                  <a:lnTo>
                    <a:pt x="509" y="988"/>
                  </a:lnTo>
                  <a:lnTo>
                    <a:pt x="520" y="984"/>
                  </a:lnTo>
                  <a:lnTo>
                    <a:pt x="530" y="981"/>
                  </a:lnTo>
                  <a:lnTo>
                    <a:pt x="541" y="980"/>
                  </a:lnTo>
                  <a:lnTo>
                    <a:pt x="550" y="981"/>
                  </a:lnTo>
                  <a:lnTo>
                    <a:pt x="559" y="985"/>
                  </a:lnTo>
                  <a:lnTo>
                    <a:pt x="565" y="992"/>
                  </a:lnTo>
                  <a:lnTo>
                    <a:pt x="569" y="1005"/>
                  </a:lnTo>
                  <a:lnTo>
                    <a:pt x="573" y="1020"/>
                  </a:lnTo>
                  <a:lnTo>
                    <a:pt x="579" y="1034"/>
                  </a:lnTo>
                  <a:lnTo>
                    <a:pt x="587" y="1048"/>
                  </a:lnTo>
                  <a:lnTo>
                    <a:pt x="596" y="1061"/>
                  </a:lnTo>
                  <a:lnTo>
                    <a:pt x="605" y="1073"/>
                  </a:lnTo>
                  <a:lnTo>
                    <a:pt x="615" y="1083"/>
                  </a:lnTo>
                  <a:lnTo>
                    <a:pt x="624" y="1092"/>
                  </a:lnTo>
                  <a:lnTo>
                    <a:pt x="632" y="1097"/>
                  </a:lnTo>
                  <a:lnTo>
                    <a:pt x="638" y="1100"/>
                  </a:lnTo>
                  <a:lnTo>
                    <a:pt x="642" y="1100"/>
                  </a:lnTo>
                  <a:lnTo>
                    <a:pt x="643" y="1096"/>
                  </a:lnTo>
                  <a:lnTo>
                    <a:pt x="644" y="1085"/>
                  </a:lnTo>
                  <a:lnTo>
                    <a:pt x="646" y="1072"/>
                  </a:lnTo>
                  <a:lnTo>
                    <a:pt x="650" y="1055"/>
                  </a:lnTo>
                  <a:lnTo>
                    <a:pt x="653" y="1036"/>
                  </a:lnTo>
                  <a:lnTo>
                    <a:pt x="655" y="1017"/>
                  </a:lnTo>
                  <a:lnTo>
                    <a:pt x="655" y="998"/>
                  </a:lnTo>
                  <a:lnTo>
                    <a:pt x="654" y="982"/>
                  </a:lnTo>
                  <a:lnTo>
                    <a:pt x="649" y="968"/>
                  </a:lnTo>
                  <a:lnTo>
                    <a:pt x="646" y="963"/>
                  </a:lnTo>
                  <a:lnTo>
                    <a:pt x="645" y="959"/>
                  </a:lnTo>
                  <a:lnTo>
                    <a:pt x="644" y="954"/>
                  </a:lnTo>
                  <a:lnTo>
                    <a:pt x="644" y="952"/>
                  </a:lnTo>
                  <a:lnTo>
                    <a:pt x="644" y="950"/>
                  </a:lnTo>
                  <a:lnTo>
                    <a:pt x="645" y="949"/>
                  </a:lnTo>
                  <a:lnTo>
                    <a:pt x="646" y="948"/>
                  </a:lnTo>
                  <a:lnTo>
                    <a:pt x="647" y="948"/>
                  </a:lnTo>
                  <a:lnTo>
                    <a:pt x="650" y="948"/>
                  </a:lnTo>
                  <a:lnTo>
                    <a:pt x="652" y="948"/>
                  </a:lnTo>
                  <a:lnTo>
                    <a:pt x="653" y="949"/>
                  </a:lnTo>
                  <a:lnTo>
                    <a:pt x="655" y="949"/>
                  </a:lnTo>
                  <a:lnTo>
                    <a:pt x="657" y="950"/>
                  </a:lnTo>
                  <a:lnTo>
                    <a:pt x="658" y="951"/>
                  </a:lnTo>
                  <a:lnTo>
                    <a:pt x="659" y="951"/>
                  </a:lnTo>
                  <a:lnTo>
                    <a:pt x="660" y="952"/>
                  </a:lnTo>
                  <a:lnTo>
                    <a:pt x="660" y="952"/>
                  </a:lnTo>
                  <a:lnTo>
                    <a:pt x="662" y="950"/>
                  </a:lnTo>
                  <a:lnTo>
                    <a:pt x="668" y="946"/>
                  </a:lnTo>
                  <a:lnTo>
                    <a:pt x="676" y="939"/>
                  </a:lnTo>
                  <a:lnTo>
                    <a:pt x="687" y="929"/>
                  </a:lnTo>
                  <a:lnTo>
                    <a:pt x="699" y="916"/>
                  </a:lnTo>
                  <a:lnTo>
                    <a:pt x="711" y="903"/>
                  </a:lnTo>
                  <a:lnTo>
                    <a:pt x="723" y="887"/>
                  </a:lnTo>
                  <a:lnTo>
                    <a:pt x="735" y="869"/>
                  </a:lnTo>
                  <a:lnTo>
                    <a:pt x="745" y="850"/>
                  </a:lnTo>
                  <a:lnTo>
                    <a:pt x="754" y="831"/>
                  </a:lnTo>
                  <a:lnTo>
                    <a:pt x="760" y="816"/>
                  </a:lnTo>
                  <a:lnTo>
                    <a:pt x="766" y="805"/>
                  </a:lnTo>
                  <a:lnTo>
                    <a:pt x="769" y="796"/>
                  </a:lnTo>
                  <a:lnTo>
                    <a:pt x="772" y="790"/>
                  </a:lnTo>
                  <a:lnTo>
                    <a:pt x="773" y="782"/>
                  </a:lnTo>
                  <a:lnTo>
                    <a:pt x="775" y="776"/>
                  </a:lnTo>
                  <a:lnTo>
                    <a:pt x="777" y="767"/>
                  </a:lnTo>
                  <a:lnTo>
                    <a:pt x="777" y="753"/>
                  </a:lnTo>
                  <a:lnTo>
                    <a:pt x="772" y="740"/>
                  </a:lnTo>
                  <a:lnTo>
                    <a:pt x="763" y="727"/>
                  </a:lnTo>
                  <a:lnTo>
                    <a:pt x="752" y="718"/>
                  </a:lnTo>
                  <a:lnTo>
                    <a:pt x="739" y="712"/>
                  </a:lnTo>
                  <a:lnTo>
                    <a:pt x="726" y="712"/>
                  </a:lnTo>
                  <a:lnTo>
                    <a:pt x="720" y="711"/>
                  </a:lnTo>
                  <a:lnTo>
                    <a:pt x="717" y="706"/>
                  </a:lnTo>
                  <a:lnTo>
                    <a:pt x="717" y="698"/>
                  </a:lnTo>
                  <a:lnTo>
                    <a:pt x="718" y="688"/>
                  </a:lnTo>
                  <a:lnTo>
                    <a:pt x="721" y="677"/>
                  </a:lnTo>
                  <a:lnTo>
                    <a:pt x="727" y="664"/>
                  </a:lnTo>
                  <a:lnTo>
                    <a:pt x="734" y="651"/>
                  </a:lnTo>
                  <a:lnTo>
                    <a:pt x="741" y="641"/>
                  </a:lnTo>
                  <a:lnTo>
                    <a:pt x="752" y="631"/>
                  </a:lnTo>
                  <a:lnTo>
                    <a:pt x="762" y="624"/>
                  </a:lnTo>
                  <a:lnTo>
                    <a:pt x="775" y="620"/>
                  </a:lnTo>
                  <a:lnTo>
                    <a:pt x="788" y="621"/>
                  </a:lnTo>
                  <a:lnTo>
                    <a:pt x="803" y="625"/>
                  </a:lnTo>
                  <a:lnTo>
                    <a:pt x="812" y="631"/>
                  </a:lnTo>
                  <a:lnTo>
                    <a:pt x="817" y="638"/>
                  </a:lnTo>
                  <a:lnTo>
                    <a:pt x="818" y="645"/>
                  </a:lnTo>
                  <a:lnTo>
                    <a:pt x="817" y="653"/>
                  </a:lnTo>
                  <a:lnTo>
                    <a:pt x="815" y="659"/>
                  </a:lnTo>
                  <a:lnTo>
                    <a:pt x="812" y="664"/>
                  </a:lnTo>
                  <a:lnTo>
                    <a:pt x="810" y="667"/>
                  </a:lnTo>
                  <a:lnTo>
                    <a:pt x="809" y="668"/>
                  </a:lnTo>
                  <a:lnTo>
                    <a:pt x="810" y="670"/>
                  </a:lnTo>
                  <a:lnTo>
                    <a:pt x="812" y="677"/>
                  </a:lnTo>
                  <a:lnTo>
                    <a:pt x="815" y="685"/>
                  </a:lnTo>
                  <a:lnTo>
                    <a:pt x="819" y="696"/>
                  </a:lnTo>
                  <a:lnTo>
                    <a:pt x="825" y="706"/>
                  </a:lnTo>
                  <a:lnTo>
                    <a:pt x="831" y="717"/>
                  </a:lnTo>
                  <a:lnTo>
                    <a:pt x="837" y="725"/>
                  </a:lnTo>
                  <a:lnTo>
                    <a:pt x="844" y="731"/>
                  </a:lnTo>
                  <a:lnTo>
                    <a:pt x="850" y="733"/>
                  </a:lnTo>
                  <a:lnTo>
                    <a:pt x="856" y="731"/>
                  </a:lnTo>
                  <a:lnTo>
                    <a:pt x="863" y="722"/>
                  </a:lnTo>
                  <a:lnTo>
                    <a:pt x="869" y="711"/>
                  </a:lnTo>
                  <a:lnTo>
                    <a:pt x="878" y="698"/>
                  </a:lnTo>
                  <a:lnTo>
                    <a:pt x="889" y="685"/>
                  </a:lnTo>
                  <a:lnTo>
                    <a:pt x="901" y="672"/>
                  </a:lnTo>
                  <a:lnTo>
                    <a:pt x="911" y="658"/>
                  </a:lnTo>
                  <a:lnTo>
                    <a:pt x="923" y="645"/>
                  </a:lnTo>
                  <a:lnTo>
                    <a:pt x="931" y="631"/>
                  </a:lnTo>
                  <a:lnTo>
                    <a:pt x="939" y="620"/>
                  </a:lnTo>
                  <a:lnTo>
                    <a:pt x="942" y="608"/>
                  </a:lnTo>
                  <a:lnTo>
                    <a:pt x="942" y="598"/>
                  </a:lnTo>
                  <a:lnTo>
                    <a:pt x="936" y="590"/>
                  </a:lnTo>
                  <a:lnTo>
                    <a:pt x="926" y="583"/>
                  </a:lnTo>
                  <a:lnTo>
                    <a:pt x="916" y="578"/>
                  </a:lnTo>
                  <a:lnTo>
                    <a:pt x="909" y="570"/>
                  </a:lnTo>
                  <a:lnTo>
                    <a:pt x="904" y="562"/>
                  </a:lnTo>
                  <a:lnTo>
                    <a:pt x="898" y="551"/>
                  </a:lnTo>
                  <a:lnTo>
                    <a:pt x="895" y="541"/>
                  </a:lnTo>
                  <a:lnTo>
                    <a:pt x="892" y="529"/>
                  </a:lnTo>
                  <a:lnTo>
                    <a:pt x="888" y="517"/>
                  </a:lnTo>
                  <a:lnTo>
                    <a:pt x="883" y="507"/>
                  </a:lnTo>
                  <a:lnTo>
                    <a:pt x="875" y="495"/>
                  </a:lnTo>
                  <a:lnTo>
                    <a:pt x="866" y="486"/>
                  </a:lnTo>
                  <a:lnTo>
                    <a:pt x="853" y="477"/>
                  </a:lnTo>
                  <a:lnTo>
                    <a:pt x="837" y="470"/>
                  </a:lnTo>
                  <a:lnTo>
                    <a:pt x="817" y="464"/>
                  </a:lnTo>
                  <a:lnTo>
                    <a:pt x="793" y="460"/>
                  </a:lnTo>
                  <a:lnTo>
                    <a:pt x="757" y="458"/>
                  </a:lnTo>
                  <a:lnTo>
                    <a:pt x="726" y="458"/>
                  </a:lnTo>
                  <a:lnTo>
                    <a:pt x="698" y="459"/>
                  </a:lnTo>
                  <a:lnTo>
                    <a:pt x="676" y="461"/>
                  </a:lnTo>
                  <a:lnTo>
                    <a:pt x="657" y="465"/>
                  </a:lnTo>
                  <a:lnTo>
                    <a:pt x="642" y="468"/>
                  </a:lnTo>
                  <a:lnTo>
                    <a:pt x="631" y="471"/>
                  </a:lnTo>
                  <a:lnTo>
                    <a:pt x="623" y="474"/>
                  </a:lnTo>
                  <a:lnTo>
                    <a:pt x="618" y="476"/>
                  </a:lnTo>
                  <a:lnTo>
                    <a:pt x="617" y="476"/>
                  </a:lnTo>
                  <a:lnTo>
                    <a:pt x="627" y="514"/>
                  </a:lnTo>
                  <a:lnTo>
                    <a:pt x="630" y="516"/>
                  </a:lnTo>
                  <a:lnTo>
                    <a:pt x="633" y="522"/>
                  </a:lnTo>
                  <a:lnTo>
                    <a:pt x="637" y="532"/>
                  </a:lnTo>
                  <a:lnTo>
                    <a:pt x="638" y="546"/>
                  </a:lnTo>
                  <a:lnTo>
                    <a:pt x="636" y="552"/>
                  </a:lnTo>
                  <a:lnTo>
                    <a:pt x="629" y="556"/>
                  </a:lnTo>
                  <a:lnTo>
                    <a:pt x="619" y="560"/>
                  </a:lnTo>
                  <a:lnTo>
                    <a:pt x="607" y="562"/>
                  </a:lnTo>
                  <a:lnTo>
                    <a:pt x="595" y="562"/>
                  </a:lnTo>
                  <a:lnTo>
                    <a:pt x="583" y="563"/>
                  </a:lnTo>
                  <a:lnTo>
                    <a:pt x="573" y="563"/>
                  </a:lnTo>
                  <a:lnTo>
                    <a:pt x="566" y="562"/>
                  </a:lnTo>
                  <a:lnTo>
                    <a:pt x="563" y="562"/>
                  </a:lnTo>
                  <a:lnTo>
                    <a:pt x="562" y="560"/>
                  </a:lnTo>
                  <a:lnTo>
                    <a:pt x="560" y="553"/>
                  </a:lnTo>
                  <a:lnTo>
                    <a:pt x="556" y="544"/>
                  </a:lnTo>
                  <a:lnTo>
                    <a:pt x="554" y="532"/>
                  </a:lnTo>
                  <a:lnTo>
                    <a:pt x="552" y="520"/>
                  </a:lnTo>
                  <a:lnTo>
                    <a:pt x="553" y="509"/>
                  </a:lnTo>
                  <a:lnTo>
                    <a:pt x="556" y="498"/>
                  </a:lnTo>
                  <a:lnTo>
                    <a:pt x="560" y="488"/>
                  </a:lnTo>
                  <a:lnTo>
                    <a:pt x="563" y="476"/>
                  </a:lnTo>
                  <a:lnTo>
                    <a:pt x="567" y="467"/>
                  </a:lnTo>
                  <a:lnTo>
                    <a:pt x="572" y="458"/>
                  </a:lnTo>
                  <a:lnTo>
                    <a:pt x="574" y="452"/>
                  </a:lnTo>
                  <a:lnTo>
                    <a:pt x="575" y="450"/>
                  </a:lnTo>
                  <a:lnTo>
                    <a:pt x="617" y="392"/>
                  </a:lnTo>
                  <a:lnTo>
                    <a:pt x="619" y="392"/>
                  </a:lnTo>
                  <a:lnTo>
                    <a:pt x="624" y="392"/>
                  </a:lnTo>
                  <a:lnTo>
                    <a:pt x="634" y="394"/>
                  </a:lnTo>
                  <a:lnTo>
                    <a:pt x="647" y="397"/>
                  </a:lnTo>
                  <a:lnTo>
                    <a:pt x="665" y="402"/>
                  </a:lnTo>
                  <a:lnTo>
                    <a:pt x="678" y="404"/>
                  </a:lnTo>
                  <a:lnTo>
                    <a:pt x="693" y="406"/>
                  </a:lnTo>
                  <a:lnTo>
                    <a:pt x="708" y="406"/>
                  </a:lnTo>
                  <a:lnTo>
                    <a:pt x="722" y="403"/>
                  </a:lnTo>
                  <a:lnTo>
                    <a:pt x="735" y="401"/>
                  </a:lnTo>
                  <a:lnTo>
                    <a:pt x="746" y="399"/>
                  </a:lnTo>
                  <a:lnTo>
                    <a:pt x="753" y="397"/>
                  </a:lnTo>
                  <a:lnTo>
                    <a:pt x="756" y="397"/>
                  </a:lnTo>
                  <a:lnTo>
                    <a:pt x="729" y="284"/>
                  </a:lnTo>
                  <a:close/>
                  <a:moveTo>
                    <a:pt x="1702" y="278"/>
                  </a:moveTo>
                  <a:lnTo>
                    <a:pt x="1695" y="279"/>
                  </a:lnTo>
                  <a:lnTo>
                    <a:pt x="1694" y="294"/>
                  </a:lnTo>
                  <a:lnTo>
                    <a:pt x="1695" y="311"/>
                  </a:lnTo>
                  <a:lnTo>
                    <a:pt x="1698" y="328"/>
                  </a:lnTo>
                  <a:lnTo>
                    <a:pt x="1702" y="346"/>
                  </a:lnTo>
                  <a:lnTo>
                    <a:pt x="1707" y="364"/>
                  </a:lnTo>
                  <a:lnTo>
                    <a:pt x="1712" y="381"/>
                  </a:lnTo>
                  <a:lnTo>
                    <a:pt x="1717" y="395"/>
                  </a:lnTo>
                  <a:lnTo>
                    <a:pt x="1720" y="407"/>
                  </a:lnTo>
                  <a:lnTo>
                    <a:pt x="1723" y="414"/>
                  </a:lnTo>
                  <a:lnTo>
                    <a:pt x="1724" y="416"/>
                  </a:lnTo>
                  <a:lnTo>
                    <a:pt x="1639" y="473"/>
                  </a:lnTo>
                  <a:lnTo>
                    <a:pt x="1638" y="490"/>
                  </a:lnTo>
                  <a:lnTo>
                    <a:pt x="1641" y="505"/>
                  </a:lnTo>
                  <a:lnTo>
                    <a:pt x="1647" y="516"/>
                  </a:lnTo>
                  <a:lnTo>
                    <a:pt x="1656" y="525"/>
                  </a:lnTo>
                  <a:lnTo>
                    <a:pt x="1665" y="532"/>
                  </a:lnTo>
                  <a:lnTo>
                    <a:pt x="1676" y="537"/>
                  </a:lnTo>
                  <a:lnTo>
                    <a:pt x="1686" y="541"/>
                  </a:lnTo>
                  <a:lnTo>
                    <a:pt x="1696" y="543"/>
                  </a:lnTo>
                  <a:lnTo>
                    <a:pt x="1703" y="544"/>
                  </a:lnTo>
                  <a:lnTo>
                    <a:pt x="1708" y="544"/>
                  </a:lnTo>
                  <a:lnTo>
                    <a:pt x="1710" y="544"/>
                  </a:lnTo>
                  <a:lnTo>
                    <a:pt x="1712" y="545"/>
                  </a:lnTo>
                  <a:lnTo>
                    <a:pt x="1717" y="545"/>
                  </a:lnTo>
                  <a:lnTo>
                    <a:pt x="1724" y="545"/>
                  </a:lnTo>
                  <a:lnTo>
                    <a:pt x="1734" y="544"/>
                  </a:lnTo>
                  <a:lnTo>
                    <a:pt x="1745" y="543"/>
                  </a:lnTo>
                  <a:lnTo>
                    <a:pt x="1758" y="539"/>
                  </a:lnTo>
                  <a:lnTo>
                    <a:pt x="1772" y="532"/>
                  </a:lnTo>
                  <a:lnTo>
                    <a:pt x="1786" y="524"/>
                  </a:lnTo>
                  <a:lnTo>
                    <a:pt x="1802" y="512"/>
                  </a:lnTo>
                  <a:lnTo>
                    <a:pt x="1817" y="496"/>
                  </a:lnTo>
                  <a:lnTo>
                    <a:pt x="1832" y="476"/>
                  </a:lnTo>
                  <a:lnTo>
                    <a:pt x="1845" y="452"/>
                  </a:lnTo>
                  <a:lnTo>
                    <a:pt x="1859" y="422"/>
                  </a:lnTo>
                  <a:lnTo>
                    <a:pt x="1870" y="388"/>
                  </a:lnTo>
                  <a:lnTo>
                    <a:pt x="1849" y="366"/>
                  </a:lnTo>
                  <a:lnTo>
                    <a:pt x="1826" y="346"/>
                  </a:lnTo>
                  <a:lnTo>
                    <a:pt x="1804" y="330"/>
                  </a:lnTo>
                  <a:lnTo>
                    <a:pt x="1783" y="315"/>
                  </a:lnTo>
                  <a:lnTo>
                    <a:pt x="1763" y="302"/>
                  </a:lnTo>
                  <a:lnTo>
                    <a:pt x="1744" y="292"/>
                  </a:lnTo>
                  <a:lnTo>
                    <a:pt x="1728" y="284"/>
                  </a:lnTo>
                  <a:lnTo>
                    <a:pt x="1714" y="279"/>
                  </a:lnTo>
                  <a:lnTo>
                    <a:pt x="1702" y="278"/>
                  </a:lnTo>
                  <a:close/>
                  <a:moveTo>
                    <a:pt x="1161" y="165"/>
                  </a:moveTo>
                  <a:lnTo>
                    <a:pt x="1132" y="166"/>
                  </a:lnTo>
                  <a:lnTo>
                    <a:pt x="1100" y="169"/>
                  </a:lnTo>
                  <a:lnTo>
                    <a:pt x="1067" y="176"/>
                  </a:lnTo>
                  <a:lnTo>
                    <a:pt x="1035" y="187"/>
                  </a:lnTo>
                  <a:lnTo>
                    <a:pt x="1002" y="201"/>
                  </a:lnTo>
                  <a:lnTo>
                    <a:pt x="970" y="220"/>
                  </a:lnTo>
                  <a:lnTo>
                    <a:pt x="941" y="244"/>
                  </a:lnTo>
                  <a:lnTo>
                    <a:pt x="937" y="250"/>
                  </a:lnTo>
                  <a:lnTo>
                    <a:pt x="928" y="257"/>
                  </a:lnTo>
                  <a:lnTo>
                    <a:pt x="915" y="263"/>
                  </a:lnTo>
                  <a:lnTo>
                    <a:pt x="902" y="269"/>
                  </a:lnTo>
                  <a:lnTo>
                    <a:pt x="887" y="276"/>
                  </a:lnTo>
                  <a:lnTo>
                    <a:pt x="875" y="281"/>
                  </a:lnTo>
                  <a:lnTo>
                    <a:pt x="866" y="285"/>
                  </a:lnTo>
                  <a:lnTo>
                    <a:pt x="863" y="289"/>
                  </a:lnTo>
                  <a:lnTo>
                    <a:pt x="864" y="306"/>
                  </a:lnTo>
                  <a:lnTo>
                    <a:pt x="870" y="322"/>
                  </a:lnTo>
                  <a:lnTo>
                    <a:pt x="881" y="338"/>
                  </a:lnTo>
                  <a:lnTo>
                    <a:pt x="895" y="353"/>
                  </a:lnTo>
                  <a:lnTo>
                    <a:pt x="913" y="369"/>
                  </a:lnTo>
                  <a:lnTo>
                    <a:pt x="934" y="385"/>
                  </a:lnTo>
                  <a:lnTo>
                    <a:pt x="958" y="404"/>
                  </a:lnTo>
                  <a:lnTo>
                    <a:pt x="981" y="426"/>
                  </a:lnTo>
                  <a:lnTo>
                    <a:pt x="1006" y="451"/>
                  </a:lnTo>
                  <a:lnTo>
                    <a:pt x="1022" y="467"/>
                  </a:lnTo>
                  <a:lnTo>
                    <a:pt x="1036" y="476"/>
                  </a:lnTo>
                  <a:lnTo>
                    <a:pt x="1048" y="482"/>
                  </a:lnTo>
                  <a:lnTo>
                    <a:pt x="1058" y="483"/>
                  </a:lnTo>
                  <a:lnTo>
                    <a:pt x="1066" y="480"/>
                  </a:lnTo>
                  <a:lnTo>
                    <a:pt x="1072" y="476"/>
                  </a:lnTo>
                  <a:lnTo>
                    <a:pt x="1078" y="469"/>
                  </a:lnTo>
                  <a:lnTo>
                    <a:pt x="1081" y="460"/>
                  </a:lnTo>
                  <a:lnTo>
                    <a:pt x="1083" y="451"/>
                  </a:lnTo>
                  <a:lnTo>
                    <a:pt x="1084" y="441"/>
                  </a:lnTo>
                  <a:lnTo>
                    <a:pt x="1084" y="432"/>
                  </a:lnTo>
                  <a:lnTo>
                    <a:pt x="1083" y="425"/>
                  </a:lnTo>
                  <a:lnTo>
                    <a:pt x="1081" y="418"/>
                  </a:lnTo>
                  <a:lnTo>
                    <a:pt x="1080" y="411"/>
                  </a:lnTo>
                  <a:lnTo>
                    <a:pt x="1083" y="402"/>
                  </a:lnTo>
                  <a:lnTo>
                    <a:pt x="1089" y="391"/>
                  </a:lnTo>
                  <a:lnTo>
                    <a:pt x="1099" y="379"/>
                  </a:lnTo>
                  <a:lnTo>
                    <a:pt x="1109" y="365"/>
                  </a:lnTo>
                  <a:lnTo>
                    <a:pt x="1120" y="351"/>
                  </a:lnTo>
                  <a:lnTo>
                    <a:pt x="1132" y="336"/>
                  </a:lnTo>
                  <a:lnTo>
                    <a:pt x="1142" y="320"/>
                  </a:lnTo>
                  <a:lnTo>
                    <a:pt x="1151" y="304"/>
                  </a:lnTo>
                  <a:lnTo>
                    <a:pt x="1157" y="288"/>
                  </a:lnTo>
                  <a:lnTo>
                    <a:pt x="1161" y="274"/>
                  </a:lnTo>
                  <a:lnTo>
                    <a:pt x="1163" y="260"/>
                  </a:lnTo>
                  <a:lnTo>
                    <a:pt x="1168" y="249"/>
                  </a:lnTo>
                  <a:lnTo>
                    <a:pt x="1176" y="241"/>
                  </a:lnTo>
                  <a:lnTo>
                    <a:pt x="1184" y="235"/>
                  </a:lnTo>
                  <a:lnTo>
                    <a:pt x="1195" y="229"/>
                  </a:lnTo>
                  <a:lnTo>
                    <a:pt x="1205" y="224"/>
                  </a:lnTo>
                  <a:lnTo>
                    <a:pt x="1216" y="218"/>
                  </a:lnTo>
                  <a:lnTo>
                    <a:pt x="1227" y="209"/>
                  </a:lnTo>
                  <a:lnTo>
                    <a:pt x="1238" y="199"/>
                  </a:lnTo>
                  <a:lnTo>
                    <a:pt x="1248" y="185"/>
                  </a:lnTo>
                  <a:lnTo>
                    <a:pt x="1241" y="179"/>
                  </a:lnTo>
                  <a:lnTo>
                    <a:pt x="1229" y="173"/>
                  </a:lnTo>
                  <a:lnTo>
                    <a:pt x="1210" y="169"/>
                  </a:lnTo>
                  <a:lnTo>
                    <a:pt x="1187" y="166"/>
                  </a:lnTo>
                  <a:lnTo>
                    <a:pt x="1161" y="165"/>
                  </a:lnTo>
                  <a:close/>
                  <a:moveTo>
                    <a:pt x="1191" y="0"/>
                  </a:moveTo>
                  <a:lnTo>
                    <a:pt x="1280" y="3"/>
                  </a:lnTo>
                  <a:lnTo>
                    <a:pt x="1367" y="12"/>
                  </a:lnTo>
                  <a:lnTo>
                    <a:pt x="1451" y="27"/>
                  </a:lnTo>
                  <a:lnTo>
                    <a:pt x="1532" y="48"/>
                  </a:lnTo>
                  <a:lnTo>
                    <a:pt x="1611" y="74"/>
                  </a:lnTo>
                  <a:lnTo>
                    <a:pt x="1687" y="105"/>
                  </a:lnTo>
                  <a:lnTo>
                    <a:pt x="1761" y="141"/>
                  </a:lnTo>
                  <a:lnTo>
                    <a:pt x="1831" y="182"/>
                  </a:lnTo>
                  <a:lnTo>
                    <a:pt x="1898" y="227"/>
                  </a:lnTo>
                  <a:lnTo>
                    <a:pt x="1961" y="277"/>
                  </a:lnTo>
                  <a:lnTo>
                    <a:pt x="2021" y="332"/>
                  </a:lnTo>
                  <a:lnTo>
                    <a:pt x="2076" y="389"/>
                  </a:lnTo>
                  <a:lnTo>
                    <a:pt x="2128" y="451"/>
                  </a:lnTo>
                  <a:lnTo>
                    <a:pt x="2176" y="515"/>
                  </a:lnTo>
                  <a:lnTo>
                    <a:pt x="2218" y="584"/>
                  </a:lnTo>
                  <a:lnTo>
                    <a:pt x="2257" y="656"/>
                  </a:lnTo>
                  <a:lnTo>
                    <a:pt x="2290" y="730"/>
                  </a:lnTo>
                  <a:lnTo>
                    <a:pt x="2319" y="807"/>
                  </a:lnTo>
                  <a:lnTo>
                    <a:pt x="2342" y="886"/>
                  </a:lnTo>
                  <a:lnTo>
                    <a:pt x="2360" y="968"/>
                  </a:lnTo>
                  <a:lnTo>
                    <a:pt x="2373" y="1052"/>
                  </a:lnTo>
                  <a:lnTo>
                    <a:pt x="2229" y="1052"/>
                  </a:lnTo>
                  <a:lnTo>
                    <a:pt x="2223" y="1011"/>
                  </a:lnTo>
                  <a:lnTo>
                    <a:pt x="2213" y="969"/>
                  </a:lnTo>
                  <a:lnTo>
                    <a:pt x="2201" y="923"/>
                  </a:lnTo>
                  <a:lnTo>
                    <a:pt x="2187" y="876"/>
                  </a:lnTo>
                  <a:lnTo>
                    <a:pt x="2171" y="829"/>
                  </a:lnTo>
                  <a:lnTo>
                    <a:pt x="2155" y="783"/>
                  </a:lnTo>
                  <a:lnTo>
                    <a:pt x="2138" y="739"/>
                  </a:lnTo>
                  <a:lnTo>
                    <a:pt x="2121" y="699"/>
                  </a:lnTo>
                  <a:lnTo>
                    <a:pt x="2104" y="662"/>
                  </a:lnTo>
                  <a:lnTo>
                    <a:pt x="2087" y="631"/>
                  </a:lnTo>
                  <a:lnTo>
                    <a:pt x="2086" y="627"/>
                  </a:lnTo>
                  <a:lnTo>
                    <a:pt x="2085" y="627"/>
                  </a:lnTo>
                  <a:lnTo>
                    <a:pt x="2086" y="632"/>
                  </a:lnTo>
                  <a:lnTo>
                    <a:pt x="2086" y="642"/>
                  </a:lnTo>
                  <a:lnTo>
                    <a:pt x="2088" y="654"/>
                  </a:lnTo>
                  <a:lnTo>
                    <a:pt x="2089" y="667"/>
                  </a:lnTo>
                  <a:lnTo>
                    <a:pt x="2091" y="681"/>
                  </a:lnTo>
                  <a:lnTo>
                    <a:pt x="2093" y="695"/>
                  </a:lnTo>
                  <a:lnTo>
                    <a:pt x="2094" y="707"/>
                  </a:lnTo>
                  <a:lnTo>
                    <a:pt x="2095" y="718"/>
                  </a:lnTo>
                  <a:lnTo>
                    <a:pt x="2096" y="724"/>
                  </a:lnTo>
                  <a:lnTo>
                    <a:pt x="2097" y="727"/>
                  </a:lnTo>
                  <a:lnTo>
                    <a:pt x="1984" y="714"/>
                  </a:lnTo>
                  <a:lnTo>
                    <a:pt x="1983" y="711"/>
                  </a:lnTo>
                  <a:lnTo>
                    <a:pt x="1978" y="704"/>
                  </a:lnTo>
                  <a:lnTo>
                    <a:pt x="1973" y="696"/>
                  </a:lnTo>
                  <a:lnTo>
                    <a:pt x="1965" y="685"/>
                  </a:lnTo>
                  <a:lnTo>
                    <a:pt x="1955" y="674"/>
                  </a:lnTo>
                  <a:lnTo>
                    <a:pt x="1944" y="664"/>
                  </a:lnTo>
                  <a:lnTo>
                    <a:pt x="1931" y="656"/>
                  </a:lnTo>
                  <a:lnTo>
                    <a:pt x="1916" y="651"/>
                  </a:lnTo>
                  <a:lnTo>
                    <a:pt x="1900" y="651"/>
                  </a:lnTo>
                  <a:lnTo>
                    <a:pt x="1884" y="657"/>
                  </a:lnTo>
                  <a:lnTo>
                    <a:pt x="1870" y="664"/>
                  </a:lnTo>
                  <a:lnTo>
                    <a:pt x="1860" y="672"/>
                  </a:lnTo>
                  <a:lnTo>
                    <a:pt x="1854" y="678"/>
                  </a:lnTo>
                  <a:lnTo>
                    <a:pt x="1849" y="684"/>
                  </a:lnTo>
                  <a:lnTo>
                    <a:pt x="1844" y="689"/>
                  </a:lnTo>
                  <a:lnTo>
                    <a:pt x="1840" y="695"/>
                  </a:lnTo>
                  <a:lnTo>
                    <a:pt x="1833" y="700"/>
                  </a:lnTo>
                  <a:lnTo>
                    <a:pt x="1822" y="704"/>
                  </a:lnTo>
                  <a:lnTo>
                    <a:pt x="1806" y="708"/>
                  </a:lnTo>
                  <a:lnTo>
                    <a:pt x="1784" y="714"/>
                  </a:lnTo>
                  <a:lnTo>
                    <a:pt x="1764" y="714"/>
                  </a:lnTo>
                  <a:lnTo>
                    <a:pt x="1745" y="710"/>
                  </a:lnTo>
                  <a:lnTo>
                    <a:pt x="1728" y="702"/>
                  </a:lnTo>
                  <a:lnTo>
                    <a:pt x="1713" y="692"/>
                  </a:lnTo>
                  <a:lnTo>
                    <a:pt x="1697" y="680"/>
                  </a:lnTo>
                  <a:lnTo>
                    <a:pt x="1683" y="667"/>
                  </a:lnTo>
                  <a:lnTo>
                    <a:pt x="1669" y="656"/>
                  </a:lnTo>
                  <a:lnTo>
                    <a:pt x="1657" y="646"/>
                  </a:lnTo>
                  <a:lnTo>
                    <a:pt x="1643" y="639"/>
                  </a:lnTo>
                  <a:lnTo>
                    <a:pt x="1630" y="635"/>
                  </a:lnTo>
                  <a:lnTo>
                    <a:pt x="1618" y="637"/>
                  </a:lnTo>
                  <a:lnTo>
                    <a:pt x="1603" y="644"/>
                  </a:lnTo>
                  <a:lnTo>
                    <a:pt x="1587" y="654"/>
                  </a:lnTo>
                  <a:lnTo>
                    <a:pt x="1573" y="660"/>
                  </a:lnTo>
                  <a:lnTo>
                    <a:pt x="1560" y="662"/>
                  </a:lnTo>
                  <a:lnTo>
                    <a:pt x="1549" y="663"/>
                  </a:lnTo>
                  <a:lnTo>
                    <a:pt x="1540" y="663"/>
                  </a:lnTo>
                  <a:lnTo>
                    <a:pt x="1531" y="664"/>
                  </a:lnTo>
                  <a:lnTo>
                    <a:pt x="1524" y="666"/>
                  </a:lnTo>
                  <a:lnTo>
                    <a:pt x="1517" y="670"/>
                  </a:lnTo>
                  <a:lnTo>
                    <a:pt x="1512" y="680"/>
                  </a:lnTo>
                  <a:lnTo>
                    <a:pt x="1507" y="694"/>
                  </a:lnTo>
                  <a:lnTo>
                    <a:pt x="1504" y="716"/>
                  </a:lnTo>
                  <a:lnTo>
                    <a:pt x="1502" y="738"/>
                  </a:lnTo>
                  <a:lnTo>
                    <a:pt x="1502" y="759"/>
                  </a:lnTo>
                  <a:lnTo>
                    <a:pt x="1503" y="780"/>
                  </a:lnTo>
                  <a:lnTo>
                    <a:pt x="1505" y="797"/>
                  </a:lnTo>
                  <a:lnTo>
                    <a:pt x="1507" y="811"/>
                  </a:lnTo>
                  <a:lnTo>
                    <a:pt x="1509" y="820"/>
                  </a:lnTo>
                  <a:lnTo>
                    <a:pt x="1509" y="824"/>
                  </a:lnTo>
                  <a:lnTo>
                    <a:pt x="1448" y="864"/>
                  </a:lnTo>
                  <a:lnTo>
                    <a:pt x="1426" y="877"/>
                  </a:lnTo>
                  <a:lnTo>
                    <a:pt x="1408" y="892"/>
                  </a:lnTo>
                  <a:lnTo>
                    <a:pt x="1393" y="909"/>
                  </a:lnTo>
                  <a:lnTo>
                    <a:pt x="1383" y="925"/>
                  </a:lnTo>
                  <a:lnTo>
                    <a:pt x="1374" y="940"/>
                  </a:lnTo>
                  <a:lnTo>
                    <a:pt x="1369" y="952"/>
                  </a:lnTo>
                  <a:lnTo>
                    <a:pt x="1366" y="963"/>
                  </a:lnTo>
                  <a:lnTo>
                    <a:pt x="1365" y="970"/>
                  </a:lnTo>
                  <a:lnTo>
                    <a:pt x="1364" y="972"/>
                  </a:lnTo>
                  <a:lnTo>
                    <a:pt x="1367" y="973"/>
                  </a:lnTo>
                  <a:lnTo>
                    <a:pt x="1375" y="977"/>
                  </a:lnTo>
                  <a:lnTo>
                    <a:pt x="1387" y="980"/>
                  </a:lnTo>
                  <a:lnTo>
                    <a:pt x="1404" y="984"/>
                  </a:lnTo>
                  <a:lnTo>
                    <a:pt x="1423" y="988"/>
                  </a:lnTo>
                  <a:lnTo>
                    <a:pt x="1444" y="991"/>
                  </a:lnTo>
                  <a:lnTo>
                    <a:pt x="1467" y="992"/>
                  </a:lnTo>
                  <a:lnTo>
                    <a:pt x="1490" y="992"/>
                  </a:lnTo>
                  <a:lnTo>
                    <a:pt x="1512" y="990"/>
                  </a:lnTo>
                  <a:lnTo>
                    <a:pt x="1534" y="984"/>
                  </a:lnTo>
                  <a:lnTo>
                    <a:pt x="1555" y="974"/>
                  </a:lnTo>
                  <a:lnTo>
                    <a:pt x="1581" y="962"/>
                  </a:lnTo>
                  <a:lnTo>
                    <a:pt x="1603" y="953"/>
                  </a:lnTo>
                  <a:lnTo>
                    <a:pt x="1623" y="948"/>
                  </a:lnTo>
                  <a:lnTo>
                    <a:pt x="1640" y="947"/>
                  </a:lnTo>
                  <a:lnTo>
                    <a:pt x="1652" y="947"/>
                  </a:lnTo>
                  <a:lnTo>
                    <a:pt x="1663" y="949"/>
                  </a:lnTo>
                  <a:lnTo>
                    <a:pt x="1668" y="950"/>
                  </a:lnTo>
                  <a:lnTo>
                    <a:pt x="1670" y="951"/>
                  </a:lnTo>
                  <a:lnTo>
                    <a:pt x="1802" y="1018"/>
                  </a:lnTo>
                  <a:lnTo>
                    <a:pt x="1815" y="1022"/>
                  </a:lnTo>
                  <a:lnTo>
                    <a:pt x="1825" y="1021"/>
                  </a:lnTo>
                  <a:lnTo>
                    <a:pt x="1836" y="1015"/>
                  </a:lnTo>
                  <a:lnTo>
                    <a:pt x="1844" y="1006"/>
                  </a:lnTo>
                  <a:lnTo>
                    <a:pt x="1851" y="996"/>
                  </a:lnTo>
                  <a:lnTo>
                    <a:pt x="1857" y="983"/>
                  </a:lnTo>
                  <a:lnTo>
                    <a:pt x="1862" y="970"/>
                  </a:lnTo>
                  <a:lnTo>
                    <a:pt x="1865" y="960"/>
                  </a:lnTo>
                  <a:lnTo>
                    <a:pt x="1868" y="950"/>
                  </a:lnTo>
                  <a:lnTo>
                    <a:pt x="1870" y="943"/>
                  </a:lnTo>
                  <a:lnTo>
                    <a:pt x="1870" y="941"/>
                  </a:lnTo>
                  <a:lnTo>
                    <a:pt x="1853" y="911"/>
                  </a:lnTo>
                  <a:lnTo>
                    <a:pt x="1841" y="884"/>
                  </a:lnTo>
                  <a:lnTo>
                    <a:pt x="1835" y="857"/>
                  </a:lnTo>
                  <a:lnTo>
                    <a:pt x="1831" y="835"/>
                  </a:lnTo>
                  <a:lnTo>
                    <a:pt x="1830" y="815"/>
                  </a:lnTo>
                  <a:lnTo>
                    <a:pt x="1830" y="798"/>
                  </a:lnTo>
                  <a:lnTo>
                    <a:pt x="1832" y="787"/>
                  </a:lnTo>
                  <a:lnTo>
                    <a:pt x="1833" y="779"/>
                  </a:lnTo>
                  <a:lnTo>
                    <a:pt x="1834" y="776"/>
                  </a:lnTo>
                  <a:lnTo>
                    <a:pt x="2061" y="870"/>
                  </a:lnTo>
                  <a:lnTo>
                    <a:pt x="2083" y="969"/>
                  </a:lnTo>
                  <a:lnTo>
                    <a:pt x="2069" y="1041"/>
                  </a:lnTo>
                  <a:lnTo>
                    <a:pt x="2066" y="1052"/>
                  </a:lnTo>
                  <a:lnTo>
                    <a:pt x="1099" y="1052"/>
                  </a:lnTo>
                  <a:lnTo>
                    <a:pt x="1099" y="2378"/>
                  </a:lnTo>
                  <a:lnTo>
                    <a:pt x="1047" y="2375"/>
                  </a:lnTo>
                  <a:lnTo>
                    <a:pt x="964" y="2361"/>
                  </a:lnTo>
                  <a:lnTo>
                    <a:pt x="883" y="2344"/>
                  </a:lnTo>
                  <a:lnTo>
                    <a:pt x="804" y="2320"/>
                  </a:lnTo>
                  <a:lnTo>
                    <a:pt x="727" y="2292"/>
                  </a:lnTo>
                  <a:lnTo>
                    <a:pt x="653" y="2258"/>
                  </a:lnTo>
                  <a:lnTo>
                    <a:pt x="582" y="2220"/>
                  </a:lnTo>
                  <a:lnTo>
                    <a:pt x="514" y="2178"/>
                  </a:lnTo>
                  <a:lnTo>
                    <a:pt x="449" y="2130"/>
                  </a:lnTo>
                  <a:lnTo>
                    <a:pt x="387" y="2080"/>
                  </a:lnTo>
                  <a:lnTo>
                    <a:pt x="330" y="2024"/>
                  </a:lnTo>
                  <a:lnTo>
                    <a:pt x="276" y="1965"/>
                  </a:lnTo>
                  <a:lnTo>
                    <a:pt x="227" y="1902"/>
                  </a:lnTo>
                  <a:lnTo>
                    <a:pt x="181" y="1836"/>
                  </a:lnTo>
                  <a:lnTo>
                    <a:pt x="140" y="1765"/>
                  </a:lnTo>
                  <a:lnTo>
                    <a:pt x="104" y="1692"/>
                  </a:lnTo>
                  <a:lnTo>
                    <a:pt x="74" y="1615"/>
                  </a:lnTo>
                  <a:lnTo>
                    <a:pt x="47" y="1536"/>
                  </a:lnTo>
                  <a:lnTo>
                    <a:pt x="27" y="1454"/>
                  </a:lnTo>
                  <a:lnTo>
                    <a:pt x="13" y="1369"/>
                  </a:lnTo>
                  <a:lnTo>
                    <a:pt x="3" y="1282"/>
                  </a:lnTo>
                  <a:lnTo>
                    <a:pt x="0" y="1192"/>
                  </a:lnTo>
                  <a:lnTo>
                    <a:pt x="0" y="1192"/>
                  </a:lnTo>
                  <a:lnTo>
                    <a:pt x="3" y="1104"/>
                  </a:lnTo>
                  <a:lnTo>
                    <a:pt x="12" y="1019"/>
                  </a:lnTo>
                  <a:lnTo>
                    <a:pt x="25" y="935"/>
                  </a:lnTo>
                  <a:lnTo>
                    <a:pt x="45" y="854"/>
                  </a:lnTo>
                  <a:lnTo>
                    <a:pt x="70" y="776"/>
                  </a:lnTo>
                  <a:lnTo>
                    <a:pt x="99" y="701"/>
                  </a:lnTo>
                  <a:lnTo>
                    <a:pt x="134" y="628"/>
                  </a:lnTo>
                  <a:lnTo>
                    <a:pt x="173" y="559"/>
                  </a:lnTo>
                  <a:lnTo>
                    <a:pt x="216" y="492"/>
                  </a:lnTo>
                  <a:lnTo>
                    <a:pt x="265" y="429"/>
                  </a:lnTo>
                  <a:lnTo>
                    <a:pt x="316" y="370"/>
                  </a:lnTo>
                  <a:lnTo>
                    <a:pt x="372" y="314"/>
                  </a:lnTo>
                  <a:lnTo>
                    <a:pt x="431" y="262"/>
                  </a:lnTo>
                  <a:lnTo>
                    <a:pt x="495" y="214"/>
                  </a:lnTo>
                  <a:lnTo>
                    <a:pt x="561" y="171"/>
                  </a:lnTo>
                  <a:lnTo>
                    <a:pt x="631" y="133"/>
                  </a:lnTo>
                  <a:lnTo>
                    <a:pt x="703" y="98"/>
                  </a:lnTo>
                  <a:lnTo>
                    <a:pt x="778" y="69"/>
                  </a:lnTo>
                  <a:lnTo>
                    <a:pt x="856" y="45"/>
                  </a:lnTo>
                  <a:lnTo>
                    <a:pt x="936" y="26"/>
                  </a:lnTo>
                  <a:lnTo>
                    <a:pt x="1020" y="12"/>
                  </a:lnTo>
                  <a:lnTo>
                    <a:pt x="1104" y="2"/>
                  </a:lnTo>
                  <a:lnTo>
                    <a:pt x="1191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7" name="CustomShape 13"/>
            <p:cNvSpPr/>
            <p:nvPr/>
          </p:nvSpPr>
          <p:spPr bwMode="auto">
            <a:xfrm>
              <a:off x="10297440" y="4737600"/>
              <a:ext cx="1230840" cy="703800"/>
            </a:xfrm>
            <a:custGeom>
              <a:avLst/>
              <a:gdLst/>
              <a:ahLst/>
              <a:cxnLst/>
              <a:rect l="l" t="t" r="r" b="b"/>
              <a:pathLst>
                <a:path w="2139" h="1158" extrusionOk="0">
                  <a:moveTo>
                    <a:pt x="0" y="0"/>
                  </a:moveTo>
                  <a:lnTo>
                    <a:pt x="1247" y="0"/>
                  </a:lnTo>
                  <a:lnTo>
                    <a:pt x="1247" y="120"/>
                  </a:lnTo>
                  <a:lnTo>
                    <a:pt x="130" y="120"/>
                  </a:lnTo>
                  <a:lnTo>
                    <a:pt x="130" y="554"/>
                  </a:lnTo>
                  <a:lnTo>
                    <a:pt x="130" y="554"/>
                  </a:lnTo>
                  <a:lnTo>
                    <a:pt x="130" y="1039"/>
                  </a:lnTo>
                  <a:lnTo>
                    <a:pt x="2008" y="1039"/>
                  </a:lnTo>
                  <a:lnTo>
                    <a:pt x="2008" y="120"/>
                  </a:lnTo>
                  <a:lnTo>
                    <a:pt x="1813" y="120"/>
                  </a:lnTo>
                  <a:lnTo>
                    <a:pt x="1813" y="0"/>
                  </a:lnTo>
                  <a:lnTo>
                    <a:pt x="2139" y="0"/>
                  </a:lnTo>
                  <a:lnTo>
                    <a:pt x="2139" y="1158"/>
                  </a:lnTo>
                  <a:lnTo>
                    <a:pt x="0" y="1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8" name="CustomShape 14"/>
            <p:cNvSpPr/>
            <p:nvPr/>
          </p:nvSpPr>
          <p:spPr bwMode="auto">
            <a:xfrm>
              <a:off x="10211040" y="5479560"/>
              <a:ext cx="1403640" cy="219240"/>
            </a:xfrm>
            <a:custGeom>
              <a:avLst/>
              <a:gdLst/>
              <a:ahLst/>
              <a:cxnLst/>
              <a:rect l="l" t="t" r="r" b="b"/>
              <a:pathLst>
                <a:path w="2434" h="362" extrusionOk="0">
                  <a:moveTo>
                    <a:pt x="1138" y="246"/>
                  </a:moveTo>
                  <a:lnTo>
                    <a:pt x="1111" y="343"/>
                  </a:lnTo>
                  <a:lnTo>
                    <a:pt x="1321" y="343"/>
                  </a:lnTo>
                  <a:lnTo>
                    <a:pt x="1296" y="246"/>
                  </a:lnTo>
                  <a:lnTo>
                    <a:pt x="1138" y="246"/>
                  </a:lnTo>
                  <a:close/>
                  <a:moveTo>
                    <a:pt x="214" y="49"/>
                  </a:moveTo>
                  <a:lnTo>
                    <a:pt x="143" y="225"/>
                  </a:lnTo>
                  <a:lnTo>
                    <a:pt x="2290" y="225"/>
                  </a:lnTo>
                  <a:lnTo>
                    <a:pt x="2219" y="49"/>
                  </a:lnTo>
                  <a:lnTo>
                    <a:pt x="214" y="49"/>
                  </a:lnTo>
                  <a:close/>
                  <a:moveTo>
                    <a:pt x="142" y="0"/>
                  </a:moveTo>
                  <a:lnTo>
                    <a:pt x="2291" y="0"/>
                  </a:lnTo>
                  <a:lnTo>
                    <a:pt x="2434" y="362"/>
                  </a:lnTo>
                  <a:lnTo>
                    <a:pt x="0" y="36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89" name="Picture 2" descr="В связи с перебоями в работе Единой информационной системы в сфере закупок ( ЕИС) объявление закупок госпредприятия временно происходит на официальном  сайте ГП НО «НОФ» - ГП НО &quot;Нижегородская областная фармация&quot;"/>
            <p:cNvPicPr/>
            <p:nvPr/>
          </p:nvPicPr>
          <p:blipFill>
            <a:blip r:embed="rId5"/>
            <a:srcRect t="15273" b="14858"/>
            <a:stretch/>
          </p:blipFill>
          <p:spPr bwMode="auto">
            <a:xfrm>
              <a:off x="10379880" y="4806360"/>
              <a:ext cx="1074240" cy="5547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90" name="CustomShape 15"/>
            <p:cNvSpPr/>
            <p:nvPr/>
          </p:nvSpPr>
          <p:spPr bwMode="auto">
            <a:xfrm>
              <a:off x="10927800" y="4258080"/>
              <a:ext cx="493920" cy="623879"/>
            </a:xfrm>
            <a:custGeom>
              <a:avLst/>
              <a:gdLst/>
              <a:ahLst/>
              <a:cxnLst/>
              <a:rect l="l" t="t" r="r" b="b"/>
              <a:pathLst>
                <a:path w="856" h="1022" extrusionOk="0">
                  <a:moveTo>
                    <a:pt x="282" y="0"/>
                  </a:moveTo>
                  <a:lnTo>
                    <a:pt x="572" y="0"/>
                  </a:lnTo>
                  <a:lnTo>
                    <a:pt x="572" y="594"/>
                  </a:lnTo>
                  <a:lnTo>
                    <a:pt x="856" y="594"/>
                  </a:lnTo>
                  <a:lnTo>
                    <a:pt x="428" y="1022"/>
                  </a:lnTo>
                  <a:lnTo>
                    <a:pt x="0" y="594"/>
                  </a:lnTo>
                  <a:lnTo>
                    <a:pt x="282" y="59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aphicFrame>
        <p:nvGraphicFramePr>
          <p:cNvPr id="192" name="Table 17"/>
          <p:cNvGraphicFramePr>
            <a:graphicFrameLocks/>
          </p:cNvGraphicFramePr>
          <p:nvPr/>
        </p:nvGraphicFramePr>
        <p:xfrm>
          <a:off x="4624920" y="1101600"/>
          <a:ext cx="4507200" cy="1708553"/>
        </p:xfrm>
        <a:graphic>
          <a:graphicData uri="http://schemas.openxmlformats.org/drawingml/2006/table">
            <a:tbl>
              <a:tblPr/>
              <a:tblGrid>
                <a:gridCol w="2275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9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-1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Кочковский район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en-US" sz="1000" b="0" strike="noStrike" spc="-1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0,0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-1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закупок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-1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Маслянинский район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en-US" sz="1000" b="0" strike="noStrike" spc="-1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30,</a:t>
                      </a:r>
                      <a:r>
                        <a:rPr lang="ru-RU" sz="1000" b="0" strike="noStrike" spc="-1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0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-1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закупок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-1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Поселок Кольцово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en-US" sz="1000" b="0" strike="noStrike" spc="-1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0,0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-1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закупок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-1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Чулымский район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en-US" sz="1000" b="0" strike="noStrike" spc="-1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0,0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-1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закупок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-1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Венгеровский район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-1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нет заказчиков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-1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заказчиков 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-1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Кыштовский район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r>
                        <a:rPr lang="ru-RU" sz="1000" b="0" strike="noStrike" spc="-1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нет заказчиков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-1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заказчиков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-1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Северный район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-1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нет заказчиков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-1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заказчиков</a:t>
                      </a:r>
                      <a:endParaRPr lang="ru-RU" sz="1000" b="0" strike="noStrike" spc="-1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93" name="Рисунок 33"/>
          <p:cNvPicPr/>
          <p:nvPr/>
        </p:nvPicPr>
        <p:blipFill>
          <a:blip r:embed="rId2">
            <a:lum bright="70000" contrast="-70000"/>
          </a:blip>
          <a:stretch/>
        </p:blipFill>
        <p:spPr bwMode="auto">
          <a:xfrm rot="5400000">
            <a:off x="2775600" y="-2683080"/>
            <a:ext cx="6829920" cy="12196079"/>
          </a:xfrm>
          <a:prstGeom prst="rect">
            <a:avLst/>
          </a:prstGeom>
          <a:ln>
            <a:noFill/>
          </a:ln>
        </p:spPr>
      </p:pic>
      <p:pic>
        <p:nvPicPr>
          <p:cNvPr id="194" name="Рисунок 3"/>
          <p:cNvPicPr/>
          <p:nvPr/>
        </p:nvPicPr>
        <p:blipFill>
          <a:blip r:embed="rId3"/>
          <a:stretch/>
        </p:blipFill>
        <p:spPr bwMode="auto">
          <a:xfrm rot="10800000" flipH="1">
            <a:off x="0" y="0"/>
            <a:ext cx="12190680" cy="6856560"/>
          </a:xfrm>
          <a:prstGeom prst="rect">
            <a:avLst/>
          </a:prstGeom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</p:pic>
      <p:sp>
        <p:nvSpPr>
          <p:cNvPr id="195" name="CustomShape 18"/>
          <p:cNvSpPr/>
          <p:nvPr/>
        </p:nvSpPr>
        <p:spPr bwMode="auto">
          <a:xfrm>
            <a:off x="1296720" y="108720"/>
            <a:ext cx="10794600" cy="106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3200" b="1" strike="noStrike" spc="-1" dirty="0">
                <a:solidFill>
                  <a:srgbClr val="FFFFFF"/>
                </a:solidFill>
                <a:latin typeface="Segoe UI"/>
                <a:ea typeface="Segoe UI"/>
              </a:rPr>
              <a:t>Рейтинг ОМСУ НСО по достижению доли закупок у СМП по 223-ФЗ, %</a:t>
            </a:r>
            <a:endParaRPr lang="ru-RU" sz="3200" b="0" strike="noStrike" spc="-1" dirty="0">
              <a:latin typeface="Arial"/>
            </a:endParaRPr>
          </a:p>
        </p:txBody>
      </p:sp>
      <p:sp>
        <p:nvSpPr>
          <p:cNvPr id="196" name="CustomShape 19"/>
          <p:cNvSpPr/>
          <p:nvPr/>
        </p:nvSpPr>
        <p:spPr bwMode="auto">
          <a:xfrm>
            <a:off x="91440" y="1175400"/>
            <a:ext cx="12007800" cy="5561280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197" name="Table 20"/>
          <p:cNvGraphicFramePr>
            <a:graphicFrameLocks/>
          </p:cNvGraphicFramePr>
          <p:nvPr/>
        </p:nvGraphicFramePr>
        <p:xfrm>
          <a:off x="4678200" y="4608948"/>
          <a:ext cx="4032000" cy="1842388"/>
        </p:xfrm>
        <a:graphic>
          <a:graphicData uri="http://schemas.openxmlformats.org/drawingml/2006/table">
            <a:tbl>
              <a:tblPr/>
              <a:tblGrid>
                <a:gridCol w="4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8866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dirty="0"/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056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-1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r>
                        <a:rPr lang="ru-RU" sz="1200" b="1" strike="noStrike" spc="-1">
                          <a:solidFill>
                            <a:srgbClr val="0B3568"/>
                          </a:solidFill>
                          <a:latin typeface="Segoe UI"/>
                          <a:ea typeface="Times New Roman"/>
                        </a:rPr>
                        <a:t>Шкала оценки: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67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-1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Зеленая зона 25 % – 100 %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67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-1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Желтая зона 20 %  – 24,39 %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67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-1" dirty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Красная зона 0 % – 19,9 %</a:t>
                      </a:r>
                      <a:endParaRPr lang="ru-RU" sz="1200" b="0" strike="noStrike" spc="-1" dirty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8" name="CustomShape 21"/>
          <p:cNvSpPr/>
          <p:nvPr/>
        </p:nvSpPr>
        <p:spPr bwMode="auto">
          <a:xfrm>
            <a:off x="9642600" y="1175400"/>
            <a:ext cx="2259360" cy="118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strike="noStrike" spc="-1">
                <a:solidFill>
                  <a:srgbClr val="A40000"/>
                </a:solidFill>
                <a:latin typeface="Segoe UI"/>
                <a:ea typeface="Arial"/>
              </a:rPr>
              <a:t>223-ФЗ</a:t>
            </a:r>
            <a:endParaRPr lang="ru-RU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-1">
                <a:solidFill>
                  <a:srgbClr val="A40000"/>
                </a:solidFill>
                <a:latin typeface="Segoe UI"/>
                <a:ea typeface="Arial"/>
              </a:rPr>
              <a:t>ОМСУ НСО</a:t>
            </a:r>
            <a:endParaRPr lang="ru-RU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-1">
                <a:solidFill>
                  <a:srgbClr val="A40000"/>
                </a:solidFill>
                <a:latin typeface="Segoe UI"/>
                <a:ea typeface="Arial"/>
              </a:rPr>
              <a:t>25 %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99" name="CustomShape 22"/>
          <p:cNvSpPr/>
          <p:nvPr/>
        </p:nvSpPr>
        <p:spPr bwMode="auto">
          <a:xfrm>
            <a:off x="11480760" y="6341760"/>
            <a:ext cx="609840" cy="3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000" b="1" strike="noStrike" spc="-1">
                <a:solidFill>
                  <a:srgbClr val="044174"/>
                </a:solidFill>
                <a:latin typeface="Segoe UI"/>
                <a:ea typeface="Calibri"/>
              </a:rPr>
              <a:t>7</a:t>
            </a:r>
            <a:endParaRPr lang="ru-RU" sz="2000" b="0" strike="noStrike" spc="-1">
              <a:latin typeface="Arial"/>
            </a:endParaRPr>
          </a:p>
        </p:txBody>
      </p:sp>
      <p:pic>
        <p:nvPicPr>
          <p:cNvPr id="200" name="Рисунок 9"/>
          <p:cNvPicPr/>
          <p:nvPr/>
        </p:nvPicPr>
        <p:blipFill>
          <a:blip r:embed="rId4"/>
          <a:stretch/>
        </p:blipFill>
        <p:spPr bwMode="auto">
          <a:xfrm>
            <a:off x="128520" y="108720"/>
            <a:ext cx="733320" cy="906480"/>
          </a:xfrm>
          <a:prstGeom prst="rect">
            <a:avLst/>
          </a:prstGeom>
          <a:ln>
            <a:noFill/>
          </a:ln>
        </p:spPr>
      </p:pic>
      <p:grpSp>
        <p:nvGrpSpPr>
          <p:cNvPr id="201" name="Group 23"/>
          <p:cNvGrpSpPr/>
          <p:nvPr/>
        </p:nvGrpSpPr>
        <p:grpSpPr bwMode="auto">
          <a:xfrm>
            <a:off x="10222200" y="2283120"/>
            <a:ext cx="1150560" cy="1054800"/>
            <a:chOff x="10222200" y="2283120"/>
            <a:chExt cx="1150560" cy="1054800"/>
          </a:xfrm>
        </p:grpSpPr>
        <p:sp>
          <p:nvSpPr>
            <p:cNvPr id="202" name="CustomShape 24"/>
            <p:cNvSpPr/>
            <p:nvPr/>
          </p:nvSpPr>
          <p:spPr bwMode="auto">
            <a:xfrm flipH="1">
              <a:off x="10379520" y="2542680"/>
              <a:ext cx="711000" cy="650520"/>
            </a:xfrm>
            <a:custGeom>
              <a:avLst/>
              <a:gdLst/>
              <a:ahLst/>
              <a:cxnLst/>
              <a:rect l="l" t="t" r="r" b="b"/>
              <a:pathLst>
                <a:path w="2215" h="2209" extrusionOk="0">
                  <a:moveTo>
                    <a:pt x="1108" y="209"/>
                  </a:moveTo>
                  <a:lnTo>
                    <a:pt x="1030" y="212"/>
                  </a:lnTo>
                  <a:lnTo>
                    <a:pt x="955" y="222"/>
                  </a:lnTo>
                  <a:lnTo>
                    <a:pt x="881" y="237"/>
                  </a:lnTo>
                  <a:lnTo>
                    <a:pt x="811" y="259"/>
                  </a:lnTo>
                  <a:lnTo>
                    <a:pt x="742" y="286"/>
                  </a:lnTo>
                  <a:lnTo>
                    <a:pt x="676" y="320"/>
                  </a:lnTo>
                  <a:lnTo>
                    <a:pt x="614" y="357"/>
                  </a:lnTo>
                  <a:lnTo>
                    <a:pt x="555" y="399"/>
                  </a:lnTo>
                  <a:lnTo>
                    <a:pt x="500" y="447"/>
                  </a:lnTo>
                  <a:lnTo>
                    <a:pt x="448" y="498"/>
                  </a:lnTo>
                  <a:lnTo>
                    <a:pt x="401" y="553"/>
                  </a:lnTo>
                  <a:lnTo>
                    <a:pt x="358" y="612"/>
                  </a:lnTo>
                  <a:lnTo>
                    <a:pt x="321" y="674"/>
                  </a:lnTo>
                  <a:lnTo>
                    <a:pt x="287" y="740"/>
                  </a:lnTo>
                  <a:lnTo>
                    <a:pt x="260" y="808"/>
                  </a:lnTo>
                  <a:lnTo>
                    <a:pt x="239" y="879"/>
                  </a:lnTo>
                  <a:lnTo>
                    <a:pt x="223" y="952"/>
                  </a:lnTo>
                  <a:lnTo>
                    <a:pt x="213" y="1027"/>
                  </a:lnTo>
                  <a:lnTo>
                    <a:pt x="210" y="1104"/>
                  </a:lnTo>
                  <a:lnTo>
                    <a:pt x="213" y="1181"/>
                  </a:lnTo>
                  <a:lnTo>
                    <a:pt x="223" y="1257"/>
                  </a:lnTo>
                  <a:lnTo>
                    <a:pt x="239" y="1330"/>
                  </a:lnTo>
                  <a:lnTo>
                    <a:pt x="260" y="1401"/>
                  </a:lnTo>
                  <a:lnTo>
                    <a:pt x="287" y="1470"/>
                  </a:lnTo>
                  <a:lnTo>
                    <a:pt x="321" y="1535"/>
                  </a:lnTo>
                  <a:lnTo>
                    <a:pt x="358" y="1598"/>
                  </a:lnTo>
                  <a:lnTo>
                    <a:pt x="401" y="1656"/>
                  </a:lnTo>
                  <a:lnTo>
                    <a:pt x="448" y="1712"/>
                  </a:lnTo>
                  <a:lnTo>
                    <a:pt x="500" y="1763"/>
                  </a:lnTo>
                  <a:lnTo>
                    <a:pt x="555" y="1809"/>
                  </a:lnTo>
                  <a:lnTo>
                    <a:pt x="614" y="1852"/>
                  </a:lnTo>
                  <a:lnTo>
                    <a:pt x="676" y="1890"/>
                  </a:lnTo>
                  <a:lnTo>
                    <a:pt x="742" y="1922"/>
                  </a:lnTo>
                  <a:lnTo>
                    <a:pt x="811" y="1949"/>
                  </a:lnTo>
                  <a:lnTo>
                    <a:pt x="881" y="1971"/>
                  </a:lnTo>
                  <a:lnTo>
                    <a:pt x="955" y="1987"/>
                  </a:lnTo>
                  <a:lnTo>
                    <a:pt x="1030" y="1997"/>
                  </a:lnTo>
                  <a:lnTo>
                    <a:pt x="1108" y="2000"/>
                  </a:lnTo>
                  <a:lnTo>
                    <a:pt x="1185" y="1997"/>
                  </a:lnTo>
                  <a:lnTo>
                    <a:pt x="1261" y="1987"/>
                  </a:lnTo>
                  <a:lnTo>
                    <a:pt x="1334" y="1971"/>
                  </a:lnTo>
                  <a:lnTo>
                    <a:pt x="1406" y="1949"/>
                  </a:lnTo>
                  <a:lnTo>
                    <a:pt x="1474" y="1922"/>
                  </a:lnTo>
                  <a:lnTo>
                    <a:pt x="1540" y="1890"/>
                  </a:lnTo>
                  <a:lnTo>
                    <a:pt x="1603" y="1852"/>
                  </a:lnTo>
                  <a:lnTo>
                    <a:pt x="1661" y="1809"/>
                  </a:lnTo>
                  <a:lnTo>
                    <a:pt x="1717" y="1763"/>
                  </a:lnTo>
                  <a:lnTo>
                    <a:pt x="1768" y="1712"/>
                  </a:lnTo>
                  <a:lnTo>
                    <a:pt x="1815" y="1656"/>
                  </a:lnTo>
                  <a:lnTo>
                    <a:pt x="1857" y="1598"/>
                  </a:lnTo>
                  <a:lnTo>
                    <a:pt x="1895" y="1535"/>
                  </a:lnTo>
                  <a:lnTo>
                    <a:pt x="1928" y="1470"/>
                  </a:lnTo>
                  <a:lnTo>
                    <a:pt x="1955" y="1401"/>
                  </a:lnTo>
                  <a:lnTo>
                    <a:pt x="1977" y="1330"/>
                  </a:lnTo>
                  <a:lnTo>
                    <a:pt x="1993" y="1257"/>
                  </a:lnTo>
                  <a:lnTo>
                    <a:pt x="2003" y="1181"/>
                  </a:lnTo>
                  <a:lnTo>
                    <a:pt x="2006" y="1104"/>
                  </a:lnTo>
                  <a:lnTo>
                    <a:pt x="2003" y="1027"/>
                  </a:lnTo>
                  <a:lnTo>
                    <a:pt x="1993" y="952"/>
                  </a:lnTo>
                  <a:lnTo>
                    <a:pt x="1977" y="879"/>
                  </a:lnTo>
                  <a:lnTo>
                    <a:pt x="1955" y="808"/>
                  </a:lnTo>
                  <a:lnTo>
                    <a:pt x="1928" y="740"/>
                  </a:lnTo>
                  <a:lnTo>
                    <a:pt x="1895" y="674"/>
                  </a:lnTo>
                  <a:lnTo>
                    <a:pt x="1857" y="612"/>
                  </a:lnTo>
                  <a:lnTo>
                    <a:pt x="1815" y="553"/>
                  </a:lnTo>
                  <a:lnTo>
                    <a:pt x="1768" y="498"/>
                  </a:lnTo>
                  <a:lnTo>
                    <a:pt x="1717" y="447"/>
                  </a:lnTo>
                  <a:lnTo>
                    <a:pt x="1661" y="399"/>
                  </a:lnTo>
                  <a:lnTo>
                    <a:pt x="1603" y="357"/>
                  </a:lnTo>
                  <a:lnTo>
                    <a:pt x="1540" y="320"/>
                  </a:lnTo>
                  <a:lnTo>
                    <a:pt x="1474" y="286"/>
                  </a:lnTo>
                  <a:lnTo>
                    <a:pt x="1406" y="259"/>
                  </a:lnTo>
                  <a:lnTo>
                    <a:pt x="1334" y="237"/>
                  </a:lnTo>
                  <a:lnTo>
                    <a:pt x="1261" y="222"/>
                  </a:lnTo>
                  <a:lnTo>
                    <a:pt x="1185" y="212"/>
                  </a:lnTo>
                  <a:lnTo>
                    <a:pt x="1108" y="209"/>
                  </a:lnTo>
                  <a:close/>
                  <a:moveTo>
                    <a:pt x="1108" y="0"/>
                  </a:moveTo>
                  <a:lnTo>
                    <a:pt x="1195" y="3"/>
                  </a:lnTo>
                  <a:lnTo>
                    <a:pt x="1280" y="13"/>
                  </a:lnTo>
                  <a:lnTo>
                    <a:pt x="1361" y="29"/>
                  </a:lnTo>
                  <a:lnTo>
                    <a:pt x="1442" y="51"/>
                  </a:lnTo>
                  <a:lnTo>
                    <a:pt x="1520" y="79"/>
                  </a:lnTo>
                  <a:lnTo>
                    <a:pt x="1595" y="113"/>
                  </a:lnTo>
                  <a:lnTo>
                    <a:pt x="1667" y="151"/>
                  </a:lnTo>
                  <a:lnTo>
                    <a:pt x="1735" y="195"/>
                  </a:lnTo>
                  <a:lnTo>
                    <a:pt x="1801" y="243"/>
                  </a:lnTo>
                  <a:lnTo>
                    <a:pt x="1862" y="296"/>
                  </a:lnTo>
                  <a:lnTo>
                    <a:pt x="1919" y="353"/>
                  </a:lnTo>
                  <a:lnTo>
                    <a:pt x="1973" y="414"/>
                  </a:lnTo>
                  <a:lnTo>
                    <a:pt x="2020" y="479"/>
                  </a:lnTo>
                  <a:lnTo>
                    <a:pt x="2064" y="548"/>
                  </a:lnTo>
                  <a:lnTo>
                    <a:pt x="2103" y="619"/>
                  </a:lnTo>
                  <a:lnTo>
                    <a:pt x="2137" y="694"/>
                  </a:lnTo>
                  <a:lnTo>
                    <a:pt x="2164" y="771"/>
                  </a:lnTo>
                  <a:lnTo>
                    <a:pt x="2187" y="851"/>
                  </a:lnTo>
                  <a:lnTo>
                    <a:pt x="2202" y="934"/>
                  </a:lnTo>
                  <a:lnTo>
                    <a:pt x="2212" y="1018"/>
                  </a:lnTo>
                  <a:lnTo>
                    <a:pt x="2215" y="1104"/>
                  </a:lnTo>
                  <a:lnTo>
                    <a:pt x="2212" y="1191"/>
                  </a:lnTo>
                  <a:lnTo>
                    <a:pt x="2202" y="1276"/>
                  </a:lnTo>
                  <a:lnTo>
                    <a:pt x="2187" y="1358"/>
                  </a:lnTo>
                  <a:lnTo>
                    <a:pt x="2164" y="1437"/>
                  </a:lnTo>
                  <a:lnTo>
                    <a:pt x="2137" y="1515"/>
                  </a:lnTo>
                  <a:lnTo>
                    <a:pt x="2103" y="1590"/>
                  </a:lnTo>
                  <a:lnTo>
                    <a:pt x="2064" y="1662"/>
                  </a:lnTo>
                  <a:lnTo>
                    <a:pt x="2020" y="1730"/>
                  </a:lnTo>
                  <a:lnTo>
                    <a:pt x="1973" y="1795"/>
                  </a:lnTo>
                  <a:lnTo>
                    <a:pt x="1919" y="1856"/>
                  </a:lnTo>
                  <a:lnTo>
                    <a:pt x="1862" y="1913"/>
                  </a:lnTo>
                  <a:lnTo>
                    <a:pt x="1801" y="1967"/>
                  </a:lnTo>
                  <a:lnTo>
                    <a:pt x="1735" y="2014"/>
                  </a:lnTo>
                  <a:lnTo>
                    <a:pt x="1667" y="2058"/>
                  </a:lnTo>
                  <a:lnTo>
                    <a:pt x="1595" y="2097"/>
                  </a:lnTo>
                  <a:lnTo>
                    <a:pt x="1520" y="2130"/>
                  </a:lnTo>
                  <a:lnTo>
                    <a:pt x="1442" y="2158"/>
                  </a:lnTo>
                  <a:lnTo>
                    <a:pt x="1361" y="2180"/>
                  </a:lnTo>
                  <a:lnTo>
                    <a:pt x="1280" y="2196"/>
                  </a:lnTo>
                  <a:lnTo>
                    <a:pt x="1195" y="2205"/>
                  </a:lnTo>
                  <a:lnTo>
                    <a:pt x="1108" y="2209"/>
                  </a:lnTo>
                  <a:lnTo>
                    <a:pt x="1022" y="2205"/>
                  </a:lnTo>
                  <a:lnTo>
                    <a:pt x="937" y="2196"/>
                  </a:lnTo>
                  <a:lnTo>
                    <a:pt x="854" y="2180"/>
                  </a:lnTo>
                  <a:lnTo>
                    <a:pt x="774" y="2158"/>
                  </a:lnTo>
                  <a:lnTo>
                    <a:pt x="697" y="2130"/>
                  </a:lnTo>
                  <a:lnTo>
                    <a:pt x="621" y="2097"/>
                  </a:lnTo>
                  <a:lnTo>
                    <a:pt x="550" y="2058"/>
                  </a:lnTo>
                  <a:lnTo>
                    <a:pt x="481" y="2014"/>
                  </a:lnTo>
                  <a:lnTo>
                    <a:pt x="416" y="1967"/>
                  </a:lnTo>
                  <a:lnTo>
                    <a:pt x="355" y="1913"/>
                  </a:lnTo>
                  <a:lnTo>
                    <a:pt x="297" y="1856"/>
                  </a:lnTo>
                  <a:lnTo>
                    <a:pt x="244" y="1795"/>
                  </a:lnTo>
                  <a:lnTo>
                    <a:pt x="196" y="1730"/>
                  </a:lnTo>
                  <a:lnTo>
                    <a:pt x="151" y="1662"/>
                  </a:lnTo>
                  <a:lnTo>
                    <a:pt x="113" y="1590"/>
                  </a:lnTo>
                  <a:lnTo>
                    <a:pt x="80" y="1515"/>
                  </a:lnTo>
                  <a:lnTo>
                    <a:pt x="51" y="1437"/>
                  </a:lnTo>
                  <a:lnTo>
                    <a:pt x="30" y="1358"/>
                  </a:lnTo>
                  <a:lnTo>
                    <a:pt x="13" y="1276"/>
                  </a:lnTo>
                  <a:lnTo>
                    <a:pt x="4" y="1191"/>
                  </a:lnTo>
                  <a:lnTo>
                    <a:pt x="0" y="1104"/>
                  </a:lnTo>
                  <a:lnTo>
                    <a:pt x="4" y="1018"/>
                  </a:lnTo>
                  <a:lnTo>
                    <a:pt x="13" y="934"/>
                  </a:lnTo>
                  <a:lnTo>
                    <a:pt x="30" y="851"/>
                  </a:lnTo>
                  <a:lnTo>
                    <a:pt x="51" y="771"/>
                  </a:lnTo>
                  <a:lnTo>
                    <a:pt x="80" y="694"/>
                  </a:lnTo>
                  <a:lnTo>
                    <a:pt x="113" y="619"/>
                  </a:lnTo>
                  <a:lnTo>
                    <a:pt x="151" y="548"/>
                  </a:lnTo>
                  <a:lnTo>
                    <a:pt x="196" y="479"/>
                  </a:lnTo>
                  <a:lnTo>
                    <a:pt x="244" y="414"/>
                  </a:lnTo>
                  <a:lnTo>
                    <a:pt x="297" y="353"/>
                  </a:lnTo>
                  <a:lnTo>
                    <a:pt x="355" y="296"/>
                  </a:lnTo>
                  <a:lnTo>
                    <a:pt x="416" y="243"/>
                  </a:lnTo>
                  <a:lnTo>
                    <a:pt x="481" y="195"/>
                  </a:lnTo>
                  <a:lnTo>
                    <a:pt x="550" y="151"/>
                  </a:lnTo>
                  <a:lnTo>
                    <a:pt x="621" y="113"/>
                  </a:lnTo>
                  <a:lnTo>
                    <a:pt x="697" y="79"/>
                  </a:lnTo>
                  <a:lnTo>
                    <a:pt x="774" y="51"/>
                  </a:lnTo>
                  <a:lnTo>
                    <a:pt x="854" y="29"/>
                  </a:lnTo>
                  <a:lnTo>
                    <a:pt x="937" y="13"/>
                  </a:lnTo>
                  <a:lnTo>
                    <a:pt x="1022" y="3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3" name="CustomShape 25"/>
            <p:cNvSpPr/>
            <p:nvPr/>
          </p:nvSpPr>
          <p:spPr bwMode="auto">
            <a:xfrm flipH="1">
              <a:off x="10536840" y="2687400"/>
              <a:ext cx="396360" cy="361439"/>
            </a:xfrm>
            <a:custGeom>
              <a:avLst/>
              <a:gdLst/>
              <a:ahLst/>
              <a:cxnLst/>
              <a:rect l="l" t="t" r="r" b="b"/>
              <a:pathLst>
                <a:path w="1238" h="1234" extrusionOk="0">
                  <a:moveTo>
                    <a:pt x="619" y="0"/>
                  </a:moveTo>
                  <a:lnTo>
                    <a:pt x="682" y="3"/>
                  </a:lnTo>
                  <a:lnTo>
                    <a:pt x="744" y="13"/>
                  </a:lnTo>
                  <a:lnTo>
                    <a:pt x="803" y="28"/>
                  </a:lnTo>
                  <a:lnTo>
                    <a:pt x="860" y="49"/>
                  </a:lnTo>
                  <a:lnTo>
                    <a:pt x="914" y="75"/>
                  </a:lnTo>
                  <a:lnTo>
                    <a:pt x="965" y="106"/>
                  </a:lnTo>
                  <a:lnTo>
                    <a:pt x="1013" y="142"/>
                  </a:lnTo>
                  <a:lnTo>
                    <a:pt x="1056" y="181"/>
                  </a:lnTo>
                  <a:lnTo>
                    <a:pt x="1096" y="226"/>
                  </a:lnTo>
                  <a:lnTo>
                    <a:pt x="1132" y="273"/>
                  </a:lnTo>
                  <a:lnTo>
                    <a:pt x="1163" y="323"/>
                  </a:lnTo>
                  <a:lnTo>
                    <a:pt x="1189" y="377"/>
                  </a:lnTo>
                  <a:lnTo>
                    <a:pt x="1211" y="434"/>
                  </a:lnTo>
                  <a:lnTo>
                    <a:pt x="1226" y="494"/>
                  </a:lnTo>
                  <a:lnTo>
                    <a:pt x="1234" y="554"/>
                  </a:lnTo>
                  <a:lnTo>
                    <a:pt x="1238" y="617"/>
                  </a:lnTo>
                  <a:lnTo>
                    <a:pt x="1234" y="680"/>
                  </a:lnTo>
                  <a:lnTo>
                    <a:pt x="1226" y="742"/>
                  </a:lnTo>
                  <a:lnTo>
                    <a:pt x="1211" y="801"/>
                  </a:lnTo>
                  <a:lnTo>
                    <a:pt x="1189" y="858"/>
                  </a:lnTo>
                  <a:lnTo>
                    <a:pt x="1163" y="911"/>
                  </a:lnTo>
                  <a:lnTo>
                    <a:pt x="1132" y="962"/>
                  </a:lnTo>
                  <a:lnTo>
                    <a:pt x="1096" y="1010"/>
                  </a:lnTo>
                  <a:lnTo>
                    <a:pt x="1056" y="1053"/>
                  </a:lnTo>
                  <a:lnTo>
                    <a:pt x="1013" y="1093"/>
                  </a:lnTo>
                  <a:lnTo>
                    <a:pt x="965" y="1129"/>
                  </a:lnTo>
                  <a:lnTo>
                    <a:pt x="914" y="1160"/>
                  </a:lnTo>
                  <a:lnTo>
                    <a:pt x="860" y="1186"/>
                  </a:lnTo>
                  <a:lnTo>
                    <a:pt x="803" y="1207"/>
                  </a:lnTo>
                  <a:lnTo>
                    <a:pt x="744" y="1223"/>
                  </a:lnTo>
                  <a:lnTo>
                    <a:pt x="682" y="1231"/>
                  </a:lnTo>
                  <a:lnTo>
                    <a:pt x="619" y="1234"/>
                  </a:lnTo>
                  <a:lnTo>
                    <a:pt x="556" y="1231"/>
                  </a:lnTo>
                  <a:lnTo>
                    <a:pt x="495" y="1223"/>
                  </a:lnTo>
                  <a:lnTo>
                    <a:pt x="435" y="1207"/>
                  </a:lnTo>
                  <a:lnTo>
                    <a:pt x="378" y="1186"/>
                  </a:lnTo>
                  <a:lnTo>
                    <a:pt x="324" y="1160"/>
                  </a:lnTo>
                  <a:lnTo>
                    <a:pt x="274" y="1129"/>
                  </a:lnTo>
                  <a:lnTo>
                    <a:pt x="226" y="1093"/>
                  </a:lnTo>
                  <a:lnTo>
                    <a:pt x="181" y="1053"/>
                  </a:lnTo>
                  <a:lnTo>
                    <a:pt x="142" y="1010"/>
                  </a:lnTo>
                  <a:lnTo>
                    <a:pt x="106" y="962"/>
                  </a:lnTo>
                  <a:lnTo>
                    <a:pt x="75" y="911"/>
                  </a:lnTo>
                  <a:lnTo>
                    <a:pt x="49" y="858"/>
                  </a:lnTo>
                  <a:lnTo>
                    <a:pt x="28" y="801"/>
                  </a:lnTo>
                  <a:lnTo>
                    <a:pt x="13" y="742"/>
                  </a:lnTo>
                  <a:lnTo>
                    <a:pt x="3" y="680"/>
                  </a:lnTo>
                  <a:lnTo>
                    <a:pt x="0" y="617"/>
                  </a:lnTo>
                  <a:lnTo>
                    <a:pt x="3" y="593"/>
                  </a:lnTo>
                  <a:lnTo>
                    <a:pt x="11" y="572"/>
                  </a:lnTo>
                  <a:lnTo>
                    <a:pt x="24" y="552"/>
                  </a:lnTo>
                  <a:lnTo>
                    <a:pt x="40" y="536"/>
                  </a:lnTo>
                  <a:lnTo>
                    <a:pt x="58" y="524"/>
                  </a:lnTo>
                  <a:lnTo>
                    <a:pt x="81" y="516"/>
                  </a:lnTo>
                  <a:lnTo>
                    <a:pt x="105" y="513"/>
                  </a:lnTo>
                  <a:lnTo>
                    <a:pt x="129" y="516"/>
                  </a:lnTo>
                  <a:lnTo>
                    <a:pt x="151" y="524"/>
                  </a:lnTo>
                  <a:lnTo>
                    <a:pt x="171" y="536"/>
                  </a:lnTo>
                  <a:lnTo>
                    <a:pt x="187" y="552"/>
                  </a:lnTo>
                  <a:lnTo>
                    <a:pt x="199" y="572"/>
                  </a:lnTo>
                  <a:lnTo>
                    <a:pt x="208" y="593"/>
                  </a:lnTo>
                  <a:lnTo>
                    <a:pt x="210" y="617"/>
                  </a:lnTo>
                  <a:lnTo>
                    <a:pt x="213" y="668"/>
                  </a:lnTo>
                  <a:lnTo>
                    <a:pt x="223" y="718"/>
                  </a:lnTo>
                  <a:lnTo>
                    <a:pt x="237" y="765"/>
                  </a:lnTo>
                  <a:lnTo>
                    <a:pt x="258" y="809"/>
                  </a:lnTo>
                  <a:lnTo>
                    <a:pt x="284" y="850"/>
                  </a:lnTo>
                  <a:lnTo>
                    <a:pt x="313" y="888"/>
                  </a:lnTo>
                  <a:lnTo>
                    <a:pt x="348" y="923"/>
                  </a:lnTo>
                  <a:lnTo>
                    <a:pt x="386" y="952"/>
                  </a:lnTo>
                  <a:lnTo>
                    <a:pt x="427" y="977"/>
                  </a:lnTo>
                  <a:lnTo>
                    <a:pt x="471" y="998"/>
                  </a:lnTo>
                  <a:lnTo>
                    <a:pt x="519" y="1013"/>
                  </a:lnTo>
                  <a:lnTo>
                    <a:pt x="568" y="1023"/>
                  </a:lnTo>
                  <a:lnTo>
                    <a:pt x="619" y="1026"/>
                  </a:lnTo>
                  <a:lnTo>
                    <a:pt x="670" y="1023"/>
                  </a:lnTo>
                  <a:lnTo>
                    <a:pt x="720" y="1013"/>
                  </a:lnTo>
                  <a:lnTo>
                    <a:pt x="767" y="998"/>
                  </a:lnTo>
                  <a:lnTo>
                    <a:pt x="811" y="977"/>
                  </a:lnTo>
                  <a:lnTo>
                    <a:pt x="853" y="952"/>
                  </a:lnTo>
                  <a:lnTo>
                    <a:pt x="891" y="923"/>
                  </a:lnTo>
                  <a:lnTo>
                    <a:pt x="926" y="888"/>
                  </a:lnTo>
                  <a:lnTo>
                    <a:pt x="955" y="850"/>
                  </a:lnTo>
                  <a:lnTo>
                    <a:pt x="980" y="809"/>
                  </a:lnTo>
                  <a:lnTo>
                    <a:pt x="1001" y="765"/>
                  </a:lnTo>
                  <a:lnTo>
                    <a:pt x="1016" y="718"/>
                  </a:lnTo>
                  <a:lnTo>
                    <a:pt x="1026" y="668"/>
                  </a:lnTo>
                  <a:lnTo>
                    <a:pt x="1029" y="617"/>
                  </a:lnTo>
                  <a:lnTo>
                    <a:pt x="1026" y="566"/>
                  </a:lnTo>
                  <a:lnTo>
                    <a:pt x="1016" y="517"/>
                  </a:lnTo>
                  <a:lnTo>
                    <a:pt x="1001" y="470"/>
                  </a:lnTo>
                  <a:lnTo>
                    <a:pt x="980" y="426"/>
                  </a:lnTo>
                  <a:lnTo>
                    <a:pt x="955" y="385"/>
                  </a:lnTo>
                  <a:lnTo>
                    <a:pt x="926" y="347"/>
                  </a:lnTo>
                  <a:lnTo>
                    <a:pt x="891" y="312"/>
                  </a:lnTo>
                  <a:lnTo>
                    <a:pt x="853" y="283"/>
                  </a:lnTo>
                  <a:lnTo>
                    <a:pt x="811" y="257"/>
                  </a:lnTo>
                  <a:lnTo>
                    <a:pt x="767" y="236"/>
                  </a:lnTo>
                  <a:lnTo>
                    <a:pt x="720" y="222"/>
                  </a:lnTo>
                  <a:lnTo>
                    <a:pt x="670" y="213"/>
                  </a:lnTo>
                  <a:lnTo>
                    <a:pt x="619" y="209"/>
                  </a:lnTo>
                  <a:lnTo>
                    <a:pt x="595" y="207"/>
                  </a:lnTo>
                  <a:lnTo>
                    <a:pt x="573" y="198"/>
                  </a:lnTo>
                  <a:lnTo>
                    <a:pt x="553" y="187"/>
                  </a:lnTo>
                  <a:lnTo>
                    <a:pt x="537" y="170"/>
                  </a:lnTo>
                  <a:lnTo>
                    <a:pt x="525" y="151"/>
                  </a:lnTo>
                  <a:lnTo>
                    <a:pt x="518" y="129"/>
                  </a:lnTo>
                  <a:lnTo>
                    <a:pt x="514" y="105"/>
                  </a:lnTo>
                  <a:lnTo>
                    <a:pt x="518" y="81"/>
                  </a:lnTo>
                  <a:lnTo>
                    <a:pt x="525" y="58"/>
                  </a:lnTo>
                  <a:lnTo>
                    <a:pt x="537" y="40"/>
                  </a:lnTo>
                  <a:lnTo>
                    <a:pt x="553" y="24"/>
                  </a:lnTo>
                  <a:lnTo>
                    <a:pt x="573" y="11"/>
                  </a:lnTo>
                  <a:lnTo>
                    <a:pt x="595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4" name="CustomShape 26"/>
            <p:cNvSpPr/>
            <p:nvPr/>
          </p:nvSpPr>
          <p:spPr bwMode="auto">
            <a:xfrm flipH="1">
              <a:off x="10222200" y="2283120"/>
              <a:ext cx="1150560" cy="1054800"/>
            </a:xfrm>
            <a:custGeom>
              <a:avLst/>
              <a:gdLst/>
              <a:ahLst/>
              <a:cxnLst/>
              <a:rect l="l" t="t" r="r" b="b"/>
              <a:pathLst>
                <a:path w="3589" h="3579" extrusionOk="0">
                  <a:moveTo>
                    <a:pt x="474" y="251"/>
                  </a:moveTo>
                  <a:lnTo>
                    <a:pt x="251" y="473"/>
                  </a:lnTo>
                  <a:lnTo>
                    <a:pt x="423" y="644"/>
                  </a:lnTo>
                  <a:lnTo>
                    <a:pt x="623" y="622"/>
                  </a:lnTo>
                  <a:lnTo>
                    <a:pt x="646" y="422"/>
                  </a:lnTo>
                  <a:lnTo>
                    <a:pt x="474" y="251"/>
                  </a:lnTo>
                  <a:close/>
                  <a:moveTo>
                    <a:pt x="462" y="0"/>
                  </a:moveTo>
                  <a:lnTo>
                    <a:pt x="485" y="0"/>
                  </a:lnTo>
                  <a:lnTo>
                    <a:pt x="508" y="4"/>
                  </a:lnTo>
                  <a:lnTo>
                    <a:pt x="529" y="14"/>
                  </a:lnTo>
                  <a:lnTo>
                    <a:pt x="548" y="29"/>
                  </a:lnTo>
                  <a:lnTo>
                    <a:pt x="829" y="310"/>
                  </a:lnTo>
                  <a:lnTo>
                    <a:pt x="844" y="329"/>
                  </a:lnTo>
                  <a:lnTo>
                    <a:pt x="854" y="349"/>
                  </a:lnTo>
                  <a:lnTo>
                    <a:pt x="860" y="372"/>
                  </a:lnTo>
                  <a:lnTo>
                    <a:pt x="860" y="396"/>
                  </a:lnTo>
                  <a:lnTo>
                    <a:pt x="828" y="678"/>
                  </a:lnTo>
                  <a:lnTo>
                    <a:pt x="935" y="784"/>
                  </a:lnTo>
                  <a:lnTo>
                    <a:pt x="1007" y="725"/>
                  </a:lnTo>
                  <a:lnTo>
                    <a:pt x="1083" y="669"/>
                  </a:lnTo>
                  <a:lnTo>
                    <a:pt x="1162" y="618"/>
                  </a:lnTo>
                  <a:lnTo>
                    <a:pt x="1244" y="572"/>
                  </a:lnTo>
                  <a:lnTo>
                    <a:pt x="1328" y="531"/>
                  </a:lnTo>
                  <a:lnTo>
                    <a:pt x="1417" y="494"/>
                  </a:lnTo>
                  <a:lnTo>
                    <a:pt x="1507" y="462"/>
                  </a:lnTo>
                  <a:lnTo>
                    <a:pt x="1599" y="436"/>
                  </a:lnTo>
                  <a:lnTo>
                    <a:pt x="1694" y="416"/>
                  </a:lnTo>
                  <a:lnTo>
                    <a:pt x="1791" y="400"/>
                  </a:lnTo>
                  <a:lnTo>
                    <a:pt x="1889" y="392"/>
                  </a:lnTo>
                  <a:lnTo>
                    <a:pt x="1989" y="388"/>
                  </a:lnTo>
                  <a:lnTo>
                    <a:pt x="2094" y="392"/>
                  </a:lnTo>
                  <a:lnTo>
                    <a:pt x="2198" y="401"/>
                  </a:lnTo>
                  <a:lnTo>
                    <a:pt x="2299" y="418"/>
                  </a:lnTo>
                  <a:lnTo>
                    <a:pt x="2398" y="441"/>
                  </a:lnTo>
                  <a:lnTo>
                    <a:pt x="2495" y="470"/>
                  </a:lnTo>
                  <a:lnTo>
                    <a:pt x="2588" y="505"/>
                  </a:lnTo>
                  <a:lnTo>
                    <a:pt x="2680" y="545"/>
                  </a:lnTo>
                  <a:lnTo>
                    <a:pt x="2768" y="590"/>
                  </a:lnTo>
                  <a:lnTo>
                    <a:pt x="2853" y="640"/>
                  </a:lnTo>
                  <a:lnTo>
                    <a:pt x="2933" y="697"/>
                  </a:lnTo>
                  <a:lnTo>
                    <a:pt x="3011" y="757"/>
                  </a:lnTo>
                  <a:lnTo>
                    <a:pt x="3084" y="821"/>
                  </a:lnTo>
                  <a:lnTo>
                    <a:pt x="3154" y="891"/>
                  </a:lnTo>
                  <a:lnTo>
                    <a:pt x="3219" y="965"/>
                  </a:lnTo>
                  <a:lnTo>
                    <a:pt x="3280" y="1042"/>
                  </a:lnTo>
                  <a:lnTo>
                    <a:pt x="3336" y="1123"/>
                  </a:lnTo>
                  <a:lnTo>
                    <a:pt x="3387" y="1208"/>
                  </a:lnTo>
                  <a:lnTo>
                    <a:pt x="3432" y="1295"/>
                  </a:lnTo>
                  <a:lnTo>
                    <a:pt x="3473" y="1387"/>
                  </a:lnTo>
                  <a:lnTo>
                    <a:pt x="3507" y="1480"/>
                  </a:lnTo>
                  <a:lnTo>
                    <a:pt x="3536" y="1576"/>
                  </a:lnTo>
                  <a:lnTo>
                    <a:pt x="3559" y="1675"/>
                  </a:lnTo>
                  <a:lnTo>
                    <a:pt x="3576" y="1776"/>
                  </a:lnTo>
                  <a:lnTo>
                    <a:pt x="3586" y="1879"/>
                  </a:lnTo>
                  <a:lnTo>
                    <a:pt x="3589" y="1983"/>
                  </a:lnTo>
                  <a:lnTo>
                    <a:pt x="3586" y="2007"/>
                  </a:lnTo>
                  <a:lnTo>
                    <a:pt x="3578" y="2030"/>
                  </a:lnTo>
                  <a:lnTo>
                    <a:pt x="3566" y="2049"/>
                  </a:lnTo>
                  <a:lnTo>
                    <a:pt x="3550" y="2065"/>
                  </a:lnTo>
                  <a:lnTo>
                    <a:pt x="3530" y="2078"/>
                  </a:lnTo>
                  <a:lnTo>
                    <a:pt x="3508" y="2085"/>
                  </a:lnTo>
                  <a:lnTo>
                    <a:pt x="3485" y="2088"/>
                  </a:lnTo>
                  <a:lnTo>
                    <a:pt x="3461" y="2085"/>
                  </a:lnTo>
                  <a:lnTo>
                    <a:pt x="3438" y="2078"/>
                  </a:lnTo>
                  <a:lnTo>
                    <a:pt x="3418" y="2065"/>
                  </a:lnTo>
                  <a:lnTo>
                    <a:pt x="3403" y="2049"/>
                  </a:lnTo>
                  <a:lnTo>
                    <a:pt x="3390" y="2030"/>
                  </a:lnTo>
                  <a:lnTo>
                    <a:pt x="3382" y="2007"/>
                  </a:lnTo>
                  <a:lnTo>
                    <a:pt x="3379" y="1983"/>
                  </a:lnTo>
                  <a:lnTo>
                    <a:pt x="3376" y="1884"/>
                  </a:lnTo>
                  <a:lnTo>
                    <a:pt x="3366" y="1788"/>
                  </a:lnTo>
                  <a:lnTo>
                    <a:pt x="3349" y="1692"/>
                  </a:lnTo>
                  <a:lnTo>
                    <a:pt x="3326" y="1600"/>
                  </a:lnTo>
                  <a:lnTo>
                    <a:pt x="3296" y="1510"/>
                  </a:lnTo>
                  <a:lnTo>
                    <a:pt x="3260" y="1422"/>
                  </a:lnTo>
                  <a:lnTo>
                    <a:pt x="3220" y="1339"/>
                  </a:lnTo>
                  <a:lnTo>
                    <a:pt x="3173" y="1257"/>
                  </a:lnTo>
                  <a:lnTo>
                    <a:pt x="3122" y="1180"/>
                  </a:lnTo>
                  <a:lnTo>
                    <a:pt x="3066" y="1107"/>
                  </a:lnTo>
                  <a:lnTo>
                    <a:pt x="3004" y="1037"/>
                  </a:lnTo>
                  <a:lnTo>
                    <a:pt x="2938" y="971"/>
                  </a:lnTo>
                  <a:lnTo>
                    <a:pt x="2869" y="910"/>
                  </a:lnTo>
                  <a:lnTo>
                    <a:pt x="2795" y="854"/>
                  </a:lnTo>
                  <a:lnTo>
                    <a:pt x="2717" y="803"/>
                  </a:lnTo>
                  <a:lnTo>
                    <a:pt x="2636" y="756"/>
                  </a:lnTo>
                  <a:lnTo>
                    <a:pt x="2551" y="715"/>
                  </a:lnTo>
                  <a:lnTo>
                    <a:pt x="2464" y="680"/>
                  </a:lnTo>
                  <a:lnTo>
                    <a:pt x="2374" y="651"/>
                  </a:lnTo>
                  <a:lnTo>
                    <a:pt x="2280" y="628"/>
                  </a:lnTo>
                  <a:lnTo>
                    <a:pt x="2186" y="611"/>
                  </a:lnTo>
                  <a:lnTo>
                    <a:pt x="2088" y="600"/>
                  </a:lnTo>
                  <a:lnTo>
                    <a:pt x="1989" y="597"/>
                  </a:lnTo>
                  <a:lnTo>
                    <a:pt x="1895" y="600"/>
                  </a:lnTo>
                  <a:lnTo>
                    <a:pt x="1804" y="610"/>
                  </a:lnTo>
                  <a:lnTo>
                    <a:pt x="1713" y="624"/>
                  </a:lnTo>
                  <a:lnTo>
                    <a:pt x="1625" y="646"/>
                  </a:lnTo>
                  <a:lnTo>
                    <a:pt x="1539" y="672"/>
                  </a:lnTo>
                  <a:lnTo>
                    <a:pt x="1457" y="703"/>
                  </a:lnTo>
                  <a:lnTo>
                    <a:pt x="1376" y="739"/>
                  </a:lnTo>
                  <a:lnTo>
                    <a:pt x="1298" y="781"/>
                  </a:lnTo>
                  <a:lnTo>
                    <a:pt x="1223" y="827"/>
                  </a:lnTo>
                  <a:lnTo>
                    <a:pt x="1151" y="878"/>
                  </a:lnTo>
                  <a:lnTo>
                    <a:pt x="1084" y="932"/>
                  </a:lnTo>
                  <a:lnTo>
                    <a:pt x="2066" y="1913"/>
                  </a:lnTo>
                  <a:lnTo>
                    <a:pt x="2081" y="1932"/>
                  </a:lnTo>
                  <a:lnTo>
                    <a:pt x="2091" y="1953"/>
                  </a:lnTo>
                  <a:lnTo>
                    <a:pt x="2096" y="1976"/>
                  </a:lnTo>
                  <a:lnTo>
                    <a:pt x="2096" y="1998"/>
                  </a:lnTo>
                  <a:lnTo>
                    <a:pt x="2091" y="2021"/>
                  </a:lnTo>
                  <a:lnTo>
                    <a:pt x="2081" y="2042"/>
                  </a:lnTo>
                  <a:lnTo>
                    <a:pt x="2066" y="2060"/>
                  </a:lnTo>
                  <a:lnTo>
                    <a:pt x="2050" y="2074"/>
                  </a:lnTo>
                  <a:lnTo>
                    <a:pt x="2032" y="2084"/>
                  </a:lnTo>
                  <a:lnTo>
                    <a:pt x="2013" y="2090"/>
                  </a:lnTo>
                  <a:lnTo>
                    <a:pt x="1992" y="2092"/>
                  </a:lnTo>
                  <a:lnTo>
                    <a:pt x="1972" y="2090"/>
                  </a:lnTo>
                  <a:lnTo>
                    <a:pt x="1953" y="2084"/>
                  </a:lnTo>
                  <a:lnTo>
                    <a:pt x="1934" y="2074"/>
                  </a:lnTo>
                  <a:lnTo>
                    <a:pt x="1918" y="2060"/>
                  </a:lnTo>
                  <a:lnTo>
                    <a:pt x="935" y="1081"/>
                  </a:lnTo>
                  <a:lnTo>
                    <a:pt x="880" y="1148"/>
                  </a:lnTo>
                  <a:lnTo>
                    <a:pt x="829" y="1219"/>
                  </a:lnTo>
                  <a:lnTo>
                    <a:pt x="783" y="1294"/>
                  </a:lnTo>
                  <a:lnTo>
                    <a:pt x="741" y="1372"/>
                  </a:lnTo>
                  <a:lnTo>
                    <a:pt x="705" y="1453"/>
                  </a:lnTo>
                  <a:lnTo>
                    <a:pt x="673" y="1535"/>
                  </a:lnTo>
                  <a:lnTo>
                    <a:pt x="647" y="1621"/>
                  </a:lnTo>
                  <a:lnTo>
                    <a:pt x="626" y="1709"/>
                  </a:lnTo>
                  <a:lnTo>
                    <a:pt x="611" y="1799"/>
                  </a:lnTo>
                  <a:lnTo>
                    <a:pt x="602" y="1890"/>
                  </a:lnTo>
                  <a:lnTo>
                    <a:pt x="598" y="1983"/>
                  </a:lnTo>
                  <a:lnTo>
                    <a:pt x="602" y="2082"/>
                  </a:lnTo>
                  <a:lnTo>
                    <a:pt x="613" y="2180"/>
                  </a:lnTo>
                  <a:lnTo>
                    <a:pt x="630" y="2274"/>
                  </a:lnTo>
                  <a:lnTo>
                    <a:pt x="653" y="2367"/>
                  </a:lnTo>
                  <a:lnTo>
                    <a:pt x="682" y="2457"/>
                  </a:lnTo>
                  <a:lnTo>
                    <a:pt x="717" y="2544"/>
                  </a:lnTo>
                  <a:lnTo>
                    <a:pt x="758" y="2629"/>
                  </a:lnTo>
                  <a:lnTo>
                    <a:pt x="805" y="2709"/>
                  </a:lnTo>
                  <a:lnTo>
                    <a:pt x="856" y="2787"/>
                  </a:lnTo>
                  <a:lnTo>
                    <a:pt x="913" y="2861"/>
                  </a:lnTo>
                  <a:lnTo>
                    <a:pt x="974" y="2930"/>
                  </a:lnTo>
                  <a:lnTo>
                    <a:pt x="1040" y="2995"/>
                  </a:lnTo>
                  <a:lnTo>
                    <a:pt x="1110" y="3057"/>
                  </a:lnTo>
                  <a:lnTo>
                    <a:pt x="1184" y="3114"/>
                  </a:lnTo>
                  <a:lnTo>
                    <a:pt x="1261" y="3165"/>
                  </a:lnTo>
                  <a:lnTo>
                    <a:pt x="1343" y="3211"/>
                  </a:lnTo>
                  <a:lnTo>
                    <a:pt x="1426" y="3251"/>
                  </a:lnTo>
                  <a:lnTo>
                    <a:pt x="1514" y="3287"/>
                  </a:lnTo>
                  <a:lnTo>
                    <a:pt x="1605" y="3316"/>
                  </a:lnTo>
                  <a:lnTo>
                    <a:pt x="1697" y="3339"/>
                  </a:lnTo>
                  <a:lnTo>
                    <a:pt x="1793" y="3357"/>
                  </a:lnTo>
                  <a:lnTo>
                    <a:pt x="1890" y="3366"/>
                  </a:lnTo>
                  <a:lnTo>
                    <a:pt x="1989" y="3370"/>
                  </a:lnTo>
                  <a:lnTo>
                    <a:pt x="2075" y="3367"/>
                  </a:lnTo>
                  <a:lnTo>
                    <a:pt x="2161" y="3360"/>
                  </a:lnTo>
                  <a:lnTo>
                    <a:pt x="2244" y="3347"/>
                  </a:lnTo>
                  <a:lnTo>
                    <a:pt x="2327" y="3328"/>
                  </a:lnTo>
                  <a:lnTo>
                    <a:pt x="2409" y="3306"/>
                  </a:lnTo>
                  <a:lnTo>
                    <a:pt x="2488" y="3277"/>
                  </a:lnTo>
                  <a:lnTo>
                    <a:pt x="2566" y="3245"/>
                  </a:lnTo>
                  <a:lnTo>
                    <a:pt x="2643" y="3208"/>
                  </a:lnTo>
                  <a:lnTo>
                    <a:pt x="2715" y="3166"/>
                  </a:lnTo>
                  <a:lnTo>
                    <a:pt x="2786" y="3119"/>
                  </a:lnTo>
                  <a:lnTo>
                    <a:pt x="2855" y="3069"/>
                  </a:lnTo>
                  <a:lnTo>
                    <a:pt x="2919" y="3014"/>
                  </a:lnTo>
                  <a:lnTo>
                    <a:pt x="2981" y="2955"/>
                  </a:lnTo>
                  <a:lnTo>
                    <a:pt x="3040" y="2892"/>
                  </a:lnTo>
                  <a:lnTo>
                    <a:pt x="3057" y="2876"/>
                  </a:lnTo>
                  <a:lnTo>
                    <a:pt x="3078" y="2864"/>
                  </a:lnTo>
                  <a:lnTo>
                    <a:pt x="3099" y="2858"/>
                  </a:lnTo>
                  <a:lnTo>
                    <a:pt x="3123" y="2855"/>
                  </a:lnTo>
                  <a:lnTo>
                    <a:pt x="3145" y="2860"/>
                  </a:lnTo>
                  <a:lnTo>
                    <a:pt x="3168" y="2867"/>
                  </a:lnTo>
                  <a:lnTo>
                    <a:pt x="3188" y="2881"/>
                  </a:lnTo>
                  <a:lnTo>
                    <a:pt x="3204" y="2899"/>
                  </a:lnTo>
                  <a:lnTo>
                    <a:pt x="3215" y="2919"/>
                  </a:lnTo>
                  <a:lnTo>
                    <a:pt x="3222" y="2941"/>
                  </a:lnTo>
                  <a:lnTo>
                    <a:pt x="3223" y="2964"/>
                  </a:lnTo>
                  <a:lnTo>
                    <a:pt x="3220" y="2987"/>
                  </a:lnTo>
                  <a:lnTo>
                    <a:pt x="3212" y="3008"/>
                  </a:lnTo>
                  <a:lnTo>
                    <a:pt x="3198" y="3029"/>
                  </a:lnTo>
                  <a:lnTo>
                    <a:pt x="3135" y="3096"/>
                  </a:lnTo>
                  <a:lnTo>
                    <a:pt x="3069" y="3160"/>
                  </a:lnTo>
                  <a:lnTo>
                    <a:pt x="2999" y="3220"/>
                  </a:lnTo>
                  <a:lnTo>
                    <a:pt x="2928" y="3275"/>
                  </a:lnTo>
                  <a:lnTo>
                    <a:pt x="2853" y="3327"/>
                  </a:lnTo>
                  <a:lnTo>
                    <a:pt x="2774" y="3374"/>
                  </a:lnTo>
                  <a:lnTo>
                    <a:pt x="2695" y="3415"/>
                  </a:lnTo>
                  <a:lnTo>
                    <a:pt x="2612" y="3453"/>
                  </a:lnTo>
                  <a:lnTo>
                    <a:pt x="2527" y="3486"/>
                  </a:lnTo>
                  <a:lnTo>
                    <a:pt x="2441" y="3514"/>
                  </a:lnTo>
                  <a:lnTo>
                    <a:pt x="2353" y="3537"/>
                  </a:lnTo>
                  <a:lnTo>
                    <a:pt x="2264" y="3555"/>
                  </a:lnTo>
                  <a:lnTo>
                    <a:pt x="2174" y="3568"/>
                  </a:lnTo>
                  <a:lnTo>
                    <a:pt x="2081" y="3577"/>
                  </a:lnTo>
                  <a:lnTo>
                    <a:pt x="1989" y="3579"/>
                  </a:lnTo>
                  <a:lnTo>
                    <a:pt x="1884" y="3576"/>
                  </a:lnTo>
                  <a:lnTo>
                    <a:pt x="1781" y="3566"/>
                  </a:lnTo>
                  <a:lnTo>
                    <a:pt x="1680" y="3549"/>
                  </a:lnTo>
                  <a:lnTo>
                    <a:pt x="1581" y="3526"/>
                  </a:lnTo>
                  <a:lnTo>
                    <a:pt x="1484" y="3498"/>
                  </a:lnTo>
                  <a:lnTo>
                    <a:pt x="1390" y="3463"/>
                  </a:lnTo>
                  <a:lnTo>
                    <a:pt x="1299" y="3423"/>
                  </a:lnTo>
                  <a:lnTo>
                    <a:pt x="1211" y="3377"/>
                  </a:lnTo>
                  <a:lnTo>
                    <a:pt x="1126" y="3326"/>
                  </a:lnTo>
                  <a:lnTo>
                    <a:pt x="1044" y="3271"/>
                  </a:lnTo>
                  <a:lnTo>
                    <a:pt x="967" y="3210"/>
                  </a:lnTo>
                  <a:lnTo>
                    <a:pt x="893" y="3145"/>
                  </a:lnTo>
                  <a:lnTo>
                    <a:pt x="824" y="3076"/>
                  </a:lnTo>
                  <a:lnTo>
                    <a:pt x="759" y="3003"/>
                  </a:lnTo>
                  <a:lnTo>
                    <a:pt x="699" y="2925"/>
                  </a:lnTo>
                  <a:lnTo>
                    <a:pt x="642" y="2845"/>
                  </a:lnTo>
                  <a:lnTo>
                    <a:pt x="592" y="2760"/>
                  </a:lnTo>
                  <a:lnTo>
                    <a:pt x="546" y="2672"/>
                  </a:lnTo>
                  <a:lnTo>
                    <a:pt x="506" y="2581"/>
                  </a:lnTo>
                  <a:lnTo>
                    <a:pt x="471" y="2488"/>
                  </a:lnTo>
                  <a:lnTo>
                    <a:pt x="442" y="2391"/>
                  </a:lnTo>
                  <a:lnTo>
                    <a:pt x="419" y="2292"/>
                  </a:lnTo>
                  <a:lnTo>
                    <a:pt x="403" y="2191"/>
                  </a:lnTo>
                  <a:lnTo>
                    <a:pt x="393" y="2088"/>
                  </a:lnTo>
                  <a:lnTo>
                    <a:pt x="390" y="1983"/>
                  </a:lnTo>
                  <a:lnTo>
                    <a:pt x="393" y="1883"/>
                  </a:lnTo>
                  <a:lnTo>
                    <a:pt x="402" y="1786"/>
                  </a:lnTo>
                  <a:lnTo>
                    <a:pt x="417" y="1689"/>
                  </a:lnTo>
                  <a:lnTo>
                    <a:pt x="437" y="1595"/>
                  </a:lnTo>
                  <a:lnTo>
                    <a:pt x="464" y="1503"/>
                  </a:lnTo>
                  <a:lnTo>
                    <a:pt x="495" y="1413"/>
                  </a:lnTo>
                  <a:lnTo>
                    <a:pt x="532" y="1325"/>
                  </a:lnTo>
                  <a:lnTo>
                    <a:pt x="573" y="1240"/>
                  </a:lnTo>
                  <a:lnTo>
                    <a:pt x="620" y="1159"/>
                  </a:lnTo>
                  <a:lnTo>
                    <a:pt x="671" y="1080"/>
                  </a:lnTo>
                  <a:lnTo>
                    <a:pt x="727" y="1005"/>
                  </a:lnTo>
                  <a:lnTo>
                    <a:pt x="787" y="932"/>
                  </a:lnTo>
                  <a:lnTo>
                    <a:pt x="680" y="826"/>
                  </a:lnTo>
                  <a:lnTo>
                    <a:pt x="397" y="857"/>
                  </a:lnTo>
                  <a:lnTo>
                    <a:pt x="385" y="858"/>
                  </a:lnTo>
                  <a:lnTo>
                    <a:pt x="365" y="856"/>
                  </a:lnTo>
                  <a:lnTo>
                    <a:pt x="345" y="850"/>
                  </a:lnTo>
                  <a:lnTo>
                    <a:pt x="328" y="840"/>
                  </a:lnTo>
                  <a:lnTo>
                    <a:pt x="311" y="827"/>
                  </a:lnTo>
                  <a:lnTo>
                    <a:pt x="29" y="547"/>
                  </a:lnTo>
                  <a:lnTo>
                    <a:pt x="14" y="527"/>
                  </a:lnTo>
                  <a:lnTo>
                    <a:pt x="4" y="507"/>
                  </a:lnTo>
                  <a:lnTo>
                    <a:pt x="0" y="484"/>
                  </a:lnTo>
                  <a:lnTo>
                    <a:pt x="0" y="461"/>
                  </a:lnTo>
                  <a:lnTo>
                    <a:pt x="4" y="438"/>
                  </a:lnTo>
                  <a:lnTo>
                    <a:pt x="14" y="418"/>
                  </a:lnTo>
                  <a:lnTo>
                    <a:pt x="29" y="399"/>
                  </a:lnTo>
                  <a:lnTo>
                    <a:pt x="400" y="29"/>
                  </a:lnTo>
                  <a:lnTo>
                    <a:pt x="419" y="14"/>
                  </a:lnTo>
                  <a:lnTo>
                    <a:pt x="440" y="4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205" name="Group 27"/>
          <p:cNvGrpSpPr/>
          <p:nvPr/>
        </p:nvGrpSpPr>
        <p:grpSpPr bwMode="auto">
          <a:xfrm>
            <a:off x="9612360" y="4032720"/>
            <a:ext cx="2002320" cy="1727280"/>
            <a:chOff x="9612360" y="4032720"/>
            <a:chExt cx="2002320" cy="1727280"/>
          </a:xfrm>
        </p:grpSpPr>
        <p:sp>
          <p:nvSpPr>
            <p:cNvPr id="206" name="CustomShape 28"/>
            <p:cNvSpPr/>
            <p:nvPr/>
          </p:nvSpPr>
          <p:spPr bwMode="auto">
            <a:xfrm>
              <a:off x="10216800" y="5724720"/>
              <a:ext cx="1392120" cy="35280"/>
            </a:xfrm>
            <a:custGeom>
              <a:avLst/>
              <a:gdLst/>
              <a:ahLst/>
              <a:cxnLst/>
              <a:rect l="l" t="t" r="r" b="b"/>
              <a:pathLst>
                <a:path w="2425" h="60" extrusionOk="0">
                  <a:moveTo>
                    <a:pt x="0" y="0"/>
                  </a:moveTo>
                  <a:lnTo>
                    <a:pt x="2425" y="0"/>
                  </a:lnTo>
                  <a:lnTo>
                    <a:pt x="2408" y="60"/>
                  </a:lnTo>
                  <a:lnTo>
                    <a:pt x="22" y="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7" name="CustomShape 29"/>
            <p:cNvSpPr/>
            <p:nvPr/>
          </p:nvSpPr>
          <p:spPr bwMode="auto">
            <a:xfrm>
              <a:off x="9612360" y="4032720"/>
              <a:ext cx="1363320" cy="1457640"/>
            </a:xfrm>
            <a:custGeom>
              <a:avLst/>
              <a:gdLst/>
              <a:ahLst/>
              <a:cxnLst/>
              <a:rect l="l" t="t" r="r" b="b"/>
              <a:pathLst>
                <a:path w="2373" h="2378" extrusionOk="0">
                  <a:moveTo>
                    <a:pt x="729" y="284"/>
                  </a:moveTo>
                  <a:lnTo>
                    <a:pt x="727" y="285"/>
                  </a:lnTo>
                  <a:lnTo>
                    <a:pt x="719" y="288"/>
                  </a:lnTo>
                  <a:lnTo>
                    <a:pt x="708" y="294"/>
                  </a:lnTo>
                  <a:lnTo>
                    <a:pt x="693" y="300"/>
                  </a:lnTo>
                  <a:lnTo>
                    <a:pt x="674" y="311"/>
                  </a:lnTo>
                  <a:lnTo>
                    <a:pt x="652" y="322"/>
                  </a:lnTo>
                  <a:lnTo>
                    <a:pt x="626" y="338"/>
                  </a:lnTo>
                  <a:lnTo>
                    <a:pt x="599" y="356"/>
                  </a:lnTo>
                  <a:lnTo>
                    <a:pt x="568" y="378"/>
                  </a:lnTo>
                  <a:lnTo>
                    <a:pt x="537" y="402"/>
                  </a:lnTo>
                  <a:lnTo>
                    <a:pt x="504" y="432"/>
                  </a:lnTo>
                  <a:lnTo>
                    <a:pt x="469" y="465"/>
                  </a:lnTo>
                  <a:lnTo>
                    <a:pt x="434" y="501"/>
                  </a:lnTo>
                  <a:lnTo>
                    <a:pt x="399" y="542"/>
                  </a:lnTo>
                  <a:lnTo>
                    <a:pt x="363" y="587"/>
                  </a:lnTo>
                  <a:lnTo>
                    <a:pt x="328" y="637"/>
                  </a:lnTo>
                  <a:lnTo>
                    <a:pt x="293" y="692"/>
                  </a:lnTo>
                  <a:lnTo>
                    <a:pt x="259" y="752"/>
                  </a:lnTo>
                  <a:lnTo>
                    <a:pt x="227" y="817"/>
                  </a:lnTo>
                  <a:lnTo>
                    <a:pt x="196" y="888"/>
                  </a:lnTo>
                  <a:lnTo>
                    <a:pt x="197" y="903"/>
                  </a:lnTo>
                  <a:lnTo>
                    <a:pt x="200" y="920"/>
                  </a:lnTo>
                  <a:lnTo>
                    <a:pt x="204" y="938"/>
                  </a:lnTo>
                  <a:lnTo>
                    <a:pt x="206" y="957"/>
                  </a:lnTo>
                  <a:lnTo>
                    <a:pt x="208" y="973"/>
                  </a:lnTo>
                  <a:lnTo>
                    <a:pt x="207" y="989"/>
                  </a:lnTo>
                  <a:lnTo>
                    <a:pt x="202" y="1007"/>
                  </a:lnTo>
                  <a:lnTo>
                    <a:pt x="199" y="1024"/>
                  </a:lnTo>
                  <a:lnTo>
                    <a:pt x="199" y="1040"/>
                  </a:lnTo>
                  <a:lnTo>
                    <a:pt x="201" y="1058"/>
                  </a:lnTo>
                  <a:lnTo>
                    <a:pt x="204" y="1068"/>
                  </a:lnTo>
                  <a:lnTo>
                    <a:pt x="209" y="1079"/>
                  </a:lnTo>
                  <a:lnTo>
                    <a:pt x="214" y="1091"/>
                  </a:lnTo>
                  <a:lnTo>
                    <a:pt x="221" y="1103"/>
                  </a:lnTo>
                  <a:lnTo>
                    <a:pt x="228" y="1114"/>
                  </a:lnTo>
                  <a:lnTo>
                    <a:pt x="234" y="1123"/>
                  </a:lnTo>
                  <a:lnTo>
                    <a:pt x="238" y="1132"/>
                  </a:lnTo>
                  <a:lnTo>
                    <a:pt x="243" y="1137"/>
                  </a:lnTo>
                  <a:lnTo>
                    <a:pt x="244" y="1138"/>
                  </a:lnTo>
                  <a:lnTo>
                    <a:pt x="292" y="1192"/>
                  </a:lnTo>
                  <a:lnTo>
                    <a:pt x="292" y="1195"/>
                  </a:lnTo>
                  <a:lnTo>
                    <a:pt x="293" y="1202"/>
                  </a:lnTo>
                  <a:lnTo>
                    <a:pt x="294" y="1215"/>
                  </a:lnTo>
                  <a:lnTo>
                    <a:pt x="297" y="1230"/>
                  </a:lnTo>
                  <a:lnTo>
                    <a:pt x="302" y="1246"/>
                  </a:lnTo>
                  <a:lnTo>
                    <a:pt x="307" y="1262"/>
                  </a:lnTo>
                  <a:lnTo>
                    <a:pt x="314" y="1276"/>
                  </a:lnTo>
                  <a:lnTo>
                    <a:pt x="324" y="1288"/>
                  </a:lnTo>
                  <a:lnTo>
                    <a:pt x="330" y="1299"/>
                  </a:lnTo>
                  <a:lnTo>
                    <a:pt x="332" y="1308"/>
                  </a:lnTo>
                  <a:lnTo>
                    <a:pt x="330" y="1319"/>
                  </a:lnTo>
                  <a:lnTo>
                    <a:pt x="326" y="1327"/>
                  </a:lnTo>
                  <a:lnTo>
                    <a:pt x="320" y="1335"/>
                  </a:lnTo>
                  <a:lnTo>
                    <a:pt x="314" y="1342"/>
                  </a:lnTo>
                  <a:lnTo>
                    <a:pt x="309" y="1345"/>
                  </a:lnTo>
                  <a:lnTo>
                    <a:pt x="308" y="1347"/>
                  </a:lnTo>
                  <a:lnTo>
                    <a:pt x="307" y="1349"/>
                  </a:lnTo>
                  <a:lnTo>
                    <a:pt x="306" y="1357"/>
                  </a:lnTo>
                  <a:lnTo>
                    <a:pt x="304" y="1368"/>
                  </a:lnTo>
                  <a:lnTo>
                    <a:pt x="301" y="1383"/>
                  </a:lnTo>
                  <a:lnTo>
                    <a:pt x="297" y="1400"/>
                  </a:lnTo>
                  <a:lnTo>
                    <a:pt x="295" y="1417"/>
                  </a:lnTo>
                  <a:lnTo>
                    <a:pt x="293" y="1435"/>
                  </a:lnTo>
                  <a:lnTo>
                    <a:pt x="291" y="1452"/>
                  </a:lnTo>
                  <a:lnTo>
                    <a:pt x="291" y="1467"/>
                  </a:lnTo>
                  <a:lnTo>
                    <a:pt x="292" y="1480"/>
                  </a:lnTo>
                  <a:lnTo>
                    <a:pt x="294" y="1496"/>
                  </a:lnTo>
                  <a:lnTo>
                    <a:pt x="297" y="1516"/>
                  </a:lnTo>
                  <a:lnTo>
                    <a:pt x="302" y="1538"/>
                  </a:lnTo>
                  <a:lnTo>
                    <a:pt x="306" y="1560"/>
                  </a:lnTo>
                  <a:lnTo>
                    <a:pt x="311" y="1582"/>
                  </a:lnTo>
                  <a:lnTo>
                    <a:pt x="317" y="1603"/>
                  </a:lnTo>
                  <a:lnTo>
                    <a:pt x="323" y="1618"/>
                  </a:lnTo>
                  <a:lnTo>
                    <a:pt x="329" y="1630"/>
                  </a:lnTo>
                  <a:lnTo>
                    <a:pt x="335" y="1636"/>
                  </a:lnTo>
                  <a:lnTo>
                    <a:pt x="346" y="1644"/>
                  </a:lnTo>
                  <a:lnTo>
                    <a:pt x="359" y="1651"/>
                  </a:lnTo>
                  <a:lnTo>
                    <a:pt x="373" y="1660"/>
                  </a:lnTo>
                  <a:lnTo>
                    <a:pt x="388" y="1668"/>
                  </a:lnTo>
                  <a:lnTo>
                    <a:pt x="404" y="1675"/>
                  </a:lnTo>
                  <a:lnTo>
                    <a:pt x="419" y="1683"/>
                  </a:lnTo>
                  <a:lnTo>
                    <a:pt x="432" y="1689"/>
                  </a:lnTo>
                  <a:lnTo>
                    <a:pt x="443" y="1694"/>
                  </a:lnTo>
                  <a:lnTo>
                    <a:pt x="449" y="1698"/>
                  </a:lnTo>
                  <a:lnTo>
                    <a:pt x="451" y="1699"/>
                  </a:lnTo>
                  <a:lnTo>
                    <a:pt x="453" y="1700"/>
                  </a:lnTo>
                  <a:lnTo>
                    <a:pt x="459" y="1704"/>
                  </a:lnTo>
                  <a:lnTo>
                    <a:pt x="467" y="1709"/>
                  </a:lnTo>
                  <a:lnTo>
                    <a:pt x="477" y="1717"/>
                  </a:lnTo>
                  <a:lnTo>
                    <a:pt x="486" y="1725"/>
                  </a:lnTo>
                  <a:lnTo>
                    <a:pt x="496" y="1734"/>
                  </a:lnTo>
                  <a:lnTo>
                    <a:pt x="503" y="1744"/>
                  </a:lnTo>
                  <a:lnTo>
                    <a:pt x="508" y="1753"/>
                  </a:lnTo>
                  <a:lnTo>
                    <a:pt x="510" y="1763"/>
                  </a:lnTo>
                  <a:lnTo>
                    <a:pt x="513" y="1780"/>
                  </a:lnTo>
                  <a:lnTo>
                    <a:pt x="519" y="1799"/>
                  </a:lnTo>
                  <a:lnTo>
                    <a:pt x="527" y="1818"/>
                  </a:lnTo>
                  <a:lnTo>
                    <a:pt x="538" y="1837"/>
                  </a:lnTo>
                  <a:lnTo>
                    <a:pt x="547" y="1854"/>
                  </a:lnTo>
                  <a:lnTo>
                    <a:pt x="555" y="1863"/>
                  </a:lnTo>
                  <a:lnTo>
                    <a:pt x="564" y="1874"/>
                  </a:lnTo>
                  <a:lnTo>
                    <a:pt x="574" y="1884"/>
                  </a:lnTo>
                  <a:lnTo>
                    <a:pt x="584" y="1896"/>
                  </a:lnTo>
                  <a:lnTo>
                    <a:pt x="594" y="1908"/>
                  </a:lnTo>
                  <a:lnTo>
                    <a:pt x="600" y="1921"/>
                  </a:lnTo>
                  <a:lnTo>
                    <a:pt x="604" y="1937"/>
                  </a:lnTo>
                  <a:lnTo>
                    <a:pt x="604" y="1954"/>
                  </a:lnTo>
                  <a:lnTo>
                    <a:pt x="604" y="1973"/>
                  </a:lnTo>
                  <a:lnTo>
                    <a:pt x="606" y="1990"/>
                  </a:lnTo>
                  <a:lnTo>
                    <a:pt x="610" y="2005"/>
                  </a:lnTo>
                  <a:lnTo>
                    <a:pt x="616" y="2019"/>
                  </a:lnTo>
                  <a:lnTo>
                    <a:pt x="622" y="2034"/>
                  </a:lnTo>
                  <a:lnTo>
                    <a:pt x="630" y="2050"/>
                  </a:lnTo>
                  <a:lnTo>
                    <a:pt x="637" y="2067"/>
                  </a:lnTo>
                  <a:lnTo>
                    <a:pt x="644" y="2086"/>
                  </a:lnTo>
                  <a:lnTo>
                    <a:pt x="653" y="2105"/>
                  </a:lnTo>
                  <a:lnTo>
                    <a:pt x="663" y="2124"/>
                  </a:lnTo>
                  <a:lnTo>
                    <a:pt x="676" y="2141"/>
                  </a:lnTo>
                  <a:lnTo>
                    <a:pt x="690" y="2156"/>
                  </a:lnTo>
                  <a:lnTo>
                    <a:pt x="707" y="2166"/>
                  </a:lnTo>
                  <a:lnTo>
                    <a:pt x="724" y="2173"/>
                  </a:lnTo>
                  <a:lnTo>
                    <a:pt x="726" y="2170"/>
                  </a:lnTo>
                  <a:lnTo>
                    <a:pt x="730" y="2163"/>
                  </a:lnTo>
                  <a:lnTo>
                    <a:pt x="734" y="2151"/>
                  </a:lnTo>
                  <a:lnTo>
                    <a:pt x="740" y="2137"/>
                  </a:lnTo>
                  <a:lnTo>
                    <a:pt x="748" y="2119"/>
                  </a:lnTo>
                  <a:lnTo>
                    <a:pt x="755" y="2100"/>
                  </a:lnTo>
                  <a:lnTo>
                    <a:pt x="762" y="2080"/>
                  </a:lnTo>
                  <a:lnTo>
                    <a:pt x="770" y="2061"/>
                  </a:lnTo>
                  <a:lnTo>
                    <a:pt x="776" y="2041"/>
                  </a:lnTo>
                  <a:lnTo>
                    <a:pt x="780" y="2024"/>
                  </a:lnTo>
                  <a:lnTo>
                    <a:pt x="784" y="2008"/>
                  </a:lnTo>
                  <a:lnTo>
                    <a:pt x="784" y="1996"/>
                  </a:lnTo>
                  <a:lnTo>
                    <a:pt x="781" y="1988"/>
                  </a:lnTo>
                  <a:lnTo>
                    <a:pt x="776" y="1975"/>
                  </a:lnTo>
                  <a:lnTo>
                    <a:pt x="771" y="1960"/>
                  </a:lnTo>
                  <a:lnTo>
                    <a:pt x="767" y="1943"/>
                  </a:lnTo>
                  <a:lnTo>
                    <a:pt x="762" y="1927"/>
                  </a:lnTo>
                  <a:lnTo>
                    <a:pt x="759" y="1911"/>
                  </a:lnTo>
                  <a:lnTo>
                    <a:pt x="757" y="1898"/>
                  </a:lnTo>
                  <a:lnTo>
                    <a:pt x="756" y="1889"/>
                  </a:lnTo>
                  <a:lnTo>
                    <a:pt x="755" y="1885"/>
                  </a:lnTo>
                  <a:lnTo>
                    <a:pt x="760" y="1795"/>
                  </a:lnTo>
                  <a:lnTo>
                    <a:pt x="761" y="1793"/>
                  </a:lnTo>
                  <a:lnTo>
                    <a:pt x="765" y="1787"/>
                  </a:lnTo>
                  <a:lnTo>
                    <a:pt x="769" y="1779"/>
                  </a:lnTo>
                  <a:lnTo>
                    <a:pt x="775" y="1768"/>
                  </a:lnTo>
                  <a:lnTo>
                    <a:pt x="784" y="1757"/>
                  </a:lnTo>
                  <a:lnTo>
                    <a:pt x="793" y="1746"/>
                  </a:lnTo>
                  <a:lnTo>
                    <a:pt x="804" y="1736"/>
                  </a:lnTo>
                  <a:lnTo>
                    <a:pt x="815" y="1726"/>
                  </a:lnTo>
                  <a:lnTo>
                    <a:pt x="826" y="1715"/>
                  </a:lnTo>
                  <a:lnTo>
                    <a:pt x="835" y="1704"/>
                  </a:lnTo>
                  <a:lnTo>
                    <a:pt x="844" y="1691"/>
                  </a:lnTo>
                  <a:lnTo>
                    <a:pt x="852" y="1675"/>
                  </a:lnTo>
                  <a:lnTo>
                    <a:pt x="863" y="1656"/>
                  </a:lnTo>
                  <a:lnTo>
                    <a:pt x="872" y="1636"/>
                  </a:lnTo>
                  <a:lnTo>
                    <a:pt x="883" y="1615"/>
                  </a:lnTo>
                  <a:lnTo>
                    <a:pt x="892" y="1594"/>
                  </a:lnTo>
                  <a:lnTo>
                    <a:pt x="903" y="1573"/>
                  </a:lnTo>
                  <a:lnTo>
                    <a:pt x="911" y="1553"/>
                  </a:lnTo>
                  <a:lnTo>
                    <a:pt x="917" y="1536"/>
                  </a:lnTo>
                  <a:lnTo>
                    <a:pt x="921" y="1522"/>
                  </a:lnTo>
                  <a:lnTo>
                    <a:pt x="924" y="1514"/>
                  </a:lnTo>
                  <a:lnTo>
                    <a:pt x="929" y="1503"/>
                  </a:lnTo>
                  <a:lnTo>
                    <a:pt x="936" y="1491"/>
                  </a:lnTo>
                  <a:lnTo>
                    <a:pt x="945" y="1477"/>
                  </a:lnTo>
                  <a:lnTo>
                    <a:pt x="953" y="1462"/>
                  </a:lnTo>
                  <a:lnTo>
                    <a:pt x="961" y="1446"/>
                  </a:lnTo>
                  <a:lnTo>
                    <a:pt x="967" y="1430"/>
                  </a:lnTo>
                  <a:lnTo>
                    <a:pt x="970" y="1415"/>
                  </a:lnTo>
                  <a:lnTo>
                    <a:pt x="971" y="1400"/>
                  </a:lnTo>
                  <a:lnTo>
                    <a:pt x="967" y="1386"/>
                  </a:lnTo>
                  <a:lnTo>
                    <a:pt x="958" y="1373"/>
                  </a:lnTo>
                  <a:lnTo>
                    <a:pt x="941" y="1359"/>
                  </a:lnTo>
                  <a:lnTo>
                    <a:pt x="922" y="1347"/>
                  </a:lnTo>
                  <a:lnTo>
                    <a:pt x="901" y="1339"/>
                  </a:lnTo>
                  <a:lnTo>
                    <a:pt x="878" y="1332"/>
                  </a:lnTo>
                  <a:lnTo>
                    <a:pt x="857" y="1327"/>
                  </a:lnTo>
                  <a:lnTo>
                    <a:pt x="837" y="1322"/>
                  </a:lnTo>
                  <a:lnTo>
                    <a:pt x="819" y="1319"/>
                  </a:lnTo>
                  <a:lnTo>
                    <a:pt x="804" y="1314"/>
                  </a:lnTo>
                  <a:lnTo>
                    <a:pt x="791" y="1311"/>
                  </a:lnTo>
                  <a:lnTo>
                    <a:pt x="775" y="1307"/>
                  </a:lnTo>
                  <a:lnTo>
                    <a:pt x="757" y="1303"/>
                  </a:lnTo>
                  <a:lnTo>
                    <a:pt x="738" y="1297"/>
                  </a:lnTo>
                  <a:lnTo>
                    <a:pt x="719" y="1292"/>
                  </a:lnTo>
                  <a:lnTo>
                    <a:pt x="700" y="1285"/>
                  </a:lnTo>
                  <a:lnTo>
                    <a:pt x="684" y="1277"/>
                  </a:lnTo>
                  <a:lnTo>
                    <a:pt x="671" y="1268"/>
                  </a:lnTo>
                  <a:lnTo>
                    <a:pt x="660" y="1257"/>
                  </a:lnTo>
                  <a:lnTo>
                    <a:pt x="654" y="1246"/>
                  </a:lnTo>
                  <a:lnTo>
                    <a:pt x="649" y="1234"/>
                  </a:lnTo>
                  <a:lnTo>
                    <a:pt x="639" y="1227"/>
                  </a:lnTo>
                  <a:lnTo>
                    <a:pt x="626" y="1221"/>
                  </a:lnTo>
                  <a:lnTo>
                    <a:pt x="612" y="1218"/>
                  </a:lnTo>
                  <a:lnTo>
                    <a:pt x="596" y="1218"/>
                  </a:lnTo>
                  <a:lnTo>
                    <a:pt x="579" y="1219"/>
                  </a:lnTo>
                  <a:lnTo>
                    <a:pt x="562" y="1221"/>
                  </a:lnTo>
                  <a:lnTo>
                    <a:pt x="546" y="1226"/>
                  </a:lnTo>
                  <a:lnTo>
                    <a:pt x="533" y="1230"/>
                  </a:lnTo>
                  <a:lnTo>
                    <a:pt x="521" y="1234"/>
                  </a:lnTo>
                  <a:lnTo>
                    <a:pt x="510" y="1239"/>
                  </a:lnTo>
                  <a:lnTo>
                    <a:pt x="498" y="1245"/>
                  </a:lnTo>
                  <a:lnTo>
                    <a:pt x="483" y="1250"/>
                  </a:lnTo>
                  <a:lnTo>
                    <a:pt x="466" y="1254"/>
                  </a:lnTo>
                  <a:lnTo>
                    <a:pt x="449" y="1258"/>
                  </a:lnTo>
                  <a:lnTo>
                    <a:pt x="432" y="1262"/>
                  </a:lnTo>
                  <a:lnTo>
                    <a:pt x="417" y="1263"/>
                  </a:lnTo>
                  <a:lnTo>
                    <a:pt x="403" y="1262"/>
                  </a:lnTo>
                  <a:lnTo>
                    <a:pt x="390" y="1259"/>
                  </a:lnTo>
                  <a:lnTo>
                    <a:pt x="382" y="1254"/>
                  </a:lnTo>
                  <a:lnTo>
                    <a:pt x="376" y="1246"/>
                  </a:lnTo>
                  <a:lnTo>
                    <a:pt x="369" y="1228"/>
                  </a:lnTo>
                  <a:lnTo>
                    <a:pt x="357" y="1211"/>
                  </a:lnTo>
                  <a:lnTo>
                    <a:pt x="346" y="1196"/>
                  </a:lnTo>
                  <a:lnTo>
                    <a:pt x="333" y="1181"/>
                  </a:lnTo>
                  <a:lnTo>
                    <a:pt x="324" y="1168"/>
                  </a:lnTo>
                  <a:lnTo>
                    <a:pt x="318" y="1154"/>
                  </a:lnTo>
                  <a:lnTo>
                    <a:pt x="318" y="1148"/>
                  </a:lnTo>
                  <a:lnTo>
                    <a:pt x="321" y="1143"/>
                  </a:lnTo>
                  <a:lnTo>
                    <a:pt x="326" y="1141"/>
                  </a:lnTo>
                  <a:lnTo>
                    <a:pt x="332" y="1140"/>
                  </a:lnTo>
                  <a:lnTo>
                    <a:pt x="341" y="1138"/>
                  </a:lnTo>
                  <a:lnTo>
                    <a:pt x="348" y="1136"/>
                  </a:lnTo>
                  <a:lnTo>
                    <a:pt x="355" y="1132"/>
                  </a:lnTo>
                  <a:lnTo>
                    <a:pt x="362" y="1123"/>
                  </a:lnTo>
                  <a:lnTo>
                    <a:pt x="366" y="1112"/>
                  </a:lnTo>
                  <a:lnTo>
                    <a:pt x="368" y="1097"/>
                  </a:lnTo>
                  <a:lnTo>
                    <a:pt x="366" y="1085"/>
                  </a:lnTo>
                  <a:lnTo>
                    <a:pt x="361" y="1076"/>
                  </a:lnTo>
                  <a:lnTo>
                    <a:pt x="351" y="1069"/>
                  </a:lnTo>
                  <a:lnTo>
                    <a:pt x="341" y="1065"/>
                  </a:lnTo>
                  <a:lnTo>
                    <a:pt x="327" y="1065"/>
                  </a:lnTo>
                  <a:lnTo>
                    <a:pt x="312" y="1068"/>
                  </a:lnTo>
                  <a:lnTo>
                    <a:pt x="297" y="1074"/>
                  </a:lnTo>
                  <a:lnTo>
                    <a:pt x="284" y="1079"/>
                  </a:lnTo>
                  <a:lnTo>
                    <a:pt x="273" y="1080"/>
                  </a:lnTo>
                  <a:lnTo>
                    <a:pt x="266" y="1078"/>
                  </a:lnTo>
                  <a:lnTo>
                    <a:pt x="259" y="1073"/>
                  </a:lnTo>
                  <a:lnTo>
                    <a:pt x="256" y="1066"/>
                  </a:lnTo>
                  <a:lnTo>
                    <a:pt x="256" y="1059"/>
                  </a:lnTo>
                  <a:lnTo>
                    <a:pt x="258" y="1050"/>
                  </a:lnTo>
                  <a:lnTo>
                    <a:pt x="263" y="1043"/>
                  </a:lnTo>
                  <a:lnTo>
                    <a:pt x="270" y="1037"/>
                  </a:lnTo>
                  <a:lnTo>
                    <a:pt x="278" y="1031"/>
                  </a:lnTo>
                  <a:lnTo>
                    <a:pt x="289" y="1024"/>
                  </a:lnTo>
                  <a:lnTo>
                    <a:pt x="301" y="1016"/>
                  </a:lnTo>
                  <a:lnTo>
                    <a:pt x="314" y="1006"/>
                  </a:lnTo>
                  <a:lnTo>
                    <a:pt x="328" y="996"/>
                  </a:lnTo>
                  <a:lnTo>
                    <a:pt x="343" y="986"/>
                  </a:lnTo>
                  <a:lnTo>
                    <a:pt x="357" y="978"/>
                  </a:lnTo>
                  <a:lnTo>
                    <a:pt x="370" y="970"/>
                  </a:lnTo>
                  <a:lnTo>
                    <a:pt x="382" y="965"/>
                  </a:lnTo>
                  <a:lnTo>
                    <a:pt x="392" y="963"/>
                  </a:lnTo>
                  <a:lnTo>
                    <a:pt x="400" y="963"/>
                  </a:lnTo>
                  <a:lnTo>
                    <a:pt x="404" y="968"/>
                  </a:lnTo>
                  <a:lnTo>
                    <a:pt x="411" y="980"/>
                  </a:lnTo>
                  <a:lnTo>
                    <a:pt x="422" y="990"/>
                  </a:lnTo>
                  <a:lnTo>
                    <a:pt x="434" y="998"/>
                  </a:lnTo>
                  <a:lnTo>
                    <a:pt x="449" y="1003"/>
                  </a:lnTo>
                  <a:lnTo>
                    <a:pt x="462" y="1004"/>
                  </a:lnTo>
                  <a:lnTo>
                    <a:pt x="475" y="1003"/>
                  </a:lnTo>
                  <a:lnTo>
                    <a:pt x="481" y="1001"/>
                  </a:lnTo>
                  <a:lnTo>
                    <a:pt x="489" y="998"/>
                  </a:lnTo>
                  <a:lnTo>
                    <a:pt x="499" y="992"/>
                  </a:lnTo>
                  <a:lnTo>
                    <a:pt x="509" y="988"/>
                  </a:lnTo>
                  <a:lnTo>
                    <a:pt x="520" y="984"/>
                  </a:lnTo>
                  <a:lnTo>
                    <a:pt x="530" y="981"/>
                  </a:lnTo>
                  <a:lnTo>
                    <a:pt x="541" y="980"/>
                  </a:lnTo>
                  <a:lnTo>
                    <a:pt x="550" y="981"/>
                  </a:lnTo>
                  <a:lnTo>
                    <a:pt x="559" y="985"/>
                  </a:lnTo>
                  <a:lnTo>
                    <a:pt x="565" y="992"/>
                  </a:lnTo>
                  <a:lnTo>
                    <a:pt x="569" y="1005"/>
                  </a:lnTo>
                  <a:lnTo>
                    <a:pt x="573" y="1020"/>
                  </a:lnTo>
                  <a:lnTo>
                    <a:pt x="579" y="1034"/>
                  </a:lnTo>
                  <a:lnTo>
                    <a:pt x="587" y="1048"/>
                  </a:lnTo>
                  <a:lnTo>
                    <a:pt x="596" y="1061"/>
                  </a:lnTo>
                  <a:lnTo>
                    <a:pt x="605" y="1073"/>
                  </a:lnTo>
                  <a:lnTo>
                    <a:pt x="615" y="1083"/>
                  </a:lnTo>
                  <a:lnTo>
                    <a:pt x="624" y="1092"/>
                  </a:lnTo>
                  <a:lnTo>
                    <a:pt x="632" y="1097"/>
                  </a:lnTo>
                  <a:lnTo>
                    <a:pt x="638" y="1100"/>
                  </a:lnTo>
                  <a:lnTo>
                    <a:pt x="642" y="1100"/>
                  </a:lnTo>
                  <a:lnTo>
                    <a:pt x="643" y="1096"/>
                  </a:lnTo>
                  <a:lnTo>
                    <a:pt x="644" y="1085"/>
                  </a:lnTo>
                  <a:lnTo>
                    <a:pt x="646" y="1072"/>
                  </a:lnTo>
                  <a:lnTo>
                    <a:pt x="650" y="1055"/>
                  </a:lnTo>
                  <a:lnTo>
                    <a:pt x="653" y="1036"/>
                  </a:lnTo>
                  <a:lnTo>
                    <a:pt x="655" y="1017"/>
                  </a:lnTo>
                  <a:lnTo>
                    <a:pt x="655" y="998"/>
                  </a:lnTo>
                  <a:lnTo>
                    <a:pt x="654" y="982"/>
                  </a:lnTo>
                  <a:lnTo>
                    <a:pt x="649" y="968"/>
                  </a:lnTo>
                  <a:lnTo>
                    <a:pt x="646" y="963"/>
                  </a:lnTo>
                  <a:lnTo>
                    <a:pt x="645" y="959"/>
                  </a:lnTo>
                  <a:lnTo>
                    <a:pt x="644" y="954"/>
                  </a:lnTo>
                  <a:lnTo>
                    <a:pt x="644" y="952"/>
                  </a:lnTo>
                  <a:lnTo>
                    <a:pt x="644" y="950"/>
                  </a:lnTo>
                  <a:lnTo>
                    <a:pt x="645" y="949"/>
                  </a:lnTo>
                  <a:lnTo>
                    <a:pt x="646" y="948"/>
                  </a:lnTo>
                  <a:lnTo>
                    <a:pt x="647" y="948"/>
                  </a:lnTo>
                  <a:lnTo>
                    <a:pt x="650" y="948"/>
                  </a:lnTo>
                  <a:lnTo>
                    <a:pt x="652" y="948"/>
                  </a:lnTo>
                  <a:lnTo>
                    <a:pt x="653" y="949"/>
                  </a:lnTo>
                  <a:lnTo>
                    <a:pt x="655" y="949"/>
                  </a:lnTo>
                  <a:lnTo>
                    <a:pt x="657" y="950"/>
                  </a:lnTo>
                  <a:lnTo>
                    <a:pt x="658" y="951"/>
                  </a:lnTo>
                  <a:lnTo>
                    <a:pt x="659" y="951"/>
                  </a:lnTo>
                  <a:lnTo>
                    <a:pt x="660" y="952"/>
                  </a:lnTo>
                  <a:lnTo>
                    <a:pt x="660" y="952"/>
                  </a:lnTo>
                  <a:lnTo>
                    <a:pt x="662" y="950"/>
                  </a:lnTo>
                  <a:lnTo>
                    <a:pt x="668" y="946"/>
                  </a:lnTo>
                  <a:lnTo>
                    <a:pt x="676" y="939"/>
                  </a:lnTo>
                  <a:lnTo>
                    <a:pt x="687" y="929"/>
                  </a:lnTo>
                  <a:lnTo>
                    <a:pt x="699" y="916"/>
                  </a:lnTo>
                  <a:lnTo>
                    <a:pt x="711" y="903"/>
                  </a:lnTo>
                  <a:lnTo>
                    <a:pt x="723" y="887"/>
                  </a:lnTo>
                  <a:lnTo>
                    <a:pt x="735" y="869"/>
                  </a:lnTo>
                  <a:lnTo>
                    <a:pt x="745" y="850"/>
                  </a:lnTo>
                  <a:lnTo>
                    <a:pt x="754" y="831"/>
                  </a:lnTo>
                  <a:lnTo>
                    <a:pt x="760" y="816"/>
                  </a:lnTo>
                  <a:lnTo>
                    <a:pt x="766" y="805"/>
                  </a:lnTo>
                  <a:lnTo>
                    <a:pt x="769" y="796"/>
                  </a:lnTo>
                  <a:lnTo>
                    <a:pt x="772" y="790"/>
                  </a:lnTo>
                  <a:lnTo>
                    <a:pt x="773" y="782"/>
                  </a:lnTo>
                  <a:lnTo>
                    <a:pt x="775" y="776"/>
                  </a:lnTo>
                  <a:lnTo>
                    <a:pt x="777" y="767"/>
                  </a:lnTo>
                  <a:lnTo>
                    <a:pt x="777" y="753"/>
                  </a:lnTo>
                  <a:lnTo>
                    <a:pt x="772" y="740"/>
                  </a:lnTo>
                  <a:lnTo>
                    <a:pt x="763" y="727"/>
                  </a:lnTo>
                  <a:lnTo>
                    <a:pt x="752" y="718"/>
                  </a:lnTo>
                  <a:lnTo>
                    <a:pt x="739" y="712"/>
                  </a:lnTo>
                  <a:lnTo>
                    <a:pt x="726" y="712"/>
                  </a:lnTo>
                  <a:lnTo>
                    <a:pt x="720" y="711"/>
                  </a:lnTo>
                  <a:lnTo>
                    <a:pt x="717" y="706"/>
                  </a:lnTo>
                  <a:lnTo>
                    <a:pt x="717" y="698"/>
                  </a:lnTo>
                  <a:lnTo>
                    <a:pt x="718" y="688"/>
                  </a:lnTo>
                  <a:lnTo>
                    <a:pt x="721" y="677"/>
                  </a:lnTo>
                  <a:lnTo>
                    <a:pt x="727" y="664"/>
                  </a:lnTo>
                  <a:lnTo>
                    <a:pt x="734" y="651"/>
                  </a:lnTo>
                  <a:lnTo>
                    <a:pt x="741" y="641"/>
                  </a:lnTo>
                  <a:lnTo>
                    <a:pt x="752" y="631"/>
                  </a:lnTo>
                  <a:lnTo>
                    <a:pt x="762" y="624"/>
                  </a:lnTo>
                  <a:lnTo>
                    <a:pt x="775" y="620"/>
                  </a:lnTo>
                  <a:lnTo>
                    <a:pt x="788" y="621"/>
                  </a:lnTo>
                  <a:lnTo>
                    <a:pt x="803" y="625"/>
                  </a:lnTo>
                  <a:lnTo>
                    <a:pt x="812" y="631"/>
                  </a:lnTo>
                  <a:lnTo>
                    <a:pt x="817" y="638"/>
                  </a:lnTo>
                  <a:lnTo>
                    <a:pt x="818" y="645"/>
                  </a:lnTo>
                  <a:lnTo>
                    <a:pt x="817" y="653"/>
                  </a:lnTo>
                  <a:lnTo>
                    <a:pt x="815" y="659"/>
                  </a:lnTo>
                  <a:lnTo>
                    <a:pt x="812" y="664"/>
                  </a:lnTo>
                  <a:lnTo>
                    <a:pt x="810" y="667"/>
                  </a:lnTo>
                  <a:lnTo>
                    <a:pt x="809" y="668"/>
                  </a:lnTo>
                  <a:lnTo>
                    <a:pt x="810" y="670"/>
                  </a:lnTo>
                  <a:lnTo>
                    <a:pt x="812" y="677"/>
                  </a:lnTo>
                  <a:lnTo>
                    <a:pt x="815" y="685"/>
                  </a:lnTo>
                  <a:lnTo>
                    <a:pt x="819" y="696"/>
                  </a:lnTo>
                  <a:lnTo>
                    <a:pt x="825" y="706"/>
                  </a:lnTo>
                  <a:lnTo>
                    <a:pt x="831" y="717"/>
                  </a:lnTo>
                  <a:lnTo>
                    <a:pt x="837" y="725"/>
                  </a:lnTo>
                  <a:lnTo>
                    <a:pt x="844" y="731"/>
                  </a:lnTo>
                  <a:lnTo>
                    <a:pt x="850" y="733"/>
                  </a:lnTo>
                  <a:lnTo>
                    <a:pt x="856" y="731"/>
                  </a:lnTo>
                  <a:lnTo>
                    <a:pt x="863" y="722"/>
                  </a:lnTo>
                  <a:lnTo>
                    <a:pt x="869" y="711"/>
                  </a:lnTo>
                  <a:lnTo>
                    <a:pt x="878" y="698"/>
                  </a:lnTo>
                  <a:lnTo>
                    <a:pt x="889" y="685"/>
                  </a:lnTo>
                  <a:lnTo>
                    <a:pt x="901" y="672"/>
                  </a:lnTo>
                  <a:lnTo>
                    <a:pt x="911" y="658"/>
                  </a:lnTo>
                  <a:lnTo>
                    <a:pt x="923" y="645"/>
                  </a:lnTo>
                  <a:lnTo>
                    <a:pt x="931" y="631"/>
                  </a:lnTo>
                  <a:lnTo>
                    <a:pt x="939" y="620"/>
                  </a:lnTo>
                  <a:lnTo>
                    <a:pt x="942" y="608"/>
                  </a:lnTo>
                  <a:lnTo>
                    <a:pt x="942" y="598"/>
                  </a:lnTo>
                  <a:lnTo>
                    <a:pt x="936" y="590"/>
                  </a:lnTo>
                  <a:lnTo>
                    <a:pt x="926" y="583"/>
                  </a:lnTo>
                  <a:lnTo>
                    <a:pt x="916" y="578"/>
                  </a:lnTo>
                  <a:lnTo>
                    <a:pt x="909" y="570"/>
                  </a:lnTo>
                  <a:lnTo>
                    <a:pt x="904" y="562"/>
                  </a:lnTo>
                  <a:lnTo>
                    <a:pt x="898" y="551"/>
                  </a:lnTo>
                  <a:lnTo>
                    <a:pt x="895" y="541"/>
                  </a:lnTo>
                  <a:lnTo>
                    <a:pt x="892" y="529"/>
                  </a:lnTo>
                  <a:lnTo>
                    <a:pt x="888" y="517"/>
                  </a:lnTo>
                  <a:lnTo>
                    <a:pt x="883" y="507"/>
                  </a:lnTo>
                  <a:lnTo>
                    <a:pt x="875" y="495"/>
                  </a:lnTo>
                  <a:lnTo>
                    <a:pt x="866" y="486"/>
                  </a:lnTo>
                  <a:lnTo>
                    <a:pt x="853" y="477"/>
                  </a:lnTo>
                  <a:lnTo>
                    <a:pt x="837" y="470"/>
                  </a:lnTo>
                  <a:lnTo>
                    <a:pt x="817" y="464"/>
                  </a:lnTo>
                  <a:lnTo>
                    <a:pt x="793" y="460"/>
                  </a:lnTo>
                  <a:lnTo>
                    <a:pt x="757" y="458"/>
                  </a:lnTo>
                  <a:lnTo>
                    <a:pt x="726" y="458"/>
                  </a:lnTo>
                  <a:lnTo>
                    <a:pt x="698" y="459"/>
                  </a:lnTo>
                  <a:lnTo>
                    <a:pt x="676" y="461"/>
                  </a:lnTo>
                  <a:lnTo>
                    <a:pt x="657" y="465"/>
                  </a:lnTo>
                  <a:lnTo>
                    <a:pt x="642" y="468"/>
                  </a:lnTo>
                  <a:lnTo>
                    <a:pt x="631" y="471"/>
                  </a:lnTo>
                  <a:lnTo>
                    <a:pt x="623" y="474"/>
                  </a:lnTo>
                  <a:lnTo>
                    <a:pt x="618" y="476"/>
                  </a:lnTo>
                  <a:lnTo>
                    <a:pt x="617" y="476"/>
                  </a:lnTo>
                  <a:lnTo>
                    <a:pt x="627" y="514"/>
                  </a:lnTo>
                  <a:lnTo>
                    <a:pt x="630" y="516"/>
                  </a:lnTo>
                  <a:lnTo>
                    <a:pt x="633" y="522"/>
                  </a:lnTo>
                  <a:lnTo>
                    <a:pt x="637" y="532"/>
                  </a:lnTo>
                  <a:lnTo>
                    <a:pt x="638" y="546"/>
                  </a:lnTo>
                  <a:lnTo>
                    <a:pt x="636" y="552"/>
                  </a:lnTo>
                  <a:lnTo>
                    <a:pt x="629" y="556"/>
                  </a:lnTo>
                  <a:lnTo>
                    <a:pt x="619" y="560"/>
                  </a:lnTo>
                  <a:lnTo>
                    <a:pt x="607" y="562"/>
                  </a:lnTo>
                  <a:lnTo>
                    <a:pt x="595" y="562"/>
                  </a:lnTo>
                  <a:lnTo>
                    <a:pt x="583" y="563"/>
                  </a:lnTo>
                  <a:lnTo>
                    <a:pt x="573" y="563"/>
                  </a:lnTo>
                  <a:lnTo>
                    <a:pt x="566" y="562"/>
                  </a:lnTo>
                  <a:lnTo>
                    <a:pt x="563" y="562"/>
                  </a:lnTo>
                  <a:lnTo>
                    <a:pt x="562" y="560"/>
                  </a:lnTo>
                  <a:lnTo>
                    <a:pt x="560" y="553"/>
                  </a:lnTo>
                  <a:lnTo>
                    <a:pt x="556" y="544"/>
                  </a:lnTo>
                  <a:lnTo>
                    <a:pt x="554" y="532"/>
                  </a:lnTo>
                  <a:lnTo>
                    <a:pt x="552" y="520"/>
                  </a:lnTo>
                  <a:lnTo>
                    <a:pt x="553" y="509"/>
                  </a:lnTo>
                  <a:lnTo>
                    <a:pt x="556" y="498"/>
                  </a:lnTo>
                  <a:lnTo>
                    <a:pt x="560" y="488"/>
                  </a:lnTo>
                  <a:lnTo>
                    <a:pt x="563" y="476"/>
                  </a:lnTo>
                  <a:lnTo>
                    <a:pt x="567" y="467"/>
                  </a:lnTo>
                  <a:lnTo>
                    <a:pt x="572" y="458"/>
                  </a:lnTo>
                  <a:lnTo>
                    <a:pt x="574" y="452"/>
                  </a:lnTo>
                  <a:lnTo>
                    <a:pt x="575" y="450"/>
                  </a:lnTo>
                  <a:lnTo>
                    <a:pt x="617" y="392"/>
                  </a:lnTo>
                  <a:lnTo>
                    <a:pt x="619" y="392"/>
                  </a:lnTo>
                  <a:lnTo>
                    <a:pt x="624" y="392"/>
                  </a:lnTo>
                  <a:lnTo>
                    <a:pt x="634" y="394"/>
                  </a:lnTo>
                  <a:lnTo>
                    <a:pt x="647" y="397"/>
                  </a:lnTo>
                  <a:lnTo>
                    <a:pt x="665" y="402"/>
                  </a:lnTo>
                  <a:lnTo>
                    <a:pt x="678" y="404"/>
                  </a:lnTo>
                  <a:lnTo>
                    <a:pt x="693" y="406"/>
                  </a:lnTo>
                  <a:lnTo>
                    <a:pt x="708" y="406"/>
                  </a:lnTo>
                  <a:lnTo>
                    <a:pt x="722" y="403"/>
                  </a:lnTo>
                  <a:lnTo>
                    <a:pt x="735" y="401"/>
                  </a:lnTo>
                  <a:lnTo>
                    <a:pt x="746" y="399"/>
                  </a:lnTo>
                  <a:lnTo>
                    <a:pt x="753" y="397"/>
                  </a:lnTo>
                  <a:lnTo>
                    <a:pt x="756" y="397"/>
                  </a:lnTo>
                  <a:lnTo>
                    <a:pt x="729" y="284"/>
                  </a:lnTo>
                  <a:close/>
                  <a:moveTo>
                    <a:pt x="1702" y="278"/>
                  </a:moveTo>
                  <a:lnTo>
                    <a:pt x="1695" y="279"/>
                  </a:lnTo>
                  <a:lnTo>
                    <a:pt x="1694" y="294"/>
                  </a:lnTo>
                  <a:lnTo>
                    <a:pt x="1695" y="311"/>
                  </a:lnTo>
                  <a:lnTo>
                    <a:pt x="1698" y="328"/>
                  </a:lnTo>
                  <a:lnTo>
                    <a:pt x="1702" y="346"/>
                  </a:lnTo>
                  <a:lnTo>
                    <a:pt x="1707" y="364"/>
                  </a:lnTo>
                  <a:lnTo>
                    <a:pt x="1712" y="381"/>
                  </a:lnTo>
                  <a:lnTo>
                    <a:pt x="1717" y="395"/>
                  </a:lnTo>
                  <a:lnTo>
                    <a:pt x="1720" y="407"/>
                  </a:lnTo>
                  <a:lnTo>
                    <a:pt x="1723" y="414"/>
                  </a:lnTo>
                  <a:lnTo>
                    <a:pt x="1724" y="416"/>
                  </a:lnTo>
                  <a:lnTo>
                    <a:pt x="1639" y="473"/>
                  </a:lnTo>
                  <a:lnTo>
                    <a:pt x="1638" y="490"/>
                  </a:lnTo>
                  <a:lnTo>
                    <a:pt x="1641" y="505"/>
                  </a:lnTo>
                  <a:lnTo>
                    <a:pt x="1647" y="516"/>
                  </a:lnTo>
                  <a:lnTo>
                    <a:pt x="1656" y="525"/>
                  </a:lnTo>
                  <a:lnTo>
                    <a:pt x="1665" y="532"/>
                  </a:lnTo>
                  <a:lnTo>
                    <a:pt x="1676" y="537"/>
                  </a:lnTo>
                  <a:lnTo>
                    <a:pt x="1686" y="541"/>
                  </a:lnTo>
                  <a:lnTo>
                    <a:pt x="1696" y="543"/>
                  </a:lnTo>
                  <a:lnTo>
                    <a:pt x="1703" y="544"/>
                  </a:lnTo>
                  <a:lnTo>
                    <a:pt x="1708" y="544"/>
                  </a:lnTo>
                  <a:lnTo>
                    <a:pt x="1710" y="544"/>
                  </a:lnTo>
                  <a:lnTo>
                    <a:pt x="1712" y="545"/>
                  </a:lnTo>
                  <a:lnTo>
                    <a:pt x="1717" y="545"/>
                  </a:lnTo>
                  <a:lnTo>
                    <a:pt x="1724" y="545"/>
                  </a:lnTo>
                  <a:lnTo>
                    <a:pt x="1734" y="544"/>
                  </a:lnTo>
                  <a:lnTo>
                    <a:pt x="1745" y="543"/>
                  </a:lnTo>
                  <a:lnTo>
                    <a:pt x="1758" y="539"/>
                  </a:lnTo>
                  <a:lnTo>
                    <a:pt x="1772" y="532"/>
                  </a:lnTo>
                  <a:lnTo>
                    <a:pt x="1786" y="524"/>
                  </a:lnTo>
                  <a:lnTo>
                    <a:pt x="1802" y="512"/>
                  </a:lnTo>
                  <a:lnTo>
                    <a:pt x="1817" y="496"/>
                  </a:lnTo>
                  <a:lnTo>
                    <a:pt x="1832" y="476"/>
                  </a:lnTo>
                  <a:lnTo>
                    <a:pt x="1845" y="452"/>
                  </a:lnTo>
                  <a:lnTo>
                    <a:pt x="1859" y="422"/>
                  </a:lnTo>
                  <a:lnTo>
                    <a:pt x="1870" y="388"/>
                  </a:lnTo>
                  <a:lnTo>
                    <a:pt x="1849" y="366"/>
                  </a:lnTo>
                  <a:lnTo>
                    <a:pt x="1826" y="346"/>
                  </a:lnTo>
                  <a:lnTo>
                    <a:pt x="1804" y="330"/>
                  </a:lnTo>
                  <a:lnTo>
                    <a:pt x="1783" y="315"/>
                  </a:lnTo>
                  <a:lnTo>
                    <a:pt x="1763" y="302"/>
                  </a:lnTo>
                  <a:lnTo>
                    <a:pt x="1744" y="292"/>
                  </a:lnTo>
                  <a:lnTo>
                    <a:pt x="1728" y="284"/>
                  </a:lnTo>
                  <a:lnTo>
                    <a:pt x="1714" y="279"/>
                  </a:lnTo>
                  <a:lnTo>
                    <a:pt x="1702" y="278"/>
                  </a:lnTo>
                  <a:close/>
                  <a:moveTo>
                    <a:pt x="1161" y="165"/>
                  </a:moveTo>
                  <a:lnTo>
                    <a:pt x="1132" y="166"/>
                  </a:lnTo>
                  <a:lnTo>
                    <a:pt x="1100" y="169"/>
                  </a:lnTo>
                  <a:lnTo>
                    <a:pt x="1067" y="176"/>
                  </a:lnTo>
                  <a:lnTo>
                    <a:pt x="1035" y="187"/>
                  </a:lnTo>
                  <a:lnTo>
                    <a:pt x="1002" y="201"/>
                  </a:lnTo>
                  <a:lnTo>
                    <a:pt x="970" y="220"/>
                  </a:lnTo>
                  <a:lnTo>
                    <a:pt x="941" y="244"/>
                  </a:lnTo>
                  <a:lnTo>
                    <a:pt x="937" y="250"/>
                  </a:lnTo>
                  <a:lnTo>
                    <a:pt x="928" y="257"/>
                  </a:lnTo>
                  <a:lnTo>
                    <a:pt x="915" y="263"/>
                  </a:lnTo>
                  <a:lnTo>
                    <a:pt x="902" y="269"/>
                  </a:lnTo>
                  <a:lnTo>
                    <a:pt x="887" y="276"/>
                  </a:lnTo>
                  <a:lnTo>
                    <a:pt x="875" y="281"/>
                  </a:lnTo>
                  <a:lnTo>
                    <a:pt x="866" y="285"/>
                  </a:lnTo>
                  <a:lnTo>
                    <a:pt x="863" y="289"/>
                  </a:lnTo>
                  <a:lnTo>
                    <a:pt x="864" y="306"/>
                  </a:lnTo>
                  <a:lnTo>
                    <a:pt x="870" y="322"/>
                  </a:lnTo>
                  <a:lnTo>
                    <a:pt x="881" y="338"/>
                  </a:lnTo>
                  <a:lnTo>
                    <a:pt x="895" y="353"/>
                  </a:lnTo>
                  <a:lnTo>
                    <a:pt x="913" y="369"/>
                  </a:lnTo>
                  <a:lnTo>
                    <a:pt x="934" y="385"/>
                  </a:lnTo>
                  <a:lnTo>
                    <a:pt x="958" y="404"/>
                  </a:lnTo>
                  <a:lnTo>
                    <a:pt x="981" y="426"/>
                  </a:lnTo>
                  <a:lnTo>
                    <a:pt x="1006" y="451"/>
                  </a:lnTo>
                  <a:lnTo>
                    <a:pt x="1022" y="467"/>
                  </a:lnTo>
                  <a:lnTo>
                    <a:pt x="1036" y="476"/>
                  </a:lnTo>
                  <a:lnTo>
                    <a:pt x="1048" y="482"/>
                  </a:lnTo>
                  <a:lnTo>
                    <a:pt x="1058" y="483"/>
                  </a:lnTo>
                  <a:lnTo>
                    <a:pt x="1066" y="480"/>
                  </a:lnTo>
                  <a:lnTo>
                    <a:pt x="1072" y="476"/>
                  </a:lnTo>
                  <a:lnTo>
                    <a:pt x="1078" y="469"/>
                  </a:lnTo>
                  <a:lnTo>
                    <a:pt x="1081" y="460"/>
                  </a:lnTo>
                  <a:lnTo>
                    <a:pt x="1083" y="451"/>
                  </a:lnTo>
                  <a:lnTo>
                    <a:pt x="1084" y="441"/>
                  </a:lnTo>
                  <a:lnTo>
                    <a:pt x="1084" y="432"/>
                  </a:lnTo>
                  <a:lnTo>
                    <a:pt x="1083" y="425"/>
                  </a:lnTo>
                  <a:lnTo>
                    <a:pt x="1081" y="418"/>
                  </a:lnTo>
                  <a:lnTo>
                    <a:pt x="1080" y="411"/>
                  </a:lnTo>
                  <a:lnTo>
                    <a:pt x="1083" y="402"/>
                  </a:lnTo>
                  <a:lnTo>
                    <a:pt x="1089" y="391"/>
                  </a:lnTo>
                  <a:lnTo>
                    <a:pt x="1099" y="379"/>
                  </a:lnTo>
                  <a:lnTo>
                    <a:pt x="1109" y="365"/>
                  </a:lnTo>
                  <a:lnTo>
                    <a:pt x="1120" y="351"/>
                  </a:lnTo>
                  <a:lnTo>
                    <a:pt x="1132" y="336"/>
                  </a:lnTo>
                  <a:lnTo>
                    <a:pt x="1142" y="320"/>
                  </a:lnTo>
                  <a:lnTo>
                    <a:pt x="1151" y="304"/>
                  </a:lnTo>
                  <a:lnTo>
                    <a:pt x="1157" y="288"/>
                  </a:lnTo>
                  <a:lnTo>
                    <a:pt x="1161" y="274"/>
                  </a:lnTo>
                  <a:lnTo>
                    <a:pt x="1163" y="260"/>
                  </a:lnTo>
                  <a:lnTo>
                    <a:pt x="1168" y="249"/>
                  </a:lnTo>
                  <a:lnTo>
                    <a:pt x="1176" y="241"/>
                  </a:lnTo>
                  <a:lnTo>
                    <a:pt x="1184" y="235"/>
                  </a:lnTo>
                  <a:lnTo>
                    <a:pt x="1195" y="229"/>
                  </a:lnTo>
                  <a:lnTo>
                    <a:pt x="1205" y="224"/>
                  </a:lnTo>
                  <a:lnTo>
                    <a:pt x="1216" y="218"/>
                  </a:lnTo>
                  <a:lnTo>
                    <a:pt x="1227" y="209"/>
                  </a:lnTo>
                  <a:lnTo>
                    <a:pt x="1238" y="199"/>
                  </a:lnTo>
                  <a:lnTo>
                    <a:pt x="1248" y="185"/>
                  </a:lnTo>
                  <a:lnTo>
                    <a:pt x="1241" y="179"/>
                  </a:lnTo>
                  <a:lnTo>
                    <a:pt x="1229" y="173"/>
                  </a:lnTo>
                  <a:lnTo>
                    <a:pt x="1210" y="169"/>
                  </a:lnTo>
                  <a:lnTo>
                    <a:pt x="1187" y="166"/>
                  </a:lnTo>
                  <a:lnTo>
                    <a:pt x="1161" y="165"/>
                  </a:lnTo>
                  <a:close/>
                  <a:moveTo>
                    <a:pt x="1191" y="0"/>
                  </a:moveTo>
                  <a:lnTo>
                    <a:pt x="1280" y="3"/>
                  </a:lnTo>
                  <a:lnTo>
                    <a:pt x="1367" y="12"/>
                  </a:lnTo>
                  <a:lnTo>
                    <a:pt x="1451" y="27"/>
                  </a:lnTo>
                  <a:lnTo>
                    <a:pt x="1532" y="48"/>
                  </a:lnTo>
                  <a:lnTo>
                    <a:pt x="1611" y="74"/>
                  </a:lnTo>
                  <a:lnTo>
                    <a:pt x="1687" y="105"/>
                  </a:lnTo>
                  <a:lnTo>
                    <a:pt x="1761" y="141"/>
                  </a:lnTo>
                  <a:lnTo>
                    <a:pt x="1831" y="182"/>
                  </a:lnTo>
                  <a:lnTo>
                    <a:pt x="1898" y="227"/>
                  </a:lnTo>
                  <a:lnTo>
                    <a:pt x="1961" y="277"/>
                  </a:lnTo>
                  <a:lnTo>
                    <a:pt x="2021" y="332"/>
                  </a:lnTo>
                  <a:lnTo>
                    <a:pt x="2076" y="389"/>
                  </a:lnTo>
                  <a:lnTo>
                    <a:pt x="2128" y="451"/>
                  </a:lnTo>
                  <a:lnTo>
                    <a:pt x="2176" y="515"/>
                  </a:lnTo>
                  <a:lnTo>
                    <a:pt x="2218" y="584"/>
                  </a:lnTo>
                  <a:lnTo>
                    <a:pt x="2257" y="656"/>
                  </a:lnTo>
                  <a:lnTo>
                    <a:pt x="2290" y="730"/>
                  </a:lnTo>
                  <a:lnTo>
                    <a:pt x="2319" y="807"/>
                  </a:lnTo>
                  <a:lnTo>
                    <a:pt x="2342" y="886"/>
                  </a:lnTo>
                  <a:lnTo>
                    <a:pt x="2360" y="968"/>
                  </a:lnTo>
                  <a:lnTo>
                    <a:pt x="2373" y="1052"/>
                  </a:lnTo>
                  <a:lnTo>
                    <a:pt x="2229" y="1052"/>
                  </a:lnTo>
                  <a:lnTo>
                    <a:pt x="2223" y="1011"/>
                  </a:lnTo>
                  <a:lnTo>
                    <a:pt x="2213" y="969"/>
                  </a:lnTo>
                  <a:lnTo>
                    <a:pt x="2201" y="923"/>
                  </a:lnTo>
                  <a:lnTo>
                    <a:pt x="2187" y="876"/>
                  </a:lnTo>
                  <a:lnTo>
                    <a:pt x="2171" y="829"/>
                  </a:lnTo>
                  <a:lnTo>
                    <a:pt x="2155" y="783"/>
                  </a:lnTo>
                  <a:lnTo>
                    <a:pt x="2138" y="739"/>
                  </a:lnTo>
                  <a:lnTo>
                    <a:pt x="2121" y="699"/>
                  </a:lnTo>
                  <a:lnTo>
                    <a:pt x="2104" y="662"/>
                  </a:lnTo>
                  <a:lnTo>
                    <a:pt x="2087" y="631"/>
                  </a:lnTo>
                  <a:lnTo>
                    <a:pt x="2086" y="627"/>
                  </a:lnTo>
                  <a:lnTo>
                    <a:pt x="2085" y="627"/>
                  </a:lnTo>
                  <a:lnTo>
                    <a:pt x="2086" y="632"/>
                  </a:lnTo>
                  <a:lnTo>
                    <a:pt x="2086" y="642"/>
                  </a:lnTo>
                  <a:lnTo>
                    <a:pt x="2088" y="654"/>
                  </a:lnTo>
                  <a:lnTo>
                    <a:pt x="2089" y="667"/>
                  </a:lnTo>
                  <a:lnTo>
                    <a:pt x="2091" y="681"/>
                  </a:lnTo>
                  <a:lnTo>
                    <a:pt x="2093" y="695"/>
                  </a:lnTo>
                  <a:lnTo>
                    <a:pt x="2094" y="707"/>
                  </a:lnTo>
                  <a:lnTo>
                    <a:pt x="2095" y="718"/>
                  </a:lnTo>
                  <a:lnTo>
                    <a:pt x="2096" y="724"/>
                  </a:lnTo>
                  <a:lnTo>
                    <a:pt x="2097" y="727"/>
                  </a:lnTo>
                  <a:lnTo>
                    <a:pt x="1984" y="714"/>
                  </a:lnTo>
                  <a:lnTo>
                    <a:pt x="1983" y="711"/>
                  </a:lnTo>
                  <a:lnTo>
                    <a:pt x="1978" y="704"/>
                  </a:lnTo>
                  <a:lnTo>
                    <a:pt x="1973" y="696"/>
                  </a:lnTo>
                  <a:lnTo>
                    <a:pt x="1965" y="685"/>
                  </a:lnTo>
                  <a:lnTo>
                    <a:pt x="1955" y="674"/>
                  </a:lnTo>
                  <a:lnTo>
                    <a:pt x="1944" y="664"/>
                  </a:lnTo>
                  <a:lnTo>
                    <a:pt x="1931" y="656"/>
                  </a:lnTo>
                  <a:lnTo>
                    <a:pt x="1916" y="651"/>
                  </a:lnTo>
                  <a:lnTo>
                    <a:pt x="1900" y="651"/>
                  </a:lnTo>
                  <a:lnTo>
                    <a:pt x="1884" y="657"/>
                  </a:lnTo>
                  <a:lnTo>
                    <a:pt x="1870" y="664"/>
                  </a:lnTo>
                  <a:lnTo>
                    <a:pt x="1860" y="672"/>
                  </a:lnTo>
                  <a:lnTo>
                    <a:pt x="1854" y="678"/>
                  </a:lnTo>
                  <a:lnTo>
                    <a:pt x="1849" y="684"/>
                  </a:lnTo>
                  <a:lnTo>
                    <a:pt x="1844" y="689"/>
                  </a:lnTo>
                  <a:lnTo>
                    <a:pt x="1840" y="695"/>
                  </a:lnTo>
                  <a:lnTo>
                    <a:pt x="1833" y="700"/>
                  </a:lnTo>
                  <a:lnTo>
                    <a:pt x="1822" y="704"/>
                  </a:lnTo>
                  <a:lnTo>
                    <a:pt x="1806" y="708"/>
                  </a:lnTo>
                  <a:lnTo>
                    <a:pt x="1784" y="714"/>
                  </a:lnTo>
                  <a:lnTo>
                    <a:pt x="1764" y="714"/>
                  </a:lnTo>
                  <a:lnTo>
                    <a:pt x="1745" y="710"/>
                  </a:lnTo>
                  <a:lnTo>
                    <a:pt x="1728" y="702"/>
                  </a:lnTo>
                  <a:lnTo>
                    <a:pt x="1713" y="692"/>
                  </a:lnTo>
                  <a:lnTo>
                    <a:pt x="1697" y="680"/>
                  </a:lnTo>
                  <a:lnTo>
                    <a:pt x="1683" y="667"/>
                  </a:lnTo>
                  <a:lnTo>
                    <a:pt x="1669" y="656"/>
                  </a:lnTo>
                  <a:lnTo>
                    <a:pt x="1657" y="646"/>
                  </a:lnTo>
                  <a:lnTo>
                    <a:pt x="1643" y="639"/>
                  </a:lnTo>
                  <a:lnTo>
                    <a:pt x="1630" y="635"/>
                  </a:lnTo>
                  <a:lnTo>
                    <a:pt x="1618" y="637"/>
                  </a:lnTo>
                  <a:lnTo>
                    <a:pt x="1603" y="644"/>
                  </a:lnTo>
                  <a:lnTo>
                    <a:pt x="1587" y="654"/>
                  </a:lnTo>
                  <a:lnTo>
                    <a:pt x="1573" y="660"/>
                  </a:lnTo>
                  <a:lnTo>
                    <a:pt x="1560" y="662"/>
                  </a:lnTo>
                  <a:lnTo>
                    <a:pt x="1549" y="663"/>
                  </a:lnTo>
                  <a:lnTo>
                    <a:pt x="1540" y="663"/>
                  </a:lnTo>
                  <a:lnTo>
                    <a:pt x="1531" y="664"/>
                  </a:lnTo>
                  <a:lnTo>
                    <a:pt x="1524" y="666"/>
                  </a:lnTo>
                  <a:lnTo>
                    <a:pt x="1517" y="670"/>
                  </a:lnTo>
                  <a:lnTo>
                    <a:pt x="1512" y="680"/>
                  </a:lnTo>
                  <a:lnTo>
                    <a:pt x="1507" y="694"/>
                  </a:lnTo>
                  <a:lnTo>
                    <a:pt x="1504" y="716"/>
                  </a:lnTo>
                  <a:lnTo>
                    <a:pt x="1502" y="738"/>
                  </a:lnTo>
                  <a:lnTo>
                    <a:pt x="1502" y="759"/>
                  </a:lnTo>
                  <a:lnTo>
                    <a:pt x="1503" y="780"/>
                  </a:lnTo>
                  <a:lnTo>
                    <a:pt x="1505" y="797"/>
                  </a:lnTo>
                  <a:lnTo>
                    <a:pt x="1507" y="811"/>
                  </a:lnTo>
                  <a:lnTo>
                    <a:pt x="1509" y="820"/>
                  </a:lnTo>
                  <a:lnTo>
                    <a:pt x="1509" y="824"/>
                  </a:lnTo>
                  <a:lnTo>
                    <a:pt x="1448" y="864"/>
                  </a:lnTo>
                  <a:lnTo>
                    <a:pt x="1426" y="877"/>
                  </a:lnTo>
                  <a:lnTo>
                    <a:pt x="1408" y="892"/>
                  </a:lnTo>
                  <a:lnTo>
                    <a:pt x="1393" y="909"/>
                  </a:lnTo>
                  <a:lnTo>
                    <a:pt x="1383" y="925"/>
                  </a:lnTo>
                  <a:lnTo>
                    <a:pt x="1374" y="940"/>
                  </a:lnTo>
                  <a:lnTo>
                    <a:pt x="1369" y="952"/>
                  </a:lnTo>
                  <a:lnTo>
                    <a:pt x="1366" y="963"/>
                  </a:lnTo>
                  <a:lnTo>
                    <a:pt x="1365" y="970"/>
                  </a:lnTo>
                  <a:lnTo>
                    <a:pt x="1364" y="972"/>
                  </a:lnTo>
                  <a:lnTo>
                    <a:pt x="1367" y="973"/>
                  </a:lnTo>
                  <a:lnTo>
                    <a:pt x="1375" y="977"/>
                  </a:lnTo>
                  <a:lnTo>
                    <a:pt x="1387" y="980"/>
                  </a:lnTo>
                  <a:lnTo>
                    <a:pt x="1404" y="984"/>
                  </a:lnTo>
                  <a:lnTo>
                    <a:pt x="1423" y="988"/>
                  </a:lnTo>
                  <a:lnTo>
                    <a:pt x="1444" y="991"/>
                  </a:lnTo>
                  <a:lnTo>
                    <a:pt x="1467" y="992"/>
                  </a:lnTo>
                  <a:lnTo>
                    <a:pt x="1490" y="992"/>
                  </a:lnTo>
                  <a:lnTo>
                    <a:pt x="1512" y="990"/>
                  </a:lnTo>
                  <a:lnTo>
                    <a:pt x="1534" y="984"/>
                  </a:lnTo>
                  <a:lnTo>
                    <a:pt x="1555" y="974"/>
                  </a:lnTo>
                  <a:lnTo>
                    <a:pt x="1581" y="962"/>
                  </a:lnTo>
                  <a:lnTo>
                    <a:pt x="1603" y="953"/>
                  </a:lnTo>
                  <a:lnTo>
                    <a:pt x="1623" y="948"/>
                  </a:lnTo>
                  <a:lnTo>
                    <a:pt x="1640" y="947"/>
                  </a:lnTo>
                  <a:lnTo>
                    <a:pt x="1652" y="947"/>
                  </a:lnTo>
                  <a:lnTo>
                    <a:pt x="1663" y="949"/>
                  </a:lnTo>
                  <a:lnTo>
                    <a:pt x="1668" y="950"/>
                  </a:lnTo>
                  <a:lnTo>
                    <a:pt x="1670" y="951"/>
                  </a:lnTo>
                  <a:lnTo>
                    <a:pt x="1802" y="1018"/>
                  </a:lnTo>
                  <a:lnTo>
                    <a:pt x="1815" y="1022"/>
                  </a:lnTo>
                  <a:lnTo>
                    <a:pt x="1825" y="1021"/>
                  </a:lnTo>
                  <a:lnTo>
                    <a:pt x="1836" y="1015"/>
                  </a:lnTo>
                  <a:lnTo>
                    <a:pt x="1844" y="1006"/>
                  </a:lnTo>
                  <a:lnTo>
                    <a:pt x="1851" y="996"/>
                  </a:lnTo>
                  <a:lnTo>
                    <a:pt x="1857" y="983"/>
                  </a:lnTo>
                  <a:lnTo>
                    <a:pt x="1862" y="970"/>
                  </a:lnTo>
                  <a:lnTo>
                    <a:pt x="1865" y="960"/>
                  </a:lnTo>
                  <a:lnTo>
                    <a:pt x="1868" y="950"/>
                  </a:lnTo>
                  <a:lnTo>
                    <a:pt x="1870" y="943"/>
                  </a:lnTo>
                  <a:lnTo>
                    <a:pt x="1870" y="941"/>
                  </a:lnTo>
                  <a:lnTo>
                    <a:pt x="1853" y="911"/>
                  </a:lnTo>
                  <a:lnTo>
                    <a:pt x="1841" y="884"/>
                  </a:lnTo>
                  <a:lnTo>
                    <a:pt x="1835" y="857"/>
                  </a:lnTo>
                  <a:lnTo>
                    <a:pt x="1831" y="835"/>
                  </a:lnTo>
                  <a:lnTo>
                    <a:pt x="1830" y="815"/>
                  </a:lnTo>
                  <a:lnTo>
                    <a:pt x="1830" y="798"/>
                  </a:lnTo>
                  <a:lnTo>
                    <a:pt x="1832" y="787"/>
                  </a:lnTo>
                  <a:lnTo>
                    <a:pt x="1833" y="779"/>
                  </a:lnTo>
                  <a:lnTo>
                    <a:pt x="1834" y="776"/>
                  </a:lnTo>
                  <a:lnTo>
                    <a:pt x="2061" y="870"/>
                  </a:lnTo>
                  <a:lnTo>
                    <a:pt x="2083" y="969"/>
                  </a:lnTo>
                  <a:lnTo>
                    <a:pt x="2069" y="1041"/>
                  </a:lnTo>
                  <a:lnTo>
                    <a:pt x="2066" y="1052"/>
                  </a:lnTo>
                  <a:lnTo>
                    <a:pt x="1099" y="1052"/>
                  </a:lnTo>
                  <a:lnTo>
                    <a:pt x="1099" y="2378"/>
                  </a:lnTo>
                  <a:lnTo>
                    <a:pt x="1047" y="2375"/>
                  </a:lnTo>
                  <a:lnTo>
                    <a:pt x="964" y="2361"/>
                  </a:lnTo>
                  <a:lnTo>
                    <a:pt x="883" y="2344"/>
                  </a:lnTo>
                  <a:lnTo>
                    <a:pt x="804" y="2320"/>
                  </a:lnTo>
                  <a:lnTo>
                    <a:pt x="727" y="2292"/>
                  </a:lnTo>
                  <a:lnTo>
                    <a:pt x="653" y="2258"/>
                  </a:lnTo>
                  <a:lnTo>
                    <a:pt x="582" y="2220"/>
                  </a:lnTo>
                  <a:lnTo>
                    <a:pt x="514" y="2178"/>
                  </a:lnTo>
                  <a:lnTo>
                    <a:pt x="449" y="2130"/>
                  </a:lnTo>
                  <a:lnTo>
                    <a:pt x="387" y="2080"/>
                  </a:lnTo>
                  <a:lnTo>
                    <a:pt x="330" y="2024"/>
                  </a:lnTo>
                  <a:lnTo>
                    <a:pt x="276" y="1965"/>
                  </a:lnTo>
                  <a:lnTo>
                    <a:pt x="227" y="1902"/>
                  </a:lnTo>
                  <a:lnTo>
                    <a:pt x="181" y="1836"/>
                  </a:lnTo>
                  <a:lnTo>
                    <a:pt x="140" y="1765"/>
                  </a:lnTo>
                  <a:lnTo>
                    <a:pt x="104" y="1692"/>
                  </a:lnTo>
                  <a:lnTo>
                    <a:pt x="74" y="1615"/>
                  </a:lnTo>
                  <a:lnTo>
                    <a:pt x="47" y="1536"/>
                  </a:lnTo>
                  <a:lnTo>
                    <a:pt x="27" y="1454"/>
                  </a:lnTo>
                  <a:lnTo>
                    <a:pt x="13" y="1369"/>
                  </a:lnTo>
                  <a:lnTo>
                    <a:pt x="3" y="1282"/>
                  </a:lnTo>
                  <a:lnTo>
                    <a:pt x="0" y="1192"/>
                  </a:lnTo>
                  <a:lnTo>
                    <a:pt x="0" y="1192"/>
                  </a:lnTo>
                  <a:lnTo>
                    <a:pt x="3" y="1104"/>
                  </a:lnTo>
                  <a:lnTo>
                    <a:pt x="12" y="1019"/>
                  </a:lnTo>
                  <a:lnTo>
                    <a:pt x="25" y="935"/>
                  </a:lnTo>
                  <a:lnTo>
                    <a:pt x="45" y="854"/>
                  </a:lnTo>
                  <a:lnTo>
                    <a:pt x="70" y="776"/>
                  </a:lnTo>
                  <a:lnTo>
                    <a:pt x="99" y="701"/>
                  </a:lnTo>
                  <a:lnTo>
                    <a:pt x="134" y="628"/>
                  </a:lnTo>
                  <a:lnTo>
                    <a:pt x="173" y="559"/>
                  </a:lnTo>
                  <a:lnTo>
                    <a:pt x="216" y="492"/>
                  </a:lnTo>
                  <a:lnTo>
                    <a:pt x="265" y="429"/>
                  </a:lnTo>
                  <a:lnTo>
                    <a:pt x="316" y="370"/>
                  </a:lnTo>
                  <a:lnTo>
                    <a:pt x="372" y="314"/>
                  </a:lnTo>
                  <a:lnTo>
                    <a:pt x="431" y="262"/>
                  </a:lnTo>
                  <a:lnTo>
                    <a:pt x="495" y="214"/>
                  </a:lnTo>
                  <a:lnTo>
                    <a:pt x="561" y="171"/>
                  </a:lnTo>
                  <a:lnTo>
                    <a:pt x="631" y="133"/>
                  </a:lnTo>
                  <a:lnTo>
                    <a:pt x="703" y="98"/>
                  </a:lnTo>
                  <a:lnTo>
                    <a:pt x="778" y="69"/>
                  </a:lnTo>
                  <a:lnTo>
                    <a:pt x="856" y="45"/>
                  </a:lnTo>
                  <a:lnTo>
                    <a:pt x="936" y="26"/>
                  </a:lnTo>
                  <a:lnTo>
                    <a:pt x="1020" y="12"/>
                  </a:lnTo>
                  <a:lnTo>
                    <a:pt x="1104" y="2"/>
                  </a:lnTo>
                  <a:lnTo>
                    <a:pt x="1191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8" name="CustomShape 30"/>
            <p:cNvSpPr/>
            <p:nvPr/>
          </p:nvSpPr>
          <p:spPr bwMode="auto">
            <a:xfrm>
              <a:off x="10297440" y="4737600"/>
              <a:ext cx="1230840" cy="703800"/>
            </a:xfrm>
            <a:custGeom>
              <a:avLst/>
              <a:gdLst/>
              <a:ahLst/>
              <a:cxnLst/>
              <a:rect l="l" t="t" r="r" b="b"/>
              <a:pathLst>
                <a:path w="2139" h="1158" extrusionOk="0">
                  <a:moveTo>
                    <a:pt x="0" y="0"/>
                  </a:moveTo>
                  <a:lnTo>
                    <a:pt x="1247" y="0"/>
                  </a:lnTo>
                  <a:lnTo>
                    <a:pt x="1247" y="120"/>
                  </a:lnTo>
                  <a:lnTo>
                    <a:pt x="130" y="120"/>
                  </a:lnTo>
                  <a:lnTo>
                    <a:pt x="130" y="554"/>
                  </a:lnTo>
                  <a:lnTo>
                    <a:pt x="130" y="554"/>
                  </a:lnTo>
                  <a:lnTo>
                    <a:pt x="130" y="1039"/>
                  </a:lnTo>
                  <a:lnTo>
                    <a:pt x="2008" y="1039"/>
                  </a:lnTo>
                  <a:lnTo>
                    <a:pt x="2008" y="120"/>
                  </a:lnTo>
                  <a:lnTo>
                    <a:pt x="1813" y="120"/>
                  </a:lnTo>
                  <a:lnTo>
                    <a:pt x="1813" y="0"/>
                  </a:lnTo>
                  <a:lnTo>
                    <a:pt x="2139" y="0"/>
                  </a:lnTo>
                  <a:lnTo>
                    <a:pt x="2139" y="1158"/>
                  </a:lnTo>
                  <a:lnTo>
                    <a:pt x="0" y="1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9" name="CustomShape 31"/>
            <p:cNvSpPr/>
            <p:nvPr/>
          </p:nvSpPr>
          <p:spPr bwMode="auto">
            <a:xfrm>
              <a:off x="10211040" y="5479560"/>
              <a:ext cx="1403640" cy="219240"/>
            </a:xfrm>
            <a:custGeom>
              <a:avLst/>
              <a:gdLst/>
              <a:ahLst/>
              <a:cxnLst/>
              <a:rect l="l" t="t" r="r" b="b"/>
              <a:pathLst>
                <a:path w="2434" h="362" extrusionOk="0">
                  <a:moveTo>
                    <a:pt x="1138" y="246"/>
                  </a:moveTo>
                  <a:lnTo>
                    <a:pt x="1111" y="343"/>
                  </a:lnTo>
                  <a:lnTo>
                    <a:pt x="1321" y="343"/>
                  </a:lnTo>
                  <a:lnTo>
                    <a:pt x="1296" y="246"/>
                  </a:lnTo>
                  <a:lnTo>
                    <a:pt x="1138" y="246"/>
                  </a:lnTo>
                  <a:close/>
                  <a:moveTo>
                    <a:pt x="214" y="49"/>
                  </a:moveTo>
                  <a:lnTo>
                    <a:pt x="143" y="225"/>
                  </a:lnTo>
                  <a:lnTo>
                    <a:pt x="2290" y="225"/>
                  </a:lnTo>
                  <a:lnTo>
                    <a:pt x="2219" y="49"/>
                  </a:lnTo>
                  <a:lnTo>
                    <a:pt x="214" y="49"/>
                  </a:lnTo>
                  <a:close/>
                  <a:moveTo>
                    <a:pt x="142" y="0"/>
                  </a:moveTo>
                  <a:lnTo>
                    <a:pt x="2291" y="0"/>
                  </a:lnTo>
                  <a:lnTo>
                    <a:pt x="2434" y="362"/>
                  </a:lnTo>
                  <a:lnTo>
                    <a:pt x="0" y="36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10" name="Picture 2" descr="В связи с перебоями в работе Единой информационной системы в сфере закупок ( ЕИС) объявление закупок госпредприятия временно происходит на официальном  сайте ГП НО «НОФ» - ГП НО &quot;Нижегородская областная фармация&quot;"/>
            <p:cNvPicPr/>
            <p:nvPr/>
          </p:nvPicPr>
          <p:blipFill>
            <a:blip r:embed="rId5"/>
            <a:srcRect t="15273" b="14858"/>
            <a:stretch/>
          </p:blipFill>
          <p:spPr bwMode="auto">
            <a:xfrm>
              <a:off x="10379880" y="4806360"/>
              <a:ext cx="1074240" cy="554760"/>
            </a:xfrm>
            <a:prstGeom prst="rect">
              <a:avLst/>
            </a:prstGeom>
            <a:ln>
              <a:noFill/>
            </a:ln>
          </p:spPr>
        </p:pic>
        <p:sp>
          <p:nvSpPr>
            <p:cNvPr id="211" name="CustomShape 32"/>
            <p:cNvSpPr/>
            <p:nvPr/>
          </p:nvSpPr>
          <p:spPr bwMode="auto">
            <a:xfrm>
              <a:off x="10927800" y="4258080"/>
              <a:ext cx="493920" cy="623879"/>
            </a:xfrm>
            <a:custGeom>
              <a:avLst/>
              <a:gdLst/>
              <a:ahLst/>
              <a:cxnLst/>
              <a:rect l="l" t="t" r="r" b="b"/>
              <a:pathLst>
                <a:path w="856" h="1022" extrusionOk="0">
                  <a:moveTo>
                    <a:pt x="282" y="0"/>
                  </a:moveTo>
                  <a:lnTo>
                    <a:pt x="572" y="0"/>
                  </a:lnTo>
                  <a:lnTo>
                    <a:pt x="572" y="594"/>
                  </a:lnTo>
                  <a:lnTo>
                    <a:pt x="856" y="594"/>
                  </a:lnTo>
                  <a:lnTo>
                    <a:pt x="428" y="1022"/>
                  </a:lnTo>
                  <a:lnTo>
                    <a:pt x="0" y="594"/>
                  </a:lnTo>
                  <a:lnTo>
                    <a:pt x="282" y="59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aphicFrame>
        <p:nvGraphicFramePr>
          <p:cNvPr id="2105093498" name="Таблиц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6873308"/>
              </p:ext>
            </p:extLst>
          </p:nvPr>
        </p:nvGraphicFramePr>
        <p:xfrm>
          <a:off x="91406" y="1175428"/>
          <a:ext cx="4532436" cy="5587528"/>
        </p:xfrm>
        <a:graphic>
          <a:graphicData uri="http://schemas.openxmlformats.org/drawingml/2006/table">
            <a:tbl>
              <a:tblPr firstRow="1" firstCol="1" bandRow="1"/>
              <a:tblGrid>
                <a:gridCol w="22883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86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54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19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Times New Roman"/>
                          <a:cs typeface="Segoe UI"/>
                        </a:rPr>
                        <a:t>ОМСУ</a:t>
                      </a:r>
                      <a:endParaRPr lang="ru-RU" sz="1000" b="1" i="0" u="none" strike="noStrike" cap="none" spc="0">
                        <a:solidFill>
                          <a:schemeClr val="tx1"/>
                        </a:solidFill>
                        <a:latin typeface="Segoe UI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2021 год</a:t>
                      </a:r>
                      <a:endParaRPr/>
                    </a:p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ea typeface="Times New Roman"/>
                          <a:cs typeface="Segoe UI"/>
                        </a:rPr>
                        <a:t>(</a:t>
                      </a:r>
                      <a:r>
                        <a:rPr lang="en-US" sz="1000" b="1">
                          <a:latin typeface="Segoe UI"/>
                          <a:ea typeface="Times New Roman"/>
                          <a:cs typeface="Segoe UI"/>
                        </a:rPr>
                        <a:t>IMON)</a:t>
                      </a:r>
                      <a:endParaRPr/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2022 год</a:t>
                      </a:r>
                      <a:endParaRPr/>
                    </a:p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(ЕИС)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Сузунский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100,0</a:t>
                      </a:r>
                      <a:endParaRPr lang="ru-RU"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100,0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Тогучинский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  <a:endParaRPr lang="ru-RU"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100,0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Черепановский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43,3</a:t>
                      </a:r>
                      <a:endParaRPr lang="ru-RU"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100,0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Татарский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100,0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100,0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Убинский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100,0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9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Город Бердск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94,8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99,2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Ордынский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93,8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Город Искитим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11,3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88,1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37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Карасукский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90,2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85,6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Segoe UI"/>
                          <a:ea typeface="Segoe UI"/>
                          <a:cs typeface="Segoe UI"/>
                        </a:rPr>
                        <a:t>Чистоозерный район</a:t>
                      </a:r>
                      <a:endParaRPr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76,1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 err="1">
                          <a:latin typeface="Segoe UI"/>
                          <a:cs typeface="Segoe UI"/>
                        </a:rPr>
                        <a:t>Искитимский</a:t>
                      </a:r>
                      <a:r>
                        <a:rPr lang="ru-RU" sz="1000" b="1" dirty="0">
                          <a:latin typeface="Segoe UI"/>
                          <a:cs typeface="Segoe UI"/>
                        </a:rPr>
                        <a:t> район</a:t>
                      </a:r>
                      <a:endParaRPr lang="ru-RU" sz="1000" b="1" dirty="0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74,3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65,5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Город Новосибирск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62,7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58,4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Новосибирский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100,0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47,8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Усть-Таркский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Куйбышевский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100,0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Купинский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8,3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Доволенский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100,0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Барабинский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2,8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Баганский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Каргатский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Краснозерский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закупок</a:t>
                      </a:r>
                      <a:endParaRPr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Мошковский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Болотнинский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закупок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Город Обь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закупок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Здвинский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закупок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92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 err="1">
                          <a:latin typeface="Segoe UI"/>
                          <a:cs typeface="Segoe UI"/>
                        </a:rPr>
                        <a:t>Колыванский</a:t>
                      </a:r>
                      <a:r>
                        <a:rPr lang="ru-RU" sz="1000" b="1" dirty="0">
                          <a:latin typeface="Segoe UI"/>
                          <a:cs typeface="Segoe UI"/>
                        </a:rPr>
                        <a:t> район</a:t>
                      </a:r>
                      <a:endParaRPr lang="ru-RU" sz="1000" b="1" dirty="0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  <a:endParaRPr lang="ru-RU" sz="105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закупок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  <p:graphicFrame>
        <p:nvGraphicFramePr>
          <p:cNvPr id="517787636" name="Таблиц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7375814"/>
              </p:ext>
            </p:extLst>
          </p:nvPr>
        </p:nvGraphicFramePr>
        <p:xfrm>
          <a:off x="4623846" y="1175418"/>
          <a:ext cx="4507597" cy="3089862"/>
        </p:xfrm>
        <a:graphic>
          <a:graphicData uri="http://schemas.openxmlformats.org/drawingml/2006/table">
            <a:tbl>
              <a:tblPr firstRow="1" firstCol="1" bandRow="1"/>
              <a:tblGrid>
                <a:gridCol w="22757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23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94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2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Times New Roman"/>
                          <a:cs typeface="Segoe UI"/>
                        </a:rPr>
                        <a:t>ОМСУ</a:t>
                      </a:r>
                      <a:endParaRPr lang="ru-RU" sz="1000" b="1">
                        <a:latin typeface="Segoe UI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Segoe UI"/>
                          <a:cs typeface="Segoe UI"/>
                        </a:rPr>
                        <a:t>2021 год</a:t>
                      </a:r>
                      <a:endParaRPr sz="1000"/>
                    </a:p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Times New Roman"/>
                          <a:cs typeface="Segoe UI"/>
                        </a:rPr>
                        <a:t>(</a:t>
                      </a:r>
                      <a:r>
                        <a:rPr lang="en-US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Times New Roman"/>
                          <a:cs typeface="Segoe UI"/>
                        </a:rPr>
                        <a:t>IMON)</a:t>
                      </a:r>
                      <a:endParaRPr sz="1000"/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Segoe UI"/>
                          <a:cs typeface="Segoe UI"/>
                        </a:rPr>
                        <a:t>2022 год</a:t>
                      </a:r>
                      <a:endParaRPr sz="1000"/>
                    </a:p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Segoe UI"/>
                          <a:cs typeface="Segoe UI"/>
                        </a:rPr>
                        <a:t>(ЕИС)</a:t>
                      </a:r>
                      <a:endParaRPr lang="ru-RU" sz="1000">
                        <a:latin typeface="Segoe UI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Кочковский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  <a:endParaRPr lang="ru-RU" sz="105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Times New Roman"/>
                        <a:cs typeface="Carlito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закупок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Маслянинский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30,0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закупок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19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latin typeface="Segoe UI"/>
                          <a:cs typeface="Segoe UI"/>
                        </a:rPr>
                        <a:t>Поселок Кольцово</a:t>
                      </a:r>
                      <a:endParaRPr lang="ru-RU" sz="1000" b="1" dirty="0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закупок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9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Чулымский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0,0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закупок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9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Segoe UI"/>
                          <a:cs typeface="Segoe UI"/>
                        </a:rPr>
                        <a:t>Коченевский район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закупок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закупок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Segoe UI"/>
                          <a:cs typeface="Segoe UI"/>
                        </a:rPr>
                        <a:t>Коченевский район</a:t>
                      </a:r>
                      <a:endParaRPr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закупок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закупок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Венгеровский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 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Segoe UI"/>
                          <a:ea typeface="Segoe UI"/>
                          <a:cs typeface="Segoe UI"/>
                        </a:rPr>
                        <a:t>Чановский район</a:t>
                      </a:r>
                      <a:endParaRPr lang="ru-RU" sz="1000" b="1">
                        <a:latin typeface="Segoe UI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9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Segoe UI"/>
                          <a:cs typeface="Segoe UI"/>
                        </a:rPr>
                        <a:t>Кыштовский район</a:t>
                      </a:r>
                      <a:endParaRPr lang="ru-RU" sz="1000" b="1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9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dirty="0">
                          <a:latin typeface="Segoe UI"/>
                          <a:cs typeface="Segoe UI"/>
                        </a:rPr>
                        <a:t>Северный район</a:t>
                      </a:r>
                      <a:endParaRPr lang="ru-RU" sz="1000" b="1" dirty="0">
                        <a:latin typeface="Segoe UI"/>
                        <a:ea typeface="Times New Roman"/>
                        <a:cs typeface="Segoe UI"/>
                      </a:endParaRP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5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ru-RU" sz="105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Times New Roman"/>
                          <a:cs typeface="Carlito"/>
                        </a:rPr>
                        <a:t>нет заказчиков</a:t>
                      </a:r>
                    </a:p>
                  </a:txBody>
                  <a:tcPr marL="51651" marR="5165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41436555" name="Рисунок 33"/>
          <p:cNvPicPr/>
          <p:nvPr/>
        </p:nvPicPr>
        <p:blipFill>
          <a:blip r:embed="rId3">
            <a:lum bright="70000" contrast="-70000"/>
          </a:blip>
          <a:stretch/>
        </p:blipFill>
        <p:spPr bwMode="auto">
          <a:xfrm rot="5399978">
            <a:off x="2812680" y="-2683080"/>
            <a:ext cx="6829920" cy="12196079"/>
          </a:xfrm>
          <a:prstGeom prst="rect">
            <a:avLst/>
          </a:prstGeom>
          <a:ln>
            <a:noFill/>
          </a:ln>
        </p:spPr>
      </p:pic>
      <p:pic>
        <p:nvPicPr>
          <p:cNvPr id="359900932" name="Рисунок 3"/>
          <p:cNvPicPr/>
          <p:nvPr/>
        </p:nvPicPr>
        <p:blipFill>
          <a:blip r:embed="rId4"/>
          <a:stretch/>
        </p:blipFill>
        <p:spPr bwMode="auto">
          <a:xfrm rot="10799990" flipH="1">
            <a:off x="0" y="0"/>
            <a:ext cx="12190680" cy="6856560"/>
          </a:xfrm>
          <a:prstGeom prst="rect">
            <a:avLst/>
          </a:prstGeom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</p:pic>
      <p:sp>
        <p:nvSpPr>
          <p:cNvPr id="548382937" name="CustomShape 1"/>
          <p:cNvSpPr/>
          <p:nvPr/>
        </p:nvSpPr>
        <p:spPr bwMode="auto">
          <a:xfrm>
            <a:off x="3490560" y="313199"/>
            <a:ext cx="869976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3600" b="1" strike="noStrike" spc="0" dirty="0">
                <a:solidFill>
                  <a:srgbClr val="FFFFFF"/>
                </a:solidFill>
                <a:latin typeface="Segoe UI"/>
                <a:ea typeface="Arial"/>
              </a:rPr>
              <a:t>Содействие развитию конкуренции </a:t>
            </a:r>
            <a:endParaRPr lang="ru-RU" sz="3600" b="0" strike="noStrike" spc="0" dirty="0">
              <a:latin typeface="Arial"/>
            </a:endParaRPr>
          </a:p>
        </p:txBody>
      </p:sp>
      <p:sp>
        <p:nvSpPr>
          <p:cNvPr id="227879884" name="CustomShape 2"/>
          <p:cNvSpPr/>
          <p:nvPr/>
        </p:nvSpPr>
        <p:spPr bwMode="auto">
          <a:xfrm>
            <a:off x="128520" y="1565640"/>
            <a:ext cx="6086520" cy="5125320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87523696" name="CustomShape 3"/>
          <p:cNvSpPr/>
          <p:nvPr/>
        </p:nvSpPr>
        <p:spPr bwMode="auto">
          <a:xfrm>
            <a:off x="6397560" y="1565640"/>
            <a:ext cx="5679000" cy="5125320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51847835" name="CustomShape 4"/>
          <p:cNvSpPr/>
          <p:nvPr/>
        </p:nvSpPr>
        <p:spPr bwMode="auto">
          <a:xfrm>
            <a:off x="2005920" y="938520"/>
            <a:ext cx="9915840" cy="516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ru-RU" sz="2800" b="1" strike="noStrike" spc="0">
                <a:solidFill>
                  <a:srgbClr val="FFFFFF"/>
                </a:solidFill>
                <a:latin typeface="Segoe UI"/>
                <a:ea typeface="Titillium Web Light"/>
              </a:rPr>
              <a:t>Среднее число участников закупок 44-ФЗ и 223-ФЗ  </a:t>
            </a:r>
            <a:endParaRPr lang="ru-RU" sz="2800" b="0" strike="noStrike" spc="0">
              <a:latin typeface="Arial"/>
            </a:endParaRPr>
          </a:p>
        </p:txBody>
      </p:sp>
      <p:sp>
        <p:nvSpPr>
          <p:cNvPr id="1727583284" name="CustomShape 5"/>
          <p:cNvSpPr/>
          <p:nvPr/>
        </p:nvSpPr>
        <p:spPr bwMode="auto">
          <a:xfrm>
            <a:off x="4594320" y="1562040"/>
            <a:ext cx="1679400" cy="88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600" b="1" strike="noStrike" spc="0">
                <a:solidFill>
                  <a:srgbClr val="A40000"/>
                </a:solidFill>
                <a:latin typeface="Sitka Subheading"/>
                <a:ea typeface="Titillium Web Light"/>
              </a:rPr>
              <a:t>№ 44-ФЗ</a:t>
            </a:r>
            <a:endParaRPr lang="ru-RU" sz="2600" b="0" strike="noStrike" spc="0">
              <a:latin typeface="Arial"/>
            </a:endParaRPr>
          </a:p>
        </p:txBody>
      </p:sp>
      <p:sp>
        <p:nvSpPr>
          <p:cNvPr id="2076687356" name="CustomShape 6"/>
          <p:cNvSpPr/>
          <p:nvPr/>
        </p:nvSpPr>
        <p:spPr bwMode="auto">
          <a:xfrm>
            <a:off x="10056600" y="1552680"/>
            <a:ext cx="2019960" cy="88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600" b="1" strike="noStrike" spc="0">
                <a:solidFill>
                  <a:srgbClr val="A40000"/>
                </a:solidFill>
                <a:latin typeface="Sitka Subheading"/>
                <a:ea typeface="Titillium Web Light"/>
              </a:rPr>
              <a:t>№ </a:t>
            </a:r>
            <a:r>
              <a:rPr lang="en-US" sz="2600" b="1" strike="noStrike" spc="0">
                <a:solidFill>
                  <a:srgbClr val="A40000"/>
                </a:solidFill>
                <a:latin typeface="Sitka Subheading"/>
                <a:ea typeface="Titillium Web Light"/>
              </a:rPr>
              <a:t>223</a:t>
            </a:r>
            <a:r>
              <a:rPr lang="ru-RU" sz="2600" b="1" strike="noStrike" spc="0">
                <a:solidFill>
                  <a:srgbClr val="A40000"/>
                </a:solidFill>
                <a:latin typeface="Sitka Subheading"/>
                <a:ea typeface="Titillium Web Light"/>
              </a:rPr>
              <a:t>-ФЗ</a:t>
            </a:r>
            <a:endParaRPr lang="ru-RU" sz="2600" b="0" strike="noStrike" spc="0">
              <a:latin typeface="Arial"/>
            </a:endParaRPr>
          </a:p>
        </p:txBody>
      </p:sp>
      <p:grpSp>
        <p:nvGrpSpPr>
          <p:cNvPr id="566108547" name="Group 7"/>
          <p:cNvGrpSpPr/>
          <p:nvPr/>
        </p:nvGrpSpPr>
        <p:grpSpPr bwMode="auto">
          <a:xfrm>
            <a:off x="2527200" y="1896120"/>
            <a:ext cx="1935000" cy="1724759"/>
            <a:chOff x="2527200" y="1896120"/>
            <a:chExt cx="1935000" cy="1724759"/>
          </a:xfrm>
        </p:grpSpPr>
        <p:grpSp>
          <p:nvGrpSpPr>
            <p:cNvPr id="54467021" name="Group 8"/>
            <p:cNvGrpSpPr/>
            <p:nvPr/>
          </p:nvGrpSpPr>
          <p:grpSpPr bwMode="auto">
            <a:xfrm>
              <a:off x="2527200" y="1896120"/>
              <a:ext cx="909360" cy="898560"/>
              <a:chOff x="2527200" y="1896120"/>
              <a:chExt cx="909360" cy="898560"/>
            </a:xfrm>
          </p:grpSpPr>
          <p:grpSp>
            <p:nvGrpSpPr>
              <p:cNvPr id="1733780368" name="Group 9"/>
              <p:cNvGrpSpPr/>
              <p:nvPr/>
            </p:nvGrpSpPr>
            <p:grpSpPr bwMode="auto">
              <a:xfrm>
                <a:off x="2527200" y="1896120"/>
                <a:ext cx="909360" cy="898560"/>
                <a:chOff x="2527200" y="1896120"/>
                <a:chExt cx="909360" cy="898560"/>
              </a:xfrm>
            </p:grpSpPr>
            <p:sp>
              <p:nvSpPr>
                <p:cNvPr id="468897896" name="CustomShape 10"/>
                <p:cNvSpPr/>
                <p:nvPr/>
              </p:nvSpPr>
              <p:spPr bwMode="auto">
                <a:xfrm flipH="1">
                  <a:off x="2651760" y="2117520"/>
                  <a:ext cx="561960" cy="554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" h="2209" extrusionOk="0">
                      <a:moveTo>
                        <a:pt x="1108" y="209"/>
                      </a:moveTo>
                      <a:lnTo>
                        <a:pt x="1030" y="212"/>
                      </a:lnTo>
                      <a:lnTo>
                        <a:pt x="955" y="222"/>
                      </a:lnTo>
                      <a:lnTo>
                        <a:pt x="881" y="237"/>
                      </a:lnTo>
                      <a:lnTo>
                        <a:pt x="811" y="259"/>
                      </a:lnTo>
                      <a:lnTo>
                        <a:pt x="742" y="286"/>
                      </a:lnTo>
                      <a:lnTo>
                        <a:pt x="676" y="320"/>
                      </a:lnTo>
                      <a:lnTo>
                        <a:pt x="614" y="357"/>
                      </a:lnTo>
                      <a:lnTo>
                        <a:pt x="555" y="399"/>
                      </a:lnTo>
                      <a:lnTo>
                        <a:pt x="500" y="447"/>
                      </a:lnTo>
                      <a:lnTo>
                        <a:pt x="448" y="498"/>
                      </a:lnTo>
                      <a:lnTo>
                        <a:pt x="401" y="553"/>
                      </a:lnTo>
                      <a:lnTo>
                        <a:pt x="358" y="612"/>
                      </a:lnTo>
                      <a:lnTo>
                        <a:pt x="321" y="674"/>
                      </a:lnTo>
                      <a:lnTo>
                        <a:pt x="287" y="740"/>
                      </a:lnTo>
                      <a:lnTo>
                        <a:pt x="260" y="808"/>
                      </a:lnTo>
                      <a:lnTo>
                        <a:pt x="239" y="879"/>
                      </a:lnTo>
                      <a:lnTo>
                        <a:pt x="223" y="952"/>
                      </a:lnTo>
                      <a:lnTo>
                        <a:pt x="213" y="1027"/>
                      </a:lnTo>
                      <a:lnTo>
                        <a:pt x="210" y="1104"/>
                      </a:lnTo>
                      <a:lnTo>
                        <a:pt x="213" y="1181"/>
                      </a:lnTo>
                      <a:lnTo>
                        <a:pt x="223" y="1257"/>
                      </a:lnTo>
                      <a:lnTo>
                        <a:pt x="239" y="1330"/>
                      </a:lnTo>
                      <a:lnTo>
                        <a:pt x="260" y="1401"/>
                      </a:lnTo>
                      <a:lnTo>
                        <a:pt x="287" y="1470"/>
                      </a:lnTo>
                      <a:lnTo>
                        <a:pt x="321" y="1535"/>
                      </a:lnTo>
                      <a:lnTo>
                        <a:pt x="358" y="1598"/>
                      </a:lnTo>
                      <a:lnTo>
                        <a:pt x="401" y="1656"/>
                      </a:lnTo>
                      <a:lnTo>
                        <a:pt x="448" y="1712"/>
                      </a:lnTo>
                      <a:lnTo>
                        <a:pt x="500" y="1763"/>
                      </a:lnTo>
                      <a:lnTo>
                        <a:pt x="555" y="1809"/>
                      </a:lnTo>
                      <a:lnTo>
                        <a:pt x="614" y="1852"/>
                      </a:lnTo>
                      <a:lnTo>
                        <a:pt x="676" y="1890"/>
                      </a:lnTo>
                      <a:lnTo>
                        <a:pt x="742" y="1922"/>
                      </a:lnTo>
                      <a:lnTo>
                        <a:pt x="811" y="1949"/>
                      </a:lnTo>
                      <a:lnTo>
                        <a:pt x="881" y="1971"/>
                      </a:lnTo>
                      <a:lnTo>
                        <a:pt x="955" y="1987"/>
                      </a:lnTo>
                      <a:lnTo>
                        <a:pt x="1030" y="1997"/>
                      </a:lnTo>
                      <a:lnTo>
                        <a:pt x="1108" y="2000"/>
                      </a:lnTo>
                      <a:lnTo>
                        <a:pt x="1185" y="1997"/>
                      </a:lnTo>
                      <a:lnTo>
                        <a:pt x="1261" y="1987"/>
                      </a:lnTo>
                      <a:lnTo>
                        <a:pt x="1334" y="1971"/>
                      </a:lnTo>
                      <a:lnTo>
                        <a:pt x="1406" y="1949"/>
                      </a:lnTo>
                      <a:lnTo>
                        <a:pt x="1474" y="1922"/>
                      </a:lnTo>
                      <a:lnTo>
                        <a:pt x="1540" y="1890"/>
                      </a:lnTo>
                      <a:lnTo>
                        <a:pt x="1603" y="1852"/>
                      </a:lnTo>
                      <a:lnTo>
                        <a:pt x="1661" y="1809"/>
                      </a:lnTo>
                      <a:lnTo>
                        <a:pt x="1717" y="1763"/>
                      </a:lnTo>
                      <a:lnTo>
                        <a:pt x="1768" y="1712"/>
                      </a:lnTo>
                      <a:lnTo>
                        <a:pt x="1815" y="1656"/>
                      </a:lnTo>
                      <a:lnTo>
                        <a:pt x="1857" y="1598"/>
                      </a:lnTo>
                      <a:lnTo>
                        <a:pt x="1895" y="1535"/>
                      </a:lnTo>
                      <a:lnTo>
                        <a:pt x="1928" y="1470"/>
                      </a:lnTo>
                      <a:lnTo>
                        <a:pt x="1955" y="1401"/>
                      </a:lnTo>
                      <a:lnTo>
                        <a:pt x="1977" y="1330"/>
                      </a:lnTo>
                      <a:lnTo>
                        <a:pt x="1993" y="1257"/>
                      </a:lnTo>
                      <a:lnTo>
                        <a:pt x="2003" y="1181"/>
                      </a:lnTo>
                      <a:lnTo>
                        <a:pt x="2006" y="1104"/>
                      </a:lnTo>
                      <a:lnTo>
                        <a:pt x="2003" y="1027"/>
                      </a:lnTo>
                      <a:lnTo>
                        <a:pt x="1993" y="952"/>
                      </a:lnTo>
                      <a:lnTo>
                        <a:pt x="1977" y="879"/>
                      </a:lnTo>
                      <a:lnTo>
                        <a:pt x="1955" y="808"/>
                      </a:lnTo>
                      <a:lnTo>
                        <a:pt x="1928" y="740"/>
                      </a:lnTo>
                      <a:lnTo>
                        <a:pt x="1895" y="674"/>
                      </a:lnTo>
                      <a:lnTo>
                        <a:pt x="1857" y="612"/>
                      </a:lnTo>
                      <a:lnTo>
                        <a:pt x="1815" y="553"/>
                      </a:lnTo>
                      <a:lnTo>
                        <a:pt x="1768" y="498"/>
                      </a:lnTo>
                      <a:lnTo>
                        <a:pt x="1717" y="447"/>
                      </a:lnTo>
                      <a:lnTo>
                        <a:pt x="1661" y="399"/>
                      </a:lnTo>
                      <a:lnTo>
                        <a:pt x="1603" y="357"/>
                      </a:lnTo>
                      <a:lnTo>
                        <a:pt x="1540" y="320"/>
                      </a:lnTo>
                      <a:lnTo>
                        <a:pt x="1474" y="286"/>
                      </a:lnTo>
                      <a:lnTo>
                        <a:pt x="1406" y="259"/>
                      </a:lnTo>
                      <a:lnTo>
                        <a:pt x="1334" y="237"/>
                      </a:lnTo>
                      <a:lnTo>
                        <a:pt x="1261" y="222"/>
                      </a:lnTo>
                      <a:lnTo>
                        <a:pt x="1185" y="212"/>
                      </a:lnTo>
                      <a:lnTo>
                        <a:pt x="1108" y="209"/>
                      </a:lnTo>
                      <a:close/>
                      <a:moveTo>
                        <a:pt x="1108" y="0"/>
                      </a:moveTo>
                      <a:lnTo>
                        <a:pt x="1195" y="3"/>
                      </a:lnTo>
                      <a:lnTo>
                        <a:pt x="1280" y="13"/>
                      </a:lnTo>
                      <a:lnTo>
                        <a:pt x="1361" y="29"/>
                      </a:lnTo>
                      <a:lnTo>
                        <a:pt x="1442" y="51"/>
                      </a:lnTo>
                      <a:lnTo>
                        <a:pt x="1520" y="79"/>
                      </a:lnTo>
                      <a:lnTo>
                        <a:pt x="1595" y="113"/>
                      </a:lnTo>
                      <a:lnTo>
                        <a:pt x="1667" y="151"/>
                      </a:lnTo>
                      <a:lnTo>
                        <a:pt x="1735" y="195"/>
                      </a:lnTo>
                      <a:lnTo>
                        <a:pt x="1801" y="243"/>
                      </a:lnTo>
                      <a:lnTo>
                        <a:pt x="1862" y="296"/>
                      </a:lnTo>
                      <a:lnTo>
                        <a:pt x="1919" y="353"/>
                      </a:lnTo>
                      <a:lnTo>
                        <a:pt x="1973" y="414"/>
                      </a:lnTo>
                      <a:lnTo>
                        <a:pt x="2020" y="479"/>
                      </a:lnTo>
                      <a:lnTo>
                        <a:pt x="2064" y="548"/>
                      </a:lnTo>
                      <a:lnTo>
                        <a:pt x="2103" y="619"/>
                      </a:lnTo>
                      <a:lnTo>
                        <a:pt x="2137" y="694"/>
                      </a:lnTo>
                      <a:lnTo>
                        <a:pt x="2164" y="771"/>
                      </a:lnTo>
                      <a:lnTo>
                        <a:pt x="2187" y="851"/>
                      </a:lnTo>
                      <a:lnTo>
                        <a:pt x="2202" y="934"/>
                      </a:lnTo>
                      <a:lnTo>
                        <a:pt x="2212" y="1018"/>
                      </a:lnTo>
                      <a:lnTo>
                        <a:pt x="2215" y="1104"/>
                      </a:lnTo>
                      <a:lnTo>
                        <a:pt x="2212" y="1191"/>
                      </a:lnTo>
                      <a:lnTo>
                        <a:pt x="2202" y="1276"/>
                      </a:lnTo>
                      <a:lnTo>
                        <a:pt x="2187" y="1358"/>
                      </a:lnTo>
                      <a:lnTo>
                        <a:pt x="2164" y="1437"/>
                      </a:lnTo>
                      <a:lnTo>
                        <a:pt x="2137" y="1515"/>
                      </a:lnTo>
                      <a:lnTo>
                        <a:pt x="2103" y="1590"/>
                      </a:lnTo>
                      <a:lnTo>
                        <a:pt x="2064" y="1662"/>
                      </a:lnTo>
                      <a:lnTo>
                        <a:pt x="2020" y="1730"/>
                      </a:lnTo>
                      <a:lnTo>
                        <a:pt x="1973" y="1795"/>
                      </a:lnTo>
                      <a:lnTo>
                        <a:pt x="1919" y="1856"/>
                      </a:lnTo>
                      <a:lnTo>
                        <a:pt x="1862" y="1913"/>
                      </a:lnTo>
                      <a:lnTo>
                        <a:pt x="1801" y="1967"/>
                      </a:lnTo>
                      <a:lnTo>
                        <a:pt x="1735" y="2014"/>
                      </a:lnTo>
                      <a:lnTo>
                        <a:pt x="1667" y="2058"/>
                      </a:lnTo>
                      <a:lnTo>
                        <a:pt x="1595" y="2097"/>
                      </a:lnTo>
                      <a:lnTo>
                        <a:pt x="1520" y="2130"/>
                      </a:lnTo>
                      <a:lnTo>
                        <a:pt x="1442" y="2158"/>
                      </a:lnTo>
                      <a:lnTo>
                        <a:pt x="1361" y="2180"/>
                      </a:lnTo>
                      <a:lnTo>
                        <a:pt x="1280" y="2196"/>
                      </a:lnTo>
                      <a:lnTo>
                        <a:pt x="1195" y="2205"/>
                      </a:lnTo>
                      <a:lnTo>
                        <a:pt x="1108" y="2209"/>
                      </a:lnTo>
                      <a:lnTo>
                        <a:pt x="1022" y="2205"/>
                      </a:lnTo>
                      <a:lnTo>
                        <a:pt x="937" y="2196"/>
                      </a:lnTo>
                      <a:lnTo>
                        <a:pt x="854" y="2180"/>
                      </a:lnTo>
                      <a:lnTo>
                        <a:pt x="774" y="2158"/>
                      </a:lnTo>
                      <a:lnTo>
                        <a:pt x="697" y="2130"/>
                      </a:lnTo>
                      <a:lnTo>
                        <a:pt x="621" y="2097"/>
                      </a:lnTo>
                      <a:lnTo>
                        <a:pt x="550" y="2058"/>
                      </a:lnTo>
                      <a:lnTo>
                        <a:pt x="481" y="2014"/>
                      </a:lnTo>
                      <a:lnTo>
                        <a:pt x="416" y="1967"/>
                      </a:lnTo>
                      <a:lnTo>
                        <a:pt x="355" y="1913"/>
                      </a:lnTo>
                      <a:lnTo>
                        <a:pt x="297" y="1856"/>
                      </a:lnTo>
                      <a:lnTo>
                        <a:pt x="244" y="1795"/>
                      </a:lnTo>
                      <a:lnTo>
                        <a:pt x="196" y="1730"/>
                      </a:lnTo>
                      <a:lnTo>
                        <a:pt x="151" y="1662"/>
                      </a:lnTo>
                      <a:lnTo>
                        <a:pt x="113" y="1590"/>
                      </a:lnTo>
                      <a:lnTo>
                        <a:pt x="80" y="1515"/>
                      </a:lnTo>
                      <a:lnTo>
                        <a:pt x="51" y="1437"/>
                      </a:lnTo>
                      <a:lnTo>
                        <a:pt x="30" y="1358"/>
                      </a:lnTo>
                      <a:lnTo>
                        <a:pt x="13" y="1276"/>
                      </a:lnTo>
                      <a:lnTo>
                        <a:pt x="4" y="1191"/>
                      </a:lnTo>
                      <a:lnTo>
                        <a:pt x="0" y="1104"/>
                      </a:lnTo>
                      <a:lnTo>
                        <a:pt x="4" y="1018"/>
                      </a:lnTo>
                      <a:lnTo>
                        <a:pt x="13" y="934"/>
                      </a:lnTo>
                      <a:lnTo>
                        <a:pt x="30" y="851"/>
                      </a:lnTo>
                      <a:lnTo>
                        <a:pt x="51" y="771"/>
                      </a:lnTo>
                      <a:lnTo>
                        <a:pt x="80" y="694"/>
                      </a:lnTo>
                      <a:lnTo>
                        <a:pt x="113" y="619"/>
                      </a:lnTo>
                      <a:lnTo>
                        <a:pt x="151" y="548"/>
                      </a:lnTo>
                      <a:lnTo>
                        <a:pt x="196" y="479"/>
                      </a:lnTo>
                      <a:lnTo>
                        <a:pt x="244" y="414"/>
                      </a:lnTo>
                      <a:lnTo>
                        <a:pt x="297" y="353"/>
                      </a:lnTo>
                      <a:lnTo>
                        <a:pt x="355" y="296"/>
                      </a:lnTo>
                      <a:lnTo>
                        <a:pt x="416" y="243"/>
                      </a:lnTo>
                      <a:lnTo>
                        <a:pt x="481" y="195"/>
                      </a:lnTo>
                      <a:lnTo>
                        <a:pt x="550" y="151"/>
                      </a:lnTo>
                      <a:lnTo>
                        <a:pt x="621" y="113"/>
                      </a:lnTo>
                      <a:lnTo>
                        <a:pt x="697" y="79"/>
                      </a:lnTo>
                      <a:lnTo>
                        <a:pt x="774" y="51"/>
                      </a:lnTo>
                      <a:lnTo>
                        <a:pt x="854" y="29"/>
                      </a:lnTo>
                      <a:lnTo>
                        <a:pt x="937" y="13"/>
                      </a:lnTo>
                      <a:lnTo>
                        <a:pt x="1022" y="3"/>
                      </a:lnTo>
                      <a:lnTo>
                        <a:pt x="1108" y="0"/>
                      </a:lnTo>
                      <a:close/>
                    </a:path>
                  </a:pathLst>
                </a:custGeom>
                <a:solidFill>
                  <a:srgbClr val="A40000"/>
                </a:solidFill>
                <a:ln>
                  <a:solidFill>
                    <a:srgbClr val="A40000"/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523996490" name="CustomShape 11"/>
                <p:cNvSpPr/>
                <p:nvPr/>
              </p:nvSpPr>
              <p:spPr bwMode="auto">
                <a:xfrm flipH="1">
                  <a:off x="2775960" y="2240640"/>
                  <a:ext cx="313199" cy="307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8" h="1234" extrusionOk="0">
                      <a:moveTo>
                        <a:pt x="619" y="0"/>
                      </a:moveTo>
                      <a:lnTo>
                        <a:pt x="682" y="3"/>
                      </a:lnTo>
                      <a:lnTo>
                        <a:pt x="744" y="13"/>
                      </a:lnTo>
                      <a:lnTo>
                        <a:pt x="803" y="28"/>
                      </a:lnTo>
                      <a:lnTo>
                        <a:pt x="860" y="49"/>
                      </a:lnTo>
                      <a:lnTo>
                        <a:pt x="914" y="75"/>
                      </a:lnTo>
                      <a:lnTo>
                        <a:pt x="965" y="106"/>
                      </a:lnTo>
                      <a:lnTo>
                        <a:pt x="1013" y="142"/>
                      </a:lnTo>
                      <a:lnTo>
                        <a:pt x="1056" y="181"/>
                      </a:lnTo>
                      <a:lnTo>
                        <a:pt x="1096" y="226"/>
                      </a:lnTo>
                      <a:lnTo>
                        <a:pt x="1132" y="273"/>
                      </a:lnTo>
                      <a:lnTo>
                        <a:pt x="1163" y="323"/>
                      </a:lnTo>
                      <a:lnTo>
                        <a:pt x="1189" y="377"/>
                      </a:lnTo>
                      <a:lnTo>
                        <a:pt x="1211" y="434"/>
                      </a:lnTo>
                      <a:lnTo>
                        <a:pt x="1226" y="494"/>
                      </a:lnTo>
                      <a:lnTo>
                        <a:pt x="1234" y="554"/>
                      </a:lnTo>
                      <a:lnTo>
                        <a:pt x="1238" y="617"/>
                      </a:lnTo>
                      <a:lnTo>
                        <a:pt x="1234" y="680"/>
                      </a:lnTo>
                      <a:lnTo>
                        <a:pt x="1226" y="742"/>
                      </a:lnTo>
                      <a:lnTo>
                        <a:pt x="1211" y="801"/>
                      </a:lnTo>
                      <a:lnTo>
                        <a:pt x="1189" y="858"/>
                      </a:lnTo>
                      <a:lnTo>
                        <a:pt x="1163" y="911"/>
                      </a:lnTo>
                      <a:lnTo>
                        <a:pt x="1132" y="962"/>
                      </a:lnTo>
                      <a:lnTo>
                        <a:pt x="1096" y="1010"/>
                      </a:lnTo>
                      <a:lnTo>
                        <a:pt x="1056" y="1053"/>
                      </a:lnTo>
                      <a:lnTo>
                        <a:pt x="1013" y="1093"/>
                      </a:lnTo>
                      <a:lnTo>
                        <a:pt x="965" y="1129"/>
                      </a:lnTo>
                      <a:lnTo>
                        <a:pt x="914" y="1160"/>
                      </a:lnTo>
                      <a:lnTo>
                        <a:pt x="860" y="1186"/>
                      </a:lnTo>
                      <a:lnTo>
                        <a:pt x="803" y="1207"/>
                      </a:lnTo>
                      <a:lnTo>
                        <a:pt x="744" y="1223"/>
                      </a:lnTo>
                      <a:lnTo>
                        <a:pt x="682" y="1231"/>
                      </a:lnTo>
                      <a:lnTo>
                        <a:pt x="619" y="1234"/>
                      </a:lnTo>
                      <a:lnTo>
                        <a:pt x="556" y="1231"/>
                      </a:lnTo>
                      <a:lnTo>
                        <a:pt x="495" y="1223"/>
                      </a:lnTo>
                      <a:lnTo>
                        <a:pt x="435" y="1207"/>
                      </a:lnTo>
                      <a:lnTo>
                        <a:pt x="378" y="1186"/>
                      </a:lnTo>
                      <a:lnTo>
                        <a:pt x="324" y="1160"/>
                      </a:lnTo>
                      <a:lnTo>
                        <a:pt x="274" y="1129"/>
                      </a:lnTo>
                      <a:lnTo>
                        <a:pt x="226" y="1093"/>
                      </a:lnTo>
                      <a:lnTo>
                        <a:pt x="181" y="1053"/>
                      </a:lnTo>
                      <a:lnTo>
                        <a:pt x="142" y="1010"/>
                      </a:lnTo>
                      <a:lnTo>
                        <a:pt x="106" y="962"/>
                      </a:lnTo>
                      <a:lnTo>
                        <a:pt x="75" y="911"/>
                      </a:lnTo>
                      <a:lnTo>
                        <a:pt x="49" y="858"/>
                      </a:lnTo>
                      <a:lnTo>
                        <a:pt x="28" y="801"/>
                      </a:lnTo>
                      <a:lnTo>
                        <a:pt x="13" y="742"/>
                      </a:lnTo>
                      <a:lnTo>
                        <a:pt x="3" y="680"/>
                      </a:lnTo>
                      <a:lnTo>
                        <a:pt x="0" y="617"/>
                      </a:lnTo>
                      <a:lnTo>
                        <a:pt x="3" y="593"/>
                      </a:lnTo>
                      <a:lnTo>
                        <a:pt x="11" y="572"/>
                      </a:lnTo>
                      <a:lnTo>
                        <a:pt x="24" y="552"/>
                      </a:lnTo>
                      <a:lnTo>
                        <a:pt x="40" y="536"/>
                      </a:lnTo>
                      <a:lnTo>
                        <a:pt x="58" y="524"/>
                      </a:lnTo>
                      <a:lnTo>
                        <a:pt x="81" y="516"/>
                      </a:lnTo>
                      <a:lnTo>
                        <a:pt x="105" y="513"/>
                      </a:lnTo>
                      <a:lnTo>
                        <a:pt x="129" y="516"/>
                      </a:lnTo>
                      <a:lnTo>
                        <a:pt x="151" y="524"/>
                      </a:lnTo>
                      <a:lnTo>
                        <a:pt x="171" y="536"/>
                      </a:lnTo>
                      <a:lnTo>
                        <a:pt x="187" y="552"/>
                      </a:lnTo>
                      <a:lnTo>
                        <a:pt x="199" y="572"/>
                      </a:lnTo>
                      <a:lnTo>
                        <a:pt x="208" y="593"/>
                      </a:lnTo>
                      <a:lnTo>
                        <a:pt x="210" y="617"/>
                      </a:lnTo>
                      <a:lnTo>
                        <a:pt x="213" y="668"/>
                      </a:lnTo>
                      <a:lnTo>
                        <a:pt x="223" y="718"/>
                      </a:lnTo>
                      <a:lnTo>
                        <a:pt x="237" y="765"/>
                      </a:lnTo>
                      <a:lnTo>
                        <a:pt x="258" y="809"/>
                      </a:lnTo>
                      <a:lnTo>
                        <a:pt x="284" y="850"/>
                      </a:lnTo>
                      <a:lnTo>
                        <a:pt x="313" y="888"/>
                      </a:lnTo>
                      <a:lnTo>
                        <a:pt x="348" y="923"/>
                      </a:lnTo>
                      <a:lnTo>
                        <a:pt x="386" y="952"/>
                      </a:lnTo>
                      <a:lnTo>
                        <a:pt x="427" y="977"/>
                      </a:lnTo>
                      <a:lnTo>
                        <a:pt x="471" y="998"/>
                      </a:lnTo>
                      <a:lnTo>
                        <a:pt x="519" y="1013"/>
                      </a:lnTo>
                      <a:lnTo>
                        <a:pt x="568" y="1023"/>
                      </a:lnTo>
                      <a:lnTo>
                        <a:pt x="619" y="1026"/>
                      </a:lnTo>
                      <a:lnTo>
                        <a:pt x="670" y="1023"/>
                      </a:lnTo>
                      <a:lnTo>
                        <a:pt x="720" y="1013"/>
                      </a:lnTo>
                      <a:lnTo>
                        <a:pt x="767" y="998"/>
                      </a:lnTo>
                      <a:lnTo>
                        <a:pt x="811" y="977"/>
                      </a:lnTo>
                      <a:lnTo>
                        <a:pt x="853" y="952"/>
                      </a:lnTo>
                      <a:lnTo>
                        <a:pt x="891" y="923"/>
                      </a:lnTo>
                      <a:lnTo>
                        <a:pt x="926" y="888"/>
                      </a:lnTo>
                      <a:lnTo>
                        <a:pt x="955" y="850"/>
                      </a:lnTo>
                      <a:lnTo>
                        <a:pt x="980" y="809"/>
                      </a:lnTo>
                      <a:lnTo>
                        <a:pt x="1001" y="765"/>
                      </a:lnTo>
                      <a:lnTo>
                        <a:pt x="1016" y="718"/>
                      </a:lnTo>
                      <a:lnTo>
                        <a:pt x="1026" y="668"/>
                      </a:lnTo>
                      <a:lnTo>
                        <a:pt x="1029" y="617"/>
                      </a:lnTo>
                      <a:lnTo>
                        <a:pt x="1026" y="566"/>
                      </a:lnTo>
                      <a:lnTo>
                        <a:pt x="1016" y="517"/>
                      </a:lnTo>
                      <a:lnTo>
                        <a:pt x="1001" y="470"/>
                      </a:lnTo>
                      <a:lnTo>
                        <a:pt x="980" y="426"/>
                      </a:lnTo>
                      <a:lnTo>
                        <a:pt x="955" y="385"/>
                      </a:lnTo>
                      <a:lnTo>
                        <a:pt x="926" y="347"/>
                      </a:lnTo>
                      <a:lnTo>
                        <a:pt x="891" y="312"/>
                      </a:lnTo>
                      <a:lnTo>
                        <a:pt x="853" y="283"/>
                      </a:lnTo>
                      <a:lnTo>
                        <a:pt x="811" y="257"/>
                      </a:lnTo>
                      <a:lnTo>
                        <a:pt x="767" y="236"/>
                      </a:lnTo>
                      <a:lnTo>
                        <a:pt x="720" y="222"/>
                      </a:lnTo>
                      <a:lnTo>
                        <a:pt x="670" y="213"/>
                      </a:lnTo>
                      <a:lnTo>
                        <a:pt x="619" y="209"/>
                      </a:lnTo>
                      <a:lnTo>
                        <a:pt x="595" y="207"/>
                      </a:lnTo>
                      <a:lnTo>
                        <a:pt x="573" y="198"/>
                      </a:lnTo>
                      <a:lnTo>
                        <a:pt x="553" y="187"/>
                      </a:lnTo>
                      <a:lnTo>
                        <a:pt x="537" y="170"/>
                      </a:lnTo>
                      <a:lnTo>
                        <a:pt x="525" y="151"/>
                      </a:lnTo>
                      <a:lnTo>
                        <a:pt x="518" y="129"/>
                      </a:lnTo>
                      <a:lnTo>
                        <a:pt x="514" y="105"/>
                      </a:lnTo>
                      <a:lnTo>
                        <a:pt x="518" y="81"/>
                      </a:lnTo>
                      <a:lnTo>
                        <a:pt x="525" y="58"/>
                      </a:lnTo>
                      <a:lnTo>
                        <a:pt x="537" y="40"/>
                      </a:lnTo>
                      <a:lnTo>
                        <a:pt x="553" y="24"/>
                      </a:lnTo>
                      <a:lnTo>
                        <a:pt x="573" y="11"/>
                      </a:lnTo>
                      <a:lnTo>
                        <a:pt x="595" y="3"/>
                      </a:lnTo>
                      <a:lnTo>
                        <a:pt x="61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416733231" name="CustomShape 12"/>
                <p:cNvSpPr/>
                <p:nvPr/>
              </p:nvSpPr>
              <p:spPr bwMode="auto">
                <a:xfrm flipH="1">
                  <a:off x="2527200" y="1896120"/>
                  <a:ext cx="909360" cy="898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89" h="3579" extrusionOk="0">
                      <a:moveTo>
                        <a:pt x="474" y="251"/>
                      </a:moveTo>
                      <a:lnTo>
                        <a:pt x="251" y="473"/>
                      </a:lnTo>
                      <a:lnTo>
                        <a:pt x="423" y="644"/>
                      </a:lnTo>
                      <a:lnTo>
                        <a:pt x="623" y="622"/>
                      </a:lnTo>
                      <a:lnTo>
                        <a:pt x="646" y="422"/>
                      </a:lnTo>
                      <a:lnTo>
                        <a:pt x="474" y="251"/>
                      </a:lnTo>
                      <a:close/>
                      <a:moveTo>
                        <a:pt x="462" y="0"/>
                      </a:moveTo>
                      <a:lnTo>
                        <a:pt x="485" y="0"/>
                      </a:lnTo>
                      <a:lnTo>
                        <a:pt x="508" y="4"/>
                      </a:lnTo>
                      <a:lnTo>
                        <a:pt x="529" y="14"/>
                      </a:lnTo>
                      <a:lnTo>
                        <a:pt x="548" y="29"/>
                      </a:lnTo>
                      <a:lnTo>
                        <a:pt x="829" y="310"/>
                      </a:lnTo>
                      <a:lnTo>
                        <a:pt x="844" y="329"/>
                      </a:lnTo>
                      <a:lnTo>
                        <a:pt x="854" y="349"/>
                      </a:lnTo>
                      <a:lnTo>
                        <a:pt x="860" y="372"/>
                      </a:lnTo>
                      <a:lnTo>
                        <a:pt x="860" y="396"/>
                      </a:lnTo>
                      <a:lnTo>
                        <a:pt x="828" y="678"/>
                      </a:lnTo>
                      <a:lnTo>
                        <a:pt x="935" y="784"/>
                      </a:lnTo>
                      <a:lnTo>
                        <a:pt x="1007" y="725"/>
                      </a:lnTo>
                      <a:lnTo>
                        <a:pt x="1083" y="669"/>
                      </a:lnTo>
                      <a:lnTo>
                        <a:pt x="1162" y="618"/>
                      </a:lnTo>
                      <a:lnTo>
                        <a:pt x="1244" y="572"/>
                      </a:lnTo>
                      <a:lnTo>
                        <a:pt x="1328" y="531"/>
                      </a:lnTo>
                      <a:lnTo>
                        <a:pt x="1417" y="494"/>
                      </a:lnTo>
                      <a:lnTo>
                        <a:pt x="1507" y="462"/>
                      </a:lnTo>
                      <a:lnTo>
                        <a:pt x="1599" y="436"/>
                      </a:lnTo>
                      <a:lnTo>
                        <a:pt x="1694" y="416"/>
                      </a:lnTo>
                      <a:lnTo>
                        <a:pt x="1791" y="400"/>
                      </a:lnTo>
                      <a:lnTo>
                        <a:pt x="1889" y="392"/>
                      </a:lnTo>
                      <a:lnTo>
                        <a:pt x="1989" y="388"/>
                      </a:lnTo>
                      <a:lnTo>
                        <a:pt x="2094" y="392"/>
                      </a:lnTo>
                      <a:lnTo>
                        <a:pt x="2198" y="401"/>
                      </a:lnTo>
                      <a:lnTo>
                        <a:pt x="2299" y="418"/>
                      </a:lnTo>
                      <a:lnTo>
                        <a:pt x="2398" y="441"/>
                      </a:lnTo>
                      <a:lnTo>
                        <a:pt x="2495" y="470"/>
                      </a:lnTo>
                      <a:lnTo>
                        <a:pt x="2588" y="505"/>
                      </a:lnTo>
                      <a:lnTo>
                        <a:pt x="2680" y="545"/>
                      </a:lnTo>
                      <a:lnTo>
                        <a:pt x="2768" y="590"/>
                      </a:lnTo>
                      <a:lnTo>
                        <a:pt x="2853" y="640"/>
                      </a:lnTo>
                      <a:lnTo>
                        <a:pt x="2933" y="697"/>
                      </a:lnTo>
                      <a:lnTo>
                        <a:pt x="3011" y="757"/>
                      </a:lnTo>
                      <a:lnTo>
                        <a:pt x="3084" y="821"/>
                      </a:lnTo>
                      <a:lnTo>
                        <a:pt x="3154" y="891"/>
                      </a:lnTo>
                      <a:lnTo>
                        <a:pt x="3219" y="965"/>
                      </a:lnTo>
                      <a:lnTo>
                        <a:pt x="3280" y="1042"/>
                      </a:lnTo>
                      <a:lnTo>
                        <a:pt x="3336" y="1123"/>
                      </a:lnTo>
                      <a:lnTo>
                        <a:pt x="3387" y="1208"/>
                      </a:lnTo>
                      <a:lnTo>
                        <a:pt x="3432" y="1295"/>
                      </a:lnTo>
                      <a:lnTo>
                        <a:pt x="3473" y="1387"/>
                      </a:lnTo>
                      <a:lnTo>
                        <a:pt x="3507" y="1480"/>
                      </a:lnTo>
                      <a:lnTo>
                        <a:pt x="3536" y="1576"/>
                      </a:lnTo>
                      <a:lnTo>
                        <a:pt x="3559" y="1675"/>
                      </a:lnTo>
                      <a:lnTo>
                        <a:pt x="3576" y="1776"/>
                      </a:lnTo>
                      <a:lnTo>
                        <a:pt x="3586" y="1879"/>
                      </a:lnTo>
                      <a:lnTo>
                        <a:pt x="3589" y="1983"/>
                      </a:lnTo>
                      <a:lnTo>
                        <a:pt x="3586" y="2007"/>
                      </a:lnTo>
                      <a:lnTo>
                        <a:pt x="3578" y="2030"/>
                      </a:lnTo>
                      <a:lnTo>
                        <a:pt x="3566" y="2049"/>
                      </a:lnTo>
                      <a:lnTo>
                        <a:pt x="3550" y="2065"/>
                      </a:lnTo>
                      <a:lnTo>
                        <a:pt x="3530" y="2078"/>
                      </a:lnTo>
                      <a:lnTo>
                        <a:pt x="3508" y="2085"/>
                      </a:lnTo>
                      <a:lnTo>
                        <a:pt x="3485" y="2088"/>
                      </a:lnTo>
                      <a:lnTo>
                        <a:pt x="3461" y="2085"/>
                      </a:lnTo>
                      <a:lnTo>
                        <a:pt x="3438" y="2078"/>
                      </a:lnTo>
                      <a:lnTo>
                        <a:pt x="3418" y="2065"/>
                      </a:lnTo>
                      <a:lnTo>
                        <a:pt x="3403" y="2049"/>
                      </a:lnTo>
                      <a:lnTo>
                        <a:pt x="3390" y="2030"/>
                      </a:lnTo>
                      <a:lnTo>
                        <a:pt x="3382" y="2007"/>
                      </a:lnTo>
                      <a:lnTo>
                        <a:pt x="3379" y="1983"/>
                      </a:lnTo>
                      <a:lnTo>
                        <a:pt x="3376" y="1884"/>
                      </a:lnTo>
                      <a:lnTo>
                        <a:pt x="3366" y="1788"/>
                      </a:lnTo>
                      <a:lnTo>
                        <a:pt x="3349" y="1692"/>
                      </a:lnTo>
                      <a:lnTo>
                        <a:pt x="3326" y="1600"/>
                      </a:lnTo>
                      <a:lnTo>
                        <a:pt x="3296" y="1510"/>
                      </a:lnTo>
                      <a:lnTo>
                        <a:pt x="3260" y="1422"/>
                      </a:lnTo>
                      <a:lnTo>
                        <a:pt x="3220" y="1339"/>
                      </a:lnTo>
                      <a:lnTo>
                        <a:pt x="3173" y="1257"/>
                      </a:lnTo>
                      <a:lnTo>
                        <a:pt x="3122" y="1180"/>
                      </a:lnTo>
                      <a:lnTo>
                        <a:pt x="3066" y="1107"/>
                      </a:lnTo>
                      <a:lnTo>
                        <a:pt x="3004" y="1037"/>
                      </a:lnTo>
                      <a:lnTo>
                        <a:pt x="2938" y="971"/>
                      </a:lnTo>
                      <a:lnTo>
                        <a:pt x="2869" y="910"/>
                      </a:lnTo>
                      <a:lnTo>
                        <a:pt x="2795" y="854"/>
                      </a:lnTo>
                      <a:lnTo>
                        <a:pt x="2717" y="803"/>
                      </a:lnTo>
                      <a:lnTo>
                        <a:pt x="2636" y="756"/>
                      </a:lnTo>
                      <a:lnTo>
                        <a:pt x="2551" y="715"/>
                      </a:lnTo>
                      <a:lnTo>
                        <a:pt x="2464" y="680"/>
                      </a:lnTo>
                      <a:lnTo>
                        <a:pt x="2374" y="651"/>
                      </a:lnTo>
                      <a:lnTo>
                        <a:pt x="2280" y="628"/>
                      </a:lnTo>
                      <a:lnTo>
                        <a:pt x="2186" y="611"/>
                      </a:lnTo>
                      <a:lnTo>
                        <a:pt x="2088" y="600"/>
                      </a:lnTo>
                      <a:lnTo>
                        <a:pt x="1989" y="597"/>
                      </a:lnTo>
                      <a:lnTo>
                        <a:pt x="1895" y="600"/>
                      </a:lnTo>
                      <a:lnTo>
                        <a:pt x="1804" y="610"/>
                      </a:lnTo>
                      <a:lnTo>
                        <a:pt x="1713" y="624"/>
                      </a:lnTo>
                      <a:lnTo>
                        <a:pt x="1625" y="646"/>
                      </a:lnTo>
                      <a:lnTo>
                        <a:pt x="1539" y="672"/>
                      </a:lnTo>
                      <a:lnTo>
                        <a:pt x="1457" y="703"/>
                      </a:lnTo>
                      <a:lnTo>
                        <a:pt x="1376" y="739"/>
                      </a:lnTo>
                      <a:lnTo>
                        <a:pt x="1298" y="781"/>
                      </a:lnTo>
                      <a:lnTo>
                        <a:pt x="1223" y="827"/>
                      </a:lnTo>
                      <a:lnTo>
                        <a:pt x="1151" y="878"/>
                      </a:lnTo>
                      <a:lnTo>
                        <a:pt x="1084" y="932"/>
                      </a:lnTo>
                      <a:lnTo>
                        <a:pt x="2066" y="1913"/>
                      </a:lnTo>
                      <a:lnTo>
                        <a:pt x="2081" y="1932"/>
                      </a:lnTo>
                      <a:lnTo>
                        <a:pt x="2091" y="1953"/>
                      </a:lnTo>
                      <a:lnTo>
                        <a:pt x="2096" y="1976"/>
                      </a:lnTo>
                      <a:lnTo>
                        <a:pt x="2096" y="1998"/>
                      </a:lnTo>
                      <a:lnTo>
                        <a:pt x="2091" y="2021"/>
                      </a:lnTo>
                      <a:lnTo>
                        <a:pt x="2081" y="2042"/>
                      </a:lnTo>
                      <a:lnTo>
                        <a:pt x="2066" y="2060"/>
                      </a:lnTo>
                      <a:lnTo>
                        <a:pt x="2050" y="2074"/>
                      </a:lnTo>
                      <a:lnTo>
                        <a:pt x="2032" y="2084"/>
                      </a:lnTo>
                      <a:lnTo>
                        <a:pt x="2013" y="2090"/>
                      </a:lnTo>
                      <a:lnTo>
                        <a:pt x="1992" y="2092"/>
                      </a:lnTo>
                      <a:lnTo>
                        <a:pt x="1972" y="2090"/>
                      </a:lnTo>
                      <a:lnTo>
                        <a:pt x="1953" y="2084"/>
                      </a:lnTo>
                      <a:lnTo>
                        <a:pt x="1934" y="2074"/>
                      </a:lnTo>
                      <a:lnTo>
                        <a:pt x="1918" y="2060"/>
                      </a:lnTo>
                      <a:lnTo>
                        <a:pt x="935" y="1081"/>
                      </a:lnTo>
                      <a:lnTo>
                        <a:pt x="880" y="1148"/>
                      </a:lnTo>
                      <a:lnTo>
                        <a:pt x="829" y="1219"/>
                      </a:lnTo>
                      <a:lnTo>
                        <a:pt x="783" y="1294"/>
                      </a:lnTo>
                      <a:lnTo>
                        <a:pt x="741" y="1372"/>
                      </a:lnTo>
                      <a:lnTo>
                        <a:pt x="705" y="1453"/>
                      </a:lnTo>
                      <a:lnTo>
                        <a:pt x="673" y="1535"/>
                      </a:lnTo>
                      <a:lnTo>
                        <a:pt x="647" y="1621"/>
                      </a:lnTo>
                      <a:lnTo>
                        <a:pt x="626" y="1709"/>
                      </a:lnTo>
                      <a:lnTo>
                        <a:pt x="611" y="1799"/>
                      </a:lnTo>
                      <a:lnTo>
                        <a:pt x="602" y="1890"/>
                      </a:lnTo>
                      <a:lnTo>
                        <a:pt x="598" y="1983"/>
                      </a:lnTo>
                      <a:lnTo>
                        <a:pt x="602" y="2082"/>
                      </a:lnTo>
                      <a:lnTo>
                        <a:pt x="613" y="2180"/>
                      </a:lnTo>
                      <a:lnTo>
                        <a:pt x="630" y="2274"/>
                      </a:lnTo>
                      <a:lnTo>
                        <a:pt x="653" y="2367"/>
                      </a:lnTo>
                      <a:lnTo>
                        <a:pt x="682" y="2457"/>
                      </a:lnTo>
                      <a:lnTo>
                        <a:pt x="717" y="2544"/>
                      </a:lnTo>
                      <a:lnTo>
                        <a:pt x="758" y="2629"/>
                      </a:lnTo>
                      <a:lnTo>
                        <a:pt x="805" y="2709"/>
                      </a:lnTo>
                      <a:lnTo>
                        <a:pt x="856" y="2787"/>
                      </a:lnTo>
                      <a:lnTo>
                        <a:pt x="913" y="2861"/>
                      </a:lnTo>
                      <a:lnTo>
                        <a:pt x="974" y="2930"/>
                      </a:lnTo>
                      <a:lnTo>
                        <a:pt x="1040" y="2995"/>
                      </a:lnTo>
                      <a:lnTo>
                        <a:pt x="1110" y="3057"/>
                      </a:lnTo>
                      <a:lnTo>
                        <a:pt x="1184" y="3114"/>
                      </a:lnTo>
                      <a:lnTo>
                        <a:pt x="1261" y="3165"/>
                      </a:lnTo>
                      <a:lnTo>
                        <a:pt x="1343" y="3211"/>
                      </a:lnTo>
                      <a:lnTo>
                        <a:pt x="1426" y="3251"/>
                      </a:lnTo>
                      <a:lnTo>
                        <a:pt x="1514" y="3287"/>
                      </a:lnTo>
                      <a:lnTo>
                        <a:pt x="1605" y="3316"/>
                      </a:lnTo>
                      <a:lnTo>
                        <a:pt x="1697" y="3339"/>
                      </a:lnTo>
                      <a:lnTo>
                        <a:pt x="1793" y="3357"/>
                      </a:lnTo>
                      <a:lnTo>
                        <a:pt x="1890" y="3366"/>
                      </a:lnTo>
                      <a:lnTo>
                        <a:pt x="1989" y="3370"/>
                      </a:lnTo>
                      <a:lnTo>
                        <a:pt x="2075" y="3367"/>
                      </a:lnTo>
                      <a:lnTo>
                        <a:pt x="2161" y="3360"/>
                      </a:lnTo>
                      <a:lnTo>
                        <a:pt x="2244" y="3347"/>
                      </a:lnTo>
                      <a:lnTo>
                        <a:pt x="2327" y="3328"/>
                      </a:lnTo>
                      <a:lnTo>
                        <a:pt x="2409" y="3306"/>
                      </a:lnTo>
                      <a:lnTo>
                        <a:pt x="2488" y="3277"/>
                      </a:lnTo>
                      <a:lnTo>
                        <a:pt x="2566" y="3245"/>
                      </a:lnTo>
                      <a:lnTo>
                        <a:pt x="2643" y="3208"/>
                      </a:lnTo>
                      <a:lnTo>
                        <a:pt x="2715" y="3166"/>
                      </a:lnTo>
                      <a:lnTo>
                        <a:pt x="2786" y="3119"/>
                      </a:lnTo>
                      <a:lnTo>
                        <a:pt x="2855" y="3069"/>
                      </a:lnTo>
                      <a:lnTo>
                        <a:pt x="2919" y="3014"/>
                      </a:lnTo>
                      <a:lnTo>
                        <a:pt x="2981" y="2955"/>
                      </a:lnTo>
                      <a:lnTo>
                        <a:pt x="3040" y="2892"/>
                      </a:lnTo>
                      <a:lnTo>
                        <a:pt x="3057" y="2876"/>
                      </a:lnTo>
                      <a:lnTo>
                        <a:pt x="3078" y="2864"/>
                      </a:lnTo>
                      <a:lnTo>
                        <a:pt x="3099" y="2858"/>
                      </a:lnTo>
                      <a:lnTo>
                        <a:pt x="3123" y="2855"/>
                      </a:lnTo>
                      <a:lnTo>
                        <a:pt x="3145" y="2860"/>
                      </a:lnTo>
                      <a:lnTo>
                        <a:pt x="3168" y="2867"/>
                      </a:lnTo>
                      <a:lnTo>
                        <a:pt x="3188" y="2881"/>
                      </a:lnTo>
                      <a:lnTo>
                        <a:pt x="3204" y="2899"/>
                      </a:lnTo>
                      <a:lnTo>
                        <a:pt x="3215" y="2919"/>
                      </a:lnTo>
                      <a:lnTo>
                        <a:pt x="3222" y="2941"/>
                      </a:lnTo>
                      <a:lnTo>
                        <a:pt x="3223" y="2964"/>
                      </a:lnTo>
                      <a:lnTo>
                        <a:pt x="3220" y="2987"/>
                      </a:lnTo>
                      <a:lnTo>
                        <a:pt x="3212" y="3008"/>
                      </a:lnTo>
                      <a:lnTo>
                        <a:pt x="3198" y="3029"/>
                      </a:lnTo>
                      <a:lnTo>
                        <a:pt x="3135" y="3096"/>
                      </a:lnTo>
                      <a:lnTo>
                        <a:pt x="3069" y="3160"/>
                      </a:lnTo>
                      <a:lnTo>
                        <a:pt x="2999" y="3220"/>
                      </a:lnTo>
                      <a:lnTo>
                        <a:pt x="2928" y="3275"/>
                      </a:lnTo>
                      <a:lnTo>
                        <a:pt x="2853" y="3327"/>
                      </a:lnTo>
                      <a:lnTo>
                        <a:pt x="2774" y="3374"/>
                      </a:lnTo>
                      <a:lnTo>
                        <a:pt x="2695" y="3415"/>
                      </a:lnTo>
                      <a:lnTo>
                        <a:pt x="2612" y="3453"/>
                      </a:lnTo>
                      <a:lnTo>
                        <a:pt x="2527" y="3486"/>
                      </a:lnTo>
                      <a:lnTo>
                        <a:pt x="2441" y="3514"/>
                      </a:lnTo>
                      <a:lnTo>
                        <a:pt x="2353" y="3537"/>
                      </a:lnTo>
                      <a:lnTo>
                        <a:pt x="2264" y="3555"/>
                      </a:lnTo>
                      <a:lnTo>
                        <a:pt x="2174" y="3568"/>
                      </a:lnTo>
                      <a:lnTo>
                        <a:pt x="2081" y="3577"/>
                      </a:lnTo>
                      <a:lnTo>
                        <a:pt x="1989" y="3579"/>
                      </a:lnTo>
                      <a:lnTo>
                        <a:pt x="1884" y="3576"/>
                      </a:lnTo>
                      <a:lnTo>
                        <a:pt x="1781" y="3566"/>
                      </a:lnTo>
                      <a:lnTo>
                        <a:pt x="1680" y="3549"/>
                      </a:lnTo>
                      <a:lnTo>
                        <a:pt x="1581" y="3526"/>
                      </a:lnTo>
                      <a:lnTo>
                        <a:pt x="1484" y="3498"/>
                      </a:lnTo>
                      <a:lnTo>
                        <a:pt x="1390" y="3463"/>
                      </a:lnTo>
                      <a:lnTo>
                        <a:pt x="1299" y="3423"/>
                      </a:lnTo>
                      <a:lnTo>
                        <a:pt x="1211" y="3377"/>
                      </a:lnTo>
                      <a:lnTo>
                        <a:pt x="1126" y="3326"/>
                      </a:lnTo>
                      <a:lnTo>
                        <a:pt x="1044" y="3271"/>
                      </a:lnTo>
                      <a:lnTo>
                        <a:pt x="967" y="3210"/>
                      </a:lnTo>
                      <a:lnTo>
                        <a:pt x="893" y="3145"/>
                      </a:lnTo>
                      <a:lnTo>
                        <a:pt x="824" y="3076"/>
                      </a:lnTo>
                      <a:lnTo>
                        <a:pt x="759" y="3003"/>
                      </a:lnTo>
                      <a:lnTo>
                        <a:pt x="699" y="2925"/>
                      </a:lnTo>
                      <a:lnTo>
                        <a:pt x="642" y="2845"/>
                      </a:lnTo>
                      <a:lnTo>
                        <a:pt x="592" y="2760"/>
                      </a:lnTo>
                      <a:lnTo>
                        <a:pt x="546" y="2672"/>
                      </a:lnTo>
                      <a:lnTo>
                        <a:pt x="506" y="2581"/>
                      </a:lnTo>
                      <a:lnTo>
                        <a:pt x="471" y="2488"/>
                      </a:lnTo>
                      <a:lnTo>
                        <a:pt x="442" y="2391"/>
                      </a:lnTo>
                      <a:lnTo>
                        <a:pt x="419" y="2292"/>
                      </a:lnTo>
                      <a:lnTo>
                        <a:pt x="403" y="2191"/>
                      </a:lnTo>
                      <a:lnTo>
                        <a:pt x="393" y="2088"/>
                      </a:lnTo>
                      <a:lnTo>
                        <a:pt x="390" y="1983"/>
                      </a:lnTo>
                      <a:lnTo>
                        <a:pt x="393" y="1883"/>
                      </a:lnTo>
                      <a:lnTo>
                        <a:pt x="402" y="1786"/>
                      </a:lnTo>
                      <a:lnTo>
                        <a:pt x="417" y="1689"/>
                      </a:lnTo>
                      <a:lnTo>
                        <a:pt x="437" y="1595"/>
                      </a:lnTo>
                      <a:lnTo>
                        <a:pt x="464" y="1503"/>
                      </a:lnTo>
                      <a:lnTo>
                        <a:pt x="495" y="1413"/>
                      </a:lnTo>
                      <a:lnTo>
                        <a:pt x="532" y="1325"/>
                      </a:lnTo>
                      <a:lnTo>
                        <a:pt x="573" y="1240"/>
                      </a:lnTo>
                      <a:lnTo>
                        <a:pt x="620" y="1159"/>
                      </a:lnTo>
                      <a:lnTo>
                        <a:pt x="671" y="1080"/>
                      </a:lnTo>
                      <a:lnTo>
                        <a:pt x="727" y="1005"/>
                      </a:lnTo>
                      <a:lnTo>
                        <a:pt x="787" y="932"/>
                      </a:lnTo>
                      <a:lnTo>
                        <a:pt x="680" y="826"/>
                      </a:lnTo>
                      <a:lnTo>
                        <a:pt x="397" y="857"/>
                      </a:lnTo>
                      <a:lnTo>
                        <a:pt x="385" y="858"/>
                      </a:lnTo>
                      <a:lnTo>
                        <a:pt x="365" y="856"/>
                      </a:lnTo>
                      <a:lnTo>
                        <a:pt x="345" y="850"/>
                      </a:lnTo>
                      <a:lnTo>
                        <a:pt x="328" y="840"/>
                      </a:lnTo>
                      <a:lnTo>
                        <a:pt x="311" y="827"/>
                      </a:lnTo>
                      <a:lnTo>
                        <a:pt x="29" y="547"/>
                      </a:lnTo>
                      <a:lnTo>
                        <a:pt x="14" y="527"/>
                      </a:lnTo>
                      <a:lnTo>
                        <a:pt x="4" y="507"/>
                      </a:lnTo>
                      <a:lnTo>
                        <a:pt x="0" y="484"/>
                      </a:lnTo>
                      <a:lnTo>
                        <a:pt x="0" y="461"/>
                      </a:lnTo>
                      <a:lnTo>
                        <a:pt x="4" y="438"/>
                      </a:lnTo>
                      <a:lnTo>
                        <a:pt x="14" y="418"/>
                      </a:lnTo>
                      <a:lnTo>
                        <a:pt x="29" y="399"/>
                      </a:lnTo>
                      <a:lnTo>
                        <a:pt x="400" y="29"/>
                      </a:lnTo>
                      <a:lnTo>
                        <a:pt x="419" y="14"/>
                      </a:lnTo>
                      <a:lnTo>
                        <a:pt x="440" y="4"/>
                      </a:lnTo>
                      <a:lnTo>
                        <a:pt x="462" y="0"/>
                      </a:lnTo>
                      <a:close/>
                    </a:path>
                  </a:pathLst>
                </a:custGeom>
                <a:solidFill>
                  <a:srgbClr val="A40000"/>
                </a:solidFill>
                <a:ln>
                  <a:solidFill>
                    <a:srgbClr val="A40000"/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sp>
            <p:nvSpPr>
              <p:cNvPr id="1715222575" name="CustomShape 13"/>
              <p:cNvSpPr/>
              <p:nvPr/>
            </p:nvSpPr>
            <p:spPr bwMode="auto">
              <a:xfrm>
                <a:off x="2777400" y="2240640"/>
                <a:ext cx="313199" cy="306000"/>
              </a:xfrm>
              <a:prstGeom prst="ellipse">
                <a:avLst/>
              </a:prstGeom>
              <a:solidFill>
                <a:srgbClr val="A40000"/>
              </a:solidFill>
              <a:ln>
                <a:solidFill>
                  <a:srgbClr val="A4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2033330005" name="CustomShape 14"/>
            <p:cNvSpPr/>
            <p:nvPr/>
          </p:nvSpPr>
          <p:spPr bwMode="auto">
            <a:xfrm>
              <a:off x="3369240" y="2068920"/>
              <a:ext cx="1092960" cy="15519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  <a:defRPr/>
              </a:pPr>
              <a:r>
                <a:rPr lang="ru-RU" sz="4800" b="1" strike="noStrike" spc="0">
                  <a:solidFill>
                    <a:srgbClr val="385623"/>
                  </a:solidFill>
                  <a:latin typeface="Sitka Subheading"/>
                  <a:ea typeface="Titillium Web Light"/>
                </a:rPr>
                <a:t>2,8</a:t>
              </a:r>
              <a:endParaRPr lang="ru-RU" sz="4800" b="0" strike="noStrike" spc="0">
                <a:latin typeface="Arial"/>
              </a:endParaRPr>
            </a:p>
          </p:txBody>
        </p:sp>
      </p:grpSp>
      <p:grpSp>
        <p:nvGrpSpPr>
          <p:cNvPr id="1495639345" name="Group 15"/>
          <p:cNvGrpSpPr/>
          <p:nvPr/>
        </p:nvGrpSpPr>
        <p:grpSpPr bwMode="auto">
          <a:xfrm>
            <a:off x="8429760" y="1896120"/>
            <a:ext cx="1935000" cy="1724759"/>
            <a:chOff x="8429760" y="1896120"/>
            <a:chExt cx="1935000" cy="1724759"/>
          </a:xfrm>
        </p:grpSpPr>
        <p:grpSp>
          <p:nvGrpSpPr>
            <p:cNvPr id="1191259988" name="Group 16"/>
            <p:cNvGrpSpPr/>
            <p:nvPr/>
          </p:nvGrpSpPr>
          <p:grpSpPr bwMode="auto">
            <a:xfrm>
              <a:off x="8429760" y="1896120"/>
              <a:ext cx="909360" cy="898560"/>
              <a:chOff x="8429760" y="1896120"/>
              <a:chExt cx="909360" cy="898560"/>
            </a:xfrm>
          </p:grpSpPr>
          <p:grpSp>
            <p:nvGrpSpPr>
              <p:cNvPr id="2026901834" name="Group 17"/>
              <p:cNvGrpSpPr/>
              <p:nvPr/>
            </p:nvGrpSpPr>
            <p:grpSpPr bwMode="auto">
              <a:xfrm>
                <a:off x="8429760" y="1896120"/>
                <a:ext cx="909360" cy="898560"/>
                <a:chOff x="8429760" y="1896120"/>
                <a:chExt cx="909360" cy="898560"/>
              </a:xfrm>
            </p:grpSpPr>
            <p:sp>
              <p:nvSpPr>
                <p:cNvPr id="233576243" name="CustomShape 18"/>
                <p:cNvSpPr/>
                <p:nvPr/>
              </p:nvSpPr>
              <p:spPr bwMode="auto">
                <a:xfrm flipH="1">
                  <a:off x="8553960" y="2117520"/>
                  <a:ext cx="561960" cy="554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" h="2209" extrusionOk="0">
                      <a:moveTo>
                        <a:pt x="1108" y="209"/>
                      </a:moveTo>
                      <a:lnTo>
                        <a:pt x="1030" y="212"/>
                      </a:lnTo>
                      <a:lnTo>
                        <a:pt x="955" y="222"/>
                      </a:lnTo>
                      <a:lnTo>
                        <a:pt x="881" y="237"/>
                      </a:lnTo>
                      <a:lnTo>
                        <a:pt x="811" y="259"/>
                      </a:lnTo>
                      <a:lnTo>
                        <a:pt x="742" y="286"/>
                      </a:lnTo>
                      <a:lnTo>
                        <a:pt x="676" y="320"/>
                      </a:lnTo>
                      <a:lnTo>
                        <a:pt x="614" y="357"/>
                      </a:lnTo>
                      <a:lnTo>
                        <a:pt x="555" y="399"/>
                      </a:lnTo>
                      <a:lnTo>
                        <a:pt x="500" y="447"/>
                      </a:lnTo>
                      <a:lnTo>
                        <a:pt x="448" y="498"/>
                      </a:lnTo>
                      <a:lnTo>
                        <a:pt x="401" y="553"/>
                      </a:lnTo>
                      <a:lnTo>
                        <a:pt x="358" y="612"/>
                      </a:lnTo>
                      <a:lnTo>
                        <a:pt x="321" y="674"/>
                      </a:lnTo>
                      <a:lnTo>
                        <a:pt x="287" y="740"/>
                      </a:lnTo>
                      <a:lnTo>
                        <a:pt x="260" y="808"/>
                      </a:lnTo>
                      <a:lnTo>
                        <a:pt x="239" y="879"/>
                      </a:lnTo>
                      <a:lnTo>
                        <a:pt x="223" y="952"/>
                      </a:lnTo>
                      <a:lnTo>
                        <a:pt x="213" y="1027"/>
                      </a:lnTo>
                      <a:lnTo>
                        <a:pt x="210" y="1104"/>
                      </a:lnTo>
                      <a:lnTo>
                        <a:pt x="213" y="1181"/>
                      </a:lnTo>
                      <a:lnTo>
                        <a:pt x="223" y="1257"/>
                      </a:lnTo>
                      <a:lnTo>
                        <a:pt x="239" y="1330"/>
                      </a:lnTo>
                      <a:lnTo>
                        <a:pt x="260" y="1401"/>
                      </a:lnTo>
                      <a:lnTo>
                        <a:pt x="287" y="1470"/>
                      </a:lnTo>
                      <a:lnTo>
                        <a:pt x="321" y="1535"/>
                      </a:lnTo>
                      <a:lnTo>
                        <a:pt x="358" y="1598"/>
                      </a:lnTo>
                      <a:lnTo>
                        <a:pt x="401" y="1656"/>
                      </a:lnTo>
                      <a:lnTo>
                        <a:pt x="448" y="1712"/>
                      </a:lnTo>
                      <a:lnTo>
                        <a:pt x="500" y="1763"/>
                      </a:lnTo>
                      <a:lnTo>
                        <a:pt x="555" y="1809"/>
                      </a:lnTo>
                      <a:lnTo>
                        <a:pt x="614" y="1852"/>
                      </a:lnTo>
                      <a:lnTo>
                        <a:pt x="676" y="1890"/>
                      </a:lnTo>
                      <a:lnTo>
                        <a:pt x="742" y="1922"/>
                      </a:lnTo>
                      <a:lnTo>
                        <a:pt x="811" y="1949"/>
                      </a:lnTo>
                      <a:lnTo>
                        <a:pt x="881" y="1971"/>
                      </a:lnTo>
                      <a:lnTo>
                        <a:pt x="955" y="1987"/>
                      </a:lnTo>
                      <a:lnTo>
                        <a:pt x="1030" y="1997"/>
                      </a:lnTo>
                      <a:lnTo>
                        <a:pt x="1108" y="2000"/>
                      </a:lnTo>
                      <a:lnTo>
                        <a:pt x="1185" y="1997"/>
                      </a:lnTo>
                      <a:lnTo>
                        <a:pt x="1261" y="1987"/>
                      </a:lnTo>
                      <a:lnTo>
                        <a:pt x="1334" y="1971"/>
                      </a:lnTo>
                      <a:lnTo>
                        <a:pt x="1406" y="1949"/>
                      </a:lnTo>
                      <a:lnTo>
                        <a:pt x="1474" y="1922"/>
                      </a:lnTo>
                      <a:lnTo>
                        <a:pt x="1540" y="1890"/>
                      </a:lnTo>
                      <a:lnTo>
                        <a:pt x="1603" y="1852"/>
                      </a:lnTo>
                      <a:lnTo>
                        <a:pt x="1661" y="1809"/>
                      </a:lnTo>
                      <a:lnTo>
                        <a:pt x="1717" y="1763"/>
                      </a:lnTo>
                      <a:lnTo>
                        <a:pt x="1768" y="1712"/>
                      </a:lnTo>
                      <a:lnTo>
                        <a:pt x="1815" y="1656"/>
                      </a:lnTo>
                      <a:lnTo>
                        <a:pt x="1857" y="1598"/>
                      </a:lnTo>
                      <a:lnTo>
                        <a:pt x="1895" y="1535"/>
                      </a:lnTo>
                      <a:lnTo>
                        <a:pt x="1928" y="1470"/>
                      </a:lnTo>
                      <a:lnTo>
                        <a:pt x="1955" y="1401"/>
                      </a:lnTo>
                      <a:lnTo>
                        <a:pt x="1977" y="1330"/>
                      </a:lnTo>
                      <a:lnTo>
                        <a:pt x="1993" y="1257"/>
                      </a:lnTo>
                      <a:lnTo>
                        <a:pt x="2003" y="1181"/>
                      </a:lnTo>
                      <a:lnTo>
                        <a:pt x="2006" y="1104"/>
                      </a:lnTo>
                      <a:lnTo>
                        <a:pt x="2003" y="1027"/>
                      </a:lnTo>
                      <a:lnTo>
                        <a:pt x="1993" y="952"/>
                      </a:lnTo>
                      <a:lnTo>
                        <a:pt x="1977" y="879"/>
                      </a:lnTo>
                      <a:lnTo>
                        <a:pt x="1955" y="808"/>
                      </a:lnTo>
                      <a:lnTo>
                        <a:pt x="1928" y="740"/>
                      </a:lnTo>
                      <a:lnTo>
                        <a:pt x="1895" y="674"/>
                      </a:lnTo>
                      <a:lnTo>
                        <a:pt x="1857" y="612"/>
                      </a:lnTo>
                      <a:lnTo>
                        <a:pt x="1815" y="553"/>
                      </a:lnTo>
                      <a:lnTo>
                        <a:pt x="1768" y="498"/>
                      </a:lnTo>
                      <a:lnTo>
                        <a:pt x="1717" y="447"/>
                      </a:lnTo>
                      <a:lnTo>
                        <a:pt x="1661" y="399"/>
                      </a:lnTo>
                      <a:lnTo>
                        <a:pt x="1603" y="357"/>
                      </a:lnTo>
                      <a:lnTo>
                        <a:pt x="1540" y="320"/>
                      </a:lnTo>
                      <a:lnTo>
                        <a:pt x="1474" y="286"/>
                      </a:lnTo>
                      <a:lnTo>
                        <a:pt x="1406" y="259"/>
                      </a:lnTo>
                      <a:lnTo>
                        <a:pt x="1334" y="237"/>
                      </a:lnTo>
                      <a:lnTo>
                        <a:pt x="1261" y="222"/>
                      </a:lnTo>
                      <a:lnTo>
                        <a:pt x="1185" y="212"/>
                      </a:lnTo>
                      <a:lnTo>
                        <a:pt x="1108" y="209"/>
                      </a:lnTo>
                      <a:close/>
                      <a:moveTo>
                        <a:pt x="1108" y="0"/>
                      </a:moveTo>
                      <a:lnTo>
                        <a:pt x="1195" y="3"/>
                      </a:lnTo>
                      <a:lnTo>
                        <a:pt x="1280" y="13"/>
                      </a:lnTo>
                      <a:lnTo>
                        <a:pt x="1361" y="29"/>
                      </a:lnTo>
                      <a:lnTo>
                        <a:pt x="1442" y="51"/>
                      </a:lnTo>
                      <a:lnTo>
                        <a:pt x="1520" y="79"/>
                      </a:lnTo>
                      <a:lnTo>
                        <a:pt x="1595" y="113"/>
                      </a:lnTo>
                      <a:lnTo>
                        <a:pt x="1667" y="151"/>
                      </a:lnTo>
                      <a:lnTo>
                        <a:pt x="1735" y="195"/>
                      </a:lnTo>
                      <a:lnTo>
                        <a:pt x="1801" y="243"/>
                      </a:lnTo>
                      <a:lnTo>
                        <a:pt x="1862" y="296"/>
                      </a:lnTo>
                      <a:lnTo>
                        <a:pt x="1919" y="353"/>
                      </a:lnTo>
                      <a:lnTo>
                        <a:pt x="1973" y="414"/>
                      </a:lnTo>
                      <a:lnTo>
                        <a:pt x="2020" y="479"/>
                      </a:lnTo>
                      <a:lnTo>
                        <a:pt x="2064" y="548"/>
                      </a:lnTo>
                      <a:lnTo>
                        <a:pt x="2103" y="619"/>
                      </a:lnTo>
                      <a:lnTo>
                        <a:pt x="2137" y="694"/>
                      </a:lnTo>
                      <a:lnTo>
                        <a:pt x="2164" y="771"/>
                      </a:lnTo>
                      <a:lnTo>
                        <a:pt x="2187" y="851"/>
                      </a:lnTo>
                      <a:lnTo>
                        <a:pt x="2202" y="934"/>
                      </a:lnTo>
                      <a:lnTo>
                        <a:pt x="2212" y="1018"/>
                      </a:lnTo>
                      <a:lnTo>
                        <a:pt x="2215" y="1104"/>
                      </a:lnTo>
                      <a:lnTo>
                        <a:pt x="2212" y="1191"/>
                      </a:lnTo>
                      <a:lnTo>
                        <a:pt x="2202" y="1276"/>
                      </a:lnTo>
                      <a:lnTo>
                        <a:pt x="2187" y="1358"/>
                      </a:lnTo>
                      <a:lnTo>
                        <a:pt x="2164" y="1437"/>
                      </a:lnTo>
                      <a:lnTo>
                        <a:pt x="2137" y="1515"/>
                      </a:lnTo>
                      <a:lnTo>
                        <a:pt x="2103" y="1590"/>
                      </a:lnTo>
                      <a:lnTo>
                        <a:pt x="2064" y="1662"/>
                      </a:lnTo>
                      <a:lnTo>
                        <a:pt x="2020" y="1730"/>
                      </a:lnTo>
                      <a:lnTo>
                        <a:pt x="1973" y="1795"/>
                      </a:lnTo>
                      <a:lnTo>
                        <a:pt x="1919" y="1856"/>
                      </a:lnTo>
                      <a:lnTo>
                        <a:pt x="1862" y="1913"/>
                      </a:lnTo>
                      <a:lnTo>
                        <a:pt x="1801" y="1967"/>
                      </a:lnTo>
                      <a:lnTo>
                        <a:pt x="1735" y="2014"/>
                      </a:lnTo>
                      <a:lnTo>
                        <a:pt x="1667" y="2058"/>
                      </a:lnTo>
                      <a:lnTo>
                        <a:pt x="1595" y="2097"/>
                      </a:lnTo>
                      <a:lnTo>
                        <a:pt x="1520" y="2130"/>
                      </a:lnTo>
                      <a:lnTo>
                        <a:pt x="1442" y="2158"/>
                      </a:lnTo>
                      <a:lnTo>
                        <a:pt x="1361" y="2180"/>
                      </a:lnTo>
                      <a:lnTo>
                        <a:pt x="1280" y="2196"/>
                      </a:lnTo>
                      <a:lnTo>
                        <a:pt x="1195" y="2205"/>
                      </a:lnTo>
                      <a:lnTo>
                        <a:pt x="1108" y="2209"/>
                      </a:lnTo>
                      <a:lnTo>
                        <a:pt x="1022" y="2205"/>
                      </a:lnTo>
                      <a:lnTo>
                        <a:pt x="937" y="2196"/>
                      </a:lnTo>
                      <a:lnTo>
                        <a:pt x="854" y="2180"/>
                      </a:lnTo>
                      <a:lnTo>
                        <a:pt x="774" y="2158"/>
                      </a:lnTo>
                      <a:lnTo>
                        <a:pt x="697" y="2130"/>
                      </a:lnTo>
                      <a:lnTo>
                        <a:pt x="621" y="2097"/>
                      </a:lnTo>
                      <a:lnTo>
                        <a:pt x="550" y="2058"/>
                      </a:lnTo>
                      <a:lnTo>
                        <a:pt x="481" y="2014"/>
                      </a:lnTo>
                      <a:lnTo>
                        <a:pt x="416" y="1967"/>
                      </a:lnTo>
                      <a:lnTo>
                        <a:pt x="355" y="1913"/>
                      </a:lnTo>
                      <a:lnTo>
                        <a:pt x="297" y="1856"/>
                      </a:lnTo>
                      <a:lnTo>
                        <a:pt x="244" y="1795"/>
                      </a:lnTo>
                      <a:lnTo>
                        <a:pt x="196" y="1730"/>
                      </a:lnTo>
                      <a:lnTo>
                        <a:pt x="151" y="1662"/>
                      </a:lnTo>
                      <a:lnTo>
                        <a:pt x="113" y="1590"/>
                      </a:lnTo>
                      <a:lnTo>
                        <a:pt x="80" y="1515"/>
                      </a:lnTo>
                      <a:lnTo>
                        <a:pt x="51" y="1437"/>
                      </a:lnTo>
                      <a:lnTo>
                        <a:pt x="30" y="1358"/>
                      </a:lnTo>
                      <a:lnTo>
                        <a:pt x="13" y="1276"/>
                      </a:lnTo>
                      <a:lnTo>
                        <a:pt x="4" y="1191"/>
                      </a:lnTo>
                      <a:lnTo>
                        <a:pt x="0" y="1104"/>
                      </a:lnTo>
                      <a:lnTo>
                        <a:pt x="4" y="1018"/>
                      </a:lnTo>
                      <a:lnTo>
                        <a:pt x="13" y="934"/>
                      </a:lnTo>
                      <a:lnTo>
                        <a:pt x="30" y="851"/>
                      </a:lnTo>
                      <a:lnTo>
                        <a:pt x="51" y="771"/>
                      </a:lnTo>
                      <a:lnTo>
                        <a:pt x="80" y="694"/>
                      </a:lnTo>
                      <a:lnTo>
                        <a:pt x="113" y="619"/>
                      </a:lnTo>
                      <a:lnTo>
                        <a:pt x="151" y="548"/>
                      </a:lnTo>
                      <a:lnTo>
                        <a:pt x="196" y="479"/>
                      </a:lnTo>
                      <a:lnTo>
                        <a:pt x="244" y="414"/>
                      </a:lnTo>
                      <a:lnTo>
                        <a:pt x="297" y="353"/>
                      </a:lnTo>
                      <a:lnTo>
                        <a:pt x="355" y="296"/>
                      </a:lnTo>
                      <a:lnTo>
                        <a:pt x="416" y="243"/>
                      </a:lnTo>
                      <a:lnTo>
                        <a:pt x="481" y="195"/>
                      </a:lnTo>
                      <a:lnTo>
                        <a:pt x="550" y="151"/>
                      </a:lnTo>
                      <a:lnTo>
                        <a:pt x="621" y="113"/>
                      </a:lnTo>
                      <a:lnTo>
                        <a:pt x="697" y="79"/>
                      </a:lnTo>
                      <a:lnTo>
                        <a:pt x="774" y="51"/>
                      </a:lnTo>
                      <a:lnTo>
                        <a:pt x="854" y="29"/>
                      </a:lnTo>
                      <a:lnTo>
                        <a:pt x="937" y="13"/>
                      </a:lnTo>
                      <a:lnTo>
                        <a:pt x="1022" y="3"/>
                      </a:lnTo>
                      <a:lnTo>
                        <a:pt x="1108" y="0"/>
                      </a:lnTo>
                      <a:close/>
                    </a:path>
                  </a:pathLst>
                </a:custGeom>
                <a:solidFill>
                  <a:srgbClr val="A40000"/>
                </a:solidFill>
                <a:ln>
                  <a:solidFill>
                    <a:srgbClr val="A40000"/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735358244" name="CustomShape 19"/>
                <p:cNvSpPr/>
                <p:nvPr/>
              </p:nvSpPr>
              <p:spPr bwMode="auto">
                <a:xfrm flipH="1">
                  <a:off x="8678520" y="2240640"/>
                  <a:ext cx="313199" cy="307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8" h="1234" extrusionOk="0">
                      <a:moveTo>
                        <a:pt x="619" y="0"/>
                      </a:moveTo>
                      <a:lnTo>
                        <a:pt x="682" y="3"/>
                      </a:lnTo>
                      <a:lnTo>
                        <a:pt x="744" y="13"/>
                      </a:lnTo>
                      <a:lnTo>
                        <a:pt x="803" y="28"/>
                      </a:lnTo>
                      <a:lnTo>
                        <a:pt x="860" y="49"/>
                      </a:lnTo>
                      <a:lnTo>
                        <a:pt x="914" y="75"/>
                      </a:lnTo>
                      <a:lnTo>
                        <a:pt x="965" y="106"/>
                      </a:lnTo>
                      <a:lnTo>
                        <a:pt x="1013" y="142"/>
                      </a:lnTo>
                      <a:lnTo>
                        <a:pt x="1056" y="181"/>
                      </a:lnTo>
                      <a:lnTo>
                        <a:pt x="1096" y="226"/>
                      </a:lnTo>
                      <a:lnTo>
                        <a:pt x="1132" y="273"/>
                      </a:lnTo>
                      <a:lnTo>
                        <a:pt x="1163" y="323"/>
                      </a:lnTo>
                      <a:lnTo>
                        <a:pt x="1189" y="377"/>
                      </a:lnTo>
                      <a:lnTo>
                        <a:pt x="1211" y="434"/>
                      </a:lnTo>
                      <a:lnTo>
                        <a:pt x="1226" y="494"/>
                      </a:lnTo>
                      <a:lnTo>
                        <a:pt x="1234" y="554"/>
                      </a:lnTo>
                      <a:lnTo>
                        <a:pt x="1238" y="617"/>
                      </a:lnTo>
                      <a:lnTo>
                        <a:pt x="1234" y="680"/>
                      </a:lnTo>
                      <a:lnTo>
                        <a:pt x="1226" y="742"/>
                      </a:lnTo>
                      <a:lnTo>
                        <a:pt x="1211" y="801"/>
                      </a:lnTo>
                      <a:lnTo>
                        <a:pt x="1189" y="858"/>
                      </a:lnTo>
                      <a:lnTo>
                        <a:pt x="1163" y="911"/>
                      </a:lnTo>
                      <a:lnTo>
                        <a:pt x="1132" y="962"/>
                      </a:lnTo>
                      <a:lnTo>
                        <a:pt x="1096" y="1010"/>
                      </a:lnTo>
                      <a:lnTo>
                        <a:pt x="1056" y="1053"/>
                      </a:lnTo>
                      <a:lnTo>
                        <a:pt x="1013" y="1093"/>
                      </a:lnTo>
                      <a:lnTo>
                        <a:pt x="965" y="1129"/>
                      </a:lnTo>
                      <a:lnTo>
                        <a:pt x="914" y="1160"/>
                      </a:lnTo>
                      <a:lnTo>
                        <a:pt x="860" y="1186"/>
                      </a:lnTo>
                      <a:lnTo>
                        <a:pt x="803" y="1207"/>
                      </a:lnTo>
                      <a:lnTo>
                        <a:pt x="744" y="1223"/>
                      </a:lnTo>
                      <a:lnTo>
                        <a:pt x="682" y="1231"/>
                      </a:lnTo>
                      <a:lnTo>
                        <a:pt x="619" y="1234"/>
                      </a:lnTo>
                      <a:lnTo>
                        <a:pt x="556" y="1231"/>
                      </a:lnTo>
                      <a:lnTo>
                        <a:pt x="495" y="1223"/>
                      </a:lnTo>
                      <a:lnTo>
                        <a:pt x="435" y="1207"/>
                      </a:lnTo>
                      <a:lnTo>
                        <a:pt x="378" y="1186"/>
                      </a:lnTo>
                      <a:lnTo>
                        <a:pt x="324" y="1160"/>
                      </a:lnTo>
                      <a:lnTo>
                        <a:pt x="274" y="1129"/>
                      </a:lnTo>
                      <a:lnTo>
                        <a:pt x="226" y="1093"/>
                      </a:lnTo>
                      <a:lnTo>
                        <a:pt x="181" y="1053"/>
                      </a:lnTo>
                      <a:lnTo>
                        <a:pt x="142" y="1010"/>
                      </a:lnTo>
                      <a:lnTo>
                        <a:pt x="106" y="962"/>
                      </a:lnTo>
                      <a:lnTo>
                        <a:pt x="75" y="911"/>
                      </a:lnTo>
                      <a:lnTo>
                        <a:pt x="49" y="858"/>
                      </a:lnTo>
                      <a:lnTo>
                        <a:pt x="28" y="801"/>
                      </a:lnTo>
                      <a:lnTo>
                        <a:pt x="13" y="742"/>
                      </a:lnTo>
                      <a:lnTo>
                        <a:pt x="3" y="680"/>
                      </a:lnTo>
                      <a:lnTo>
                        <a:pt x="0" y="617"/>
                      </a:lnTo>
                      <a:lnTo>
                        <a:pt x="3" y="593"/>
                      </a:lnTo>
                      <a:lnTo>
                        <a:pt x="11" y="572"/>
                      </a:lnTo>
                      <a:lnTo>
                        <a:pt x="24" y="552"/>
                      </a:lnTo>
                      <a:lnTo>
                        <a:pt x="40" y="536"/>
                      </a:lnTo>
                      <a:lnTo>
                        <a:pt x="58" y="524"/>
                      </a:lnTo>
                      <a:lnTo>
                        <a:pt x="81" y="516"/>
                      </a:lnTo>
                      <a:lnTo>
                        <a:pt x="105" y="513"/>
                      </a:lnTo>
                      <a:lnTo>
                        <a:pt x="129" y="516"/>
                      </a:lnTo>
                      <a:lnTo>
                        <a:pt x="151" y="524"/>
                      </a:lnTo>
                      <a:lnTo>
                        <a:pt x="171" y="536"/>
                      </a:lnTo>
                      <a:lnTo>
                        <a:pt x="187" y="552"/>
                      </a:lnTo>
                      <a:lnTo>
                        <a:pt x="199" y="572"/>
                      </a:lnTo>
                      <a:lnTo>
                        <a:pt x="208" y="593"/>
                      </a:lnTo>
                      <a:lnTo>
                        <a:pt x="210" y="617"/>
                      </a:lnTo>
                      <a:lnTo>
                        <a:pt x="213" y="668"/>
                      </a:lnTo>
                      <a:lnTo>
                        <a:pt x="223" y="718"/>
                      </a:lnTo>
                      <a:lnTo>
                        <a:pt x="237" y="765"/>
                      </a:lnTo>
                      <a:lnTo>
                        <a:pt x="258" y="809"/>
                      </a:lnTo>
                      <a:lnTo>
                        <a:pt x="284" y="850"/>
                      </a:lnTo>
                      <a:lnTo>
                        <a:pt x="313" y="888"/>
                      </a:lnTo>
                      <a:lnTo>
                        <a:pt x="348" y="923"/>
                      </a:lnTo>
                      <a:lnTo>
                        <a:pt x="386" y="952"/>
                      </a:lnTo>
                      <a:lnTo>
                        <a:pt x="427" y="977"/>
                      </a:lnTo>
                      <a:lnTo>
                        <a:pt x="471" y="998"/>
                      </a:lnTo>
                      <a:lnTo>
                        <a:pt x="519" y="1013"/>
                      </a:lnTo>
                      <a:lnTo>
                        <a:pt x="568" y="1023"/>
                      </a:lnTo>
                      <a:lnTo>
                        <a:pt x="619" y="1026"/>
                      </a:lnTo>
                      <a:lnTo>
                        <a:pt x="670" y="1023"/>
                      </a:lnTo>
                      <a:lnTo>
                        <a:pt x="720" y="1013"/>
                      </a:lnTo>
                      <a:lnTo>
                        <a:pt x="767" y="998"/>
                      </a:lnTo>
                      <a:lnTo>
                        <a:pt x="811" y="977"/>
                      </a:lnTo>
                      <a:lnTo>
                        <a:pt x="853" y="952"/>
                      </a:lnTo>
                      <a:lnTo>
                        <a:pt x="891" y="923"/>
                      </a:lnTo>
                      <a:lnTo>
                        <a:pt x="926" y="888"/>
                      </a:lnTo>
                      <a:lnTo>
                        <a:pt x="955" y="850"/>
                      </a:lnTo>
                      <a:lnTo>
                        <a:pt x="980" y="809"/>
                      </a:lnTo>
                      <a:lnTo>
                        <a:pt x="1001" y="765"/>
                      </a:lnTo>
                      <a:lnTo>
                        <a:pt x="1016" y="718"/>
                      </a:lnTo>
                      <a:lnTo>
                        <a:pt x="1026" y="668"/>
                      </a:lnTo>
                      <a:lnTo>
                        <a:pt x="1029" y="617"/>
                      </a:lnTo>
                      <a:lnTo>
                        <a:pt x="1026" y="566"/>
                      </a:lnTo>
                      <a:lnTo>
                        <a:pt x="1016" y="517"/>
                      </a:lnTo>
                      <a:lnTo>
                        <a:pt x="1001" y="470"/>
                      </a:lnTo>
                      <a:lnTo>
                        <a:pt x="980" y="426"/>
                      </a:lnTo>
                      <a:lnTo>
                        <a:pt x="955" y="385"/>
                      </a:lnTo>
                      <a:lnTo>
                        <a:pt x="926" y="347"/>
                      </a:lnTo>
                      <a:lnTo>
                        <a:pt x="891" y="312"/>
                      </a:lnTo>
                      <a:lnTo>
                        <a:pt x="853" y="283"/>
                      </a:lnTo>
                      <a:lnTo>
                        <a:pt x="811" y="257"/>
                      </a:lnTo>
                      <a:lnTo>
                        <a:pt x="767" y="236"/>
                      </a:lnTo>
                      <a:lnTo>
                        <a:pt x="720" y="222"/>
                      </a:lnTo>
                      <a:lnTo>
                        <a:pt x="670" y="213"/>
                      </a:lnTo>
                      <a:lnTo>
                        <a:pt x="619" y="209"/>
                      </a:lnTo>
                      <a:lnTo>
                        <a:pt x="595" y="207"/>
                      </a:lnTo>
                      <a:lnTo>
                        <a:pt x="573" y="198"/>
                      </a:lnTo>
                      <a:lnTo>
                        <a:pt x="553" y="187"/>
                      </a:lnTo>
                      <a:lnTo>
                        <a:pt x="537" y="170"/>
                      </a:lnTo>
                      <a:lnTo>
                        <a:pt x="525" y="151"/>
                      </a:lnTo>
                      <a:lnTo>
                        <a:pt x="518" y="129"/>
                      </a:lnTo>
                      <a:lnTo>
                        <a:pt x="514" y="105"/>
                      </a:lnTo>
                      <a:lnTo>
                        <a:pt x="518" y="81"/>
                      </a:lnTo>
                      <a:lnTo>
                        <a:pt x="525" y="58"/>
                      </a:lnTo>
                      <a:lnTo>
                        <a:pt x="537" y="40"/>
                      </a:lnTo>
                      <a:lnTo>
                        <a:pt x="553" y="24"/>
                      </a:lnTo>
                      <a:lnTo>
                        <a:pt x="573" y="11"/>
                      </a:lnTo>
                      <a:lnTo>
                        <a:pt x="595" y="3"/>
                      </a:lnTo>
                      <a:lnTo>
                        <a:pt x="61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50131933" name="CustomShape 20"/>
                <p:cNvSpPr/>
                <p:nvPr/>
              </p:nvSpPr>
              <p:spPr bwMode="auto">
                <a:xfrm flipH="1">
                  <a:off x="8429760" y="1896120"/>
                  <a:ext cx="909360" cy="898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89" h="3579" extrusionOk="0">
                      <a:moveTo>
                        <a:pt x="474" y="251"/>
                      </a:moveTo>
                      <a:lnTo>
                        <a:pt x="251" y="473"/>
                      </a:lnTo>
                      <a:lnTo>
                        <a:pt x="423" y="644"/>
                      </a:lnTo>
                      <a:lnTo>
                        <a:pt x="623" y="622"/>
                      </a:lnTo>
                      <a:lnTo>
                        <a:pt x="646" y="422"/>
                      </a:lnTo>
                      <a:lnTo>
                        <a:pt x="474" y="251"/>
                      </a:lnTo>
                      <a:close/>
                      <a:moveTo>
                        <a:pt x="462" y="0"/>
                      </a:moveTo>
                      <a:lnTo>
                        <a:pt x="485" y="0"/>
                      </a:lnTo>
                      <a:lnTo>
                        <a:pt x="508" y="4"/>
                      </a:lnTo>
                      <a:lnTo>
                        <a:pt x="529" y="14"/>
                      </a:lnTo>
                      <a:lnTo>
                        <a:pt x="548" y="29"/>
                      </a:lnTo>
                      <a:lnTo>
                        <a:pt x="829" y="310"/>
                      </a:lnTo>
                      <a:lnTo>
                        <a:pt x="844" y="329"/>
                      </a:lnTo>
                      <a:lnTo>
                        <a:pt x="854" y="349"/>
                      </a:lnTo>
                      <a:lnTo>
                        <a:pt x="860" y="372"/>
                      </a:lnTo>
                      <a:lnTo>
                        <a:pt x="860" y="396"/>
                      </a:lnTo>
                      <a:lnTo>
                        <a:pt x="828" y="678"/>
                      </a:lnTo>
                      <a:lnTo>
                        <a:pt x="935" y="784"/>
                      </a:lnTo>
                      <a:lnTo>
                        <a:pt x="1007" y="725"/>
                      </a:lnTo>
                      <a:lnTo>
                        <a:pt x="1083" y="669"/>
                      </a:lnTo>
                      <a:lnTo>
                        <a:pt x="1162" y="618"/>
                      </a:lnTo>
                      <a:lnTo>
                        <a:pt x="1244" y="572"/>
                      </a:lnTo>
                      <a:lnTo>
                        <a:pt x="1328" y="531"/>
                      </a:lnTo>
                      <a:lnTo>
                        <a:pt x="1417" y="494"/>
                      </a:lnTo>
                      <a:lnTo>
                        <a:pt x="1507" y="462"/>
                      </a:lnTo>
                      <a:lnTo>
                        <a:pt x="1599" y="436"/>
                      </a:lnTo>
                      <a:lnTo>
                        <a:pt x="1694" y="416"/>
                      </a:lnTo>
                      <a:lnTo>
                        <a:pt x="1791" y="400"/>
                      </a:lnTo>
                      <a:lnTo>
                        <a:pt x="1889" y="392"/>
                      </a:lnTo>
                      <a:lnTo>
                        <a:pt x="1989" y="388"/>
                      </a:lnTo>
                      <a:lnTo>
                        <a:pt x="2094" y="392"/>
                      </a:lnTo>
                      <a:lnTo>
                        <a:pt x="2198" y="401"/>
                      </a:lnTo>
                      <a:lnTo>
                        <a:pt x="2299" y="418"/>
                      </a:lnTo>
                      <a:lnTo>
                        <a:pt x="2398" y="441"/>
                      </a:lnTo>
                      <a:lnTo>
                        <a:pt x="2495" y="470"/>
                      </a:lnTo>
                      <a:lnTo>
                        <a:pt x="2588" y="505"/>
                      </a:lnTo>
                      <a:lnTo>
                        <a:pt x="2680" y="545"/>
                      </a:lnTo>
                      <a:lnTo>
                        <a:pt x="2768" y="590"/>
                      </a:lnTo>
                      <a:lnTo>
                        <a:pt x="2853" y="640"/>
                      </a:lnTo>
                      <a:lnTo>
                        <a:pt x="2933" y="697"/>
                      </a:lnTo>
                      <a:lnTo>
                        <a:pt x="3011" y="757"/>
                      </a:lnTo>
                      <a:lnTo>
                        <a:pt x="3084" y="821"/>
                      </a:lnTo>
                      <a:lnTo>
                        <a:pt x="3154" y="891"/>
                      </a:lnTo>
                      <a:lnTo>
                        <a:pt x="3219" y="965"/>
                      </a:lnTo>
                      <a:lnTo>
                        <a:pt x="3280" y="1042"/>
                      </a:lnTo>
                      <a:lnTo>
                        <a:pt x="3336" y="1123"/>
                      </a:lnTo>
                      <a:lnTo>
                        <a:pt x="3387" y="1208"/>
                      </a:lnTo>
                      <a:lnTo>
                        <a:pt x="3432" y="1295"/>
                      </a:lnTo>
                      <a:lnTo>
                        <a:pt x="3473" y="1387"/>
                      </a:lnTo>
                      <a:lnTo>
                        <a:pt x="3507" y="1480"/>
                      </a:lnTo>
                      <a:lnTo>
                        <a:pt x="3536" y="1576"/>
                      </a:lnTo>
                      <a:lnTo>
                        <a:pt x="3559" y="1675"/>
                      </a:lnTo>
                      <a:lnTo>
                        <a:pt x="3576" y="1776"/>
                      </a:lnTo>
                      <a:lnTo>
                        <a:pt x="3586" y="1879"/>
                      </a:lnTo>
                      <a:lnTo>
                        <a:pt x="3589" y="1983"/>
                      </a:lnTo>
                      <a:lnTo>
                        <a:pt x="3586" y="2007"/>
                      </a:lnTo>
                      <a:lnTo>
                        <a:pt x="3578" y="2030"/>
                      </a:lnTo>
                      <a:lnTo>
                        <a:pt x="3566" y="2049"/>
                      </a:lnTo>
                      <a:lnTo>
                        <a:pt x="3550" y="2065"/>
                      </a:lnTo>
                      <a:lnTo>
                        <a:pt x="3530" y="2078"/>
                      </a:lnTo>
                      <a:lnTo>
                        <a:pt x="3508" y="2085"/>
                      </a:lnTo>
                      <a:lnTo>
                        <a:pt x="3485" y="2088"/>
                      </a:lnTo>
                      <a:lnTo>
                        <a:pt x="3461" y="2085"/>
                      </a:lnTo>
                      <a:lnTo>
                        <a:pt x="3438" y="2078"/>
                      </a:lnTo>
                      <a:lnTo>
                        <a:pt x="3418" y="2065"/>
                      </a:lnTo>
                      <a:lnTo>
                        <a:pt x="3403" y="2049"/>
                      </a:lnTo>
                      <a:lnTo>
                        <a:pt x="3390" y="2030"/>
                      </a:lnTo>
                      <a:lnTo>
                        <a:pt x="3382" y="2007"/>
                      </a:lnTo>
                      <a:lnTo>
                        <a:pt x="3379" y="1983"/>
                      </a:lnTo>
                      <a:lnTo>
                        <a:pt x="3376" y="1884"/>
                      </a:lnTo>
                      <a:lnTo>
                        <a:pt x="3366" y="1788"/>
                      </a:lnTo>
                      <a:lnTo>
                        <a:pt x="3349" y="1692"/>
                      </a:lnTo>
                      <a:lnTo>
                        <a:pt x="3326" y="1600"/>
                      </a:lnTo>
                      <a:lnTo>
                        <a:pt x="3296" y="1510"/>
                      </a:lnTo>
                      <a:lnTo>
                        <a:pt x="3260" y="1422"/>
                      </a:lnTo>
                      <a:lnTo>
                        <a:pt x="3220" y="1339"/>
                      </a:lnTo>
                      <a:lnTo>
                        <a:pt x="3173" y="1257"/>
                      </a:lnTo>
                      <a:lnTo>
                        <a:pt x="3122" y="1180"/>
                      </a:lnTo>
                      <a:lnTo>
                        <a:pt x="3066" y="1107"/>
                      </a:lnTo>
                      <a:lnTo>
                        <a:pt x="3004" y="1037"/>
                      </a:lnTo>
                      <a:lnTo>
                        <a:pt x="2938" y="971"/>
                      </a:lnTo>
                      <a:lnTo>
                        <a:pt x="2869" y="910"/>
                      </a:lnTo>
                      <a:lnTo>
                        <a:pt x="2795" y="854"/>
                      </a:lnTo>
                      <a:lnTo>
                        <a:pt x="2717" y="803"/>
                      </a:lnTo>
                      <a:lnTo>
                        <a:pt x="2636" y="756"/>
                      </a:lnTo>
                      <a:lnTo>
                        <a:pt x="2551" y="715"/>
                      </a:lnTo>
                      <a:lnTo>
                        <a:pt x="2464" y="680"/>
                      </a:lnTo>
                      <a:lnTo>
                        <a:pt x="2374" y="651"/>
                      </a:lnTo>
                      <a:lnTo>
                        <a:pt x="2280" y="628"/>
                      </a:lnTo>
                      <a:lnTo>
                        <a:pt x="2186" y="611"/>
                      </a:lnTo>
                      <a:lnTo>
                        <a:pt x="2088" y="600"/>
                      </a:lnTo>
                      <a:lnTo>
                        <a:pt x="1989" y="597"/>
                      </a:lnTo>
                      <a:lnTo>
                        <a:pt x="1895" y="600"/>
                      </a:lnTo>
                      <a:lnTo>
                        <a:pt x="1804" y="610"/>
                      </a:lnTo>
                      <a:lnTo>
                        <a:pt x="1713" y="624"/>
                      </a:lnTo>
                      <a:lnTo>
                        <a:pt x="1625" y="646"/>
                      </a:lnTo>
                      <a:lnTo>
                        <a:pt x="1539" y="672"/>
                      </a:lnTo>
                      <a:lnTo>
                        <a:pt x="1457" y="703"/>
                      </a:lnTo>
                      <a:lnTo>
                        <a:pt x="1376" y="739"/>
                      </a:lnTo>
                      <a:lnTo>
                        <a:pt x="1298" y="781"/>
                      </a:lnTo>
                      <a:lnTo>
                        <a:pt x="1223" y="827"/>
                      </a:lnTo>
                      <a:lnTo>
                        <a:pt x="1151" y="878"/>
                      </a:lnTo>
                      <a:lnTo>
                        <a:pt x="1084" y="932"/>
                      </a:lnTo>
                      <a:lnTo>
                        <a:pt x="2066" y="1913"/>
                      </a:lnTo>
                      <a:lnTo>
                        <a:pt x="2081" y="1932"/>
                      </a:lnTo>
                      <a:lnTo>
                        <a:pt x="2091" y="1953"/>
                      </a:lnTo>
                      <a:lnTo>
                        <a:pt x="2096" y="1976"/>
                      </a:lnTo>
                      <a:lnTo>
                        <a:pt x="2096" y="1998"/>
                      </a:lnTo>
                      <a:lnTo>
                        <a:pt x="2091" y="2021"/>
                      </a:lnTo>
                      <a:lnTo>
                        <a:pt x="2081" y="2042"/>
                      </a:lnTo>
                      <a:lnTo>
                        <a:pt x="2066" y="2060"/>
                      </a:lnTo>
                      <a:lnTo>
                        <a:pt x="2050" y="2074"/>
                      </a:lnTo>
                      <a:lnTo>
                        <a:pt x="2032" y="2084"/>
                      </a:lnTo>
                      <a:lnTo>
                        <a:pt x="2013" y="2090"/>
                      </a:lnTo>
                      <a:lnTo>
                        <a:pt x="1992" y="2092"/>
                      </a:lnTo>
                      <a:lnTo>
                        <a:pt x="1972" y="2090"/>
                      </a:lnTo>
                      <a:lnTo>
                        <a:pt x="1953" y="2084"/>
                      </a:lnTo>
                      <a:lnTo>
                        <a:pt x="1934" y="2074"/>
                      </a:lnTo>
                      <a:lnTo>
                        <a:pt x="1918" y="2060"/>
                      </a:lnTo>
                      <a:lnTo>
                        <a:pt x="935" y="1081"/>
                      </a:lnTo>
                      <a:lnTo>
                        <a:pt x="880" y="1148"/>
                      </a:lnTo>
                      <a:lnTo>
                        <a:pt x="829" y="1219"/>
                      </a:lnTo>
                      <a:lnTo>
                        <a:pt x="783" y="1294"/>
                      </a:lnTo>
                      <a:lnTo>
                        <a:pt x="741" y="1372"/>
                      </a:lnTo>
                      <a:lnTo>
                        <a:pt x="705" y="1453"/>
                      </a:lnTo>
                      <a:lnTo>
                        <a:pt x="673" y="1535"/>
                      </a:lnTo>
                      <a:lnTo>
                        <a:pt x="647" y="1621"/>
                      </a:lnTo>
                      <a:lnTo>
                        <a:pt x="626" y="1709"/>
                      </a:lnTo>
                      <a:lnTo>
                        <a:pt x="611" y="1799"/>
                      </a:lnTo>
                      <a:lnTo>
                        <a:pt x="602" y="1890"/>
                      </a:lnTo>
                      <a:lnTo>
                        <a:pt x="598" y="1983"/>
                      </a:lnTo>
                      <a:lnTo>
                        <a:pt x="602" y="2082"/>
                      </a:lnTo>
                      <a:lnTo>
                        <a:pt x="613" y="2180"/>
                      </a:lnTo>
                      <a:lnTo>
                        <a:pt x="630" y="2274"/>
                      </a:lnTo>
                      <a:lnTo>
                        <a:pt x="653" y="2367"/>
                      </a:lnTo>
                      <a:lnTo>
                        <a:pt x="682" y="2457"/>
                      </a:lnTo>
                      <a:lnTo>
                        <a:pt x="717" y="2544"/>
                      </a:lnTo>
                      <a:lnTo>
                        <a:pt x="758" y="2629"/>
                      </a:lnTo>
                      <a:lnTo>
                        <a:pt x="805" y="2709"/>
                      </a:lnTo>
                      <a:lnTo>
                        <a:pt x="856" y="2787"/>
                      </a:lnTo>
                      <a:lnTo>
                        <a:pt x="913" y="2861"/>
                      </a:lnTo>
                      <a:lnTo>
                        <a:pt x="974" y="2930"/>
                      </a:lnTo>
                      <a:lnTo>
                        <a:pt x="1040" y="2995"/>
                      </a:lnTo>
                      <a:lnTo>
                        <a:pt x="1110" y="3057"/>
                      </a:lnTo>
                      <a:lnTo>
                        <a:pt x="1184" y="3114"/>
                      </a:lnTo>
                      <a:lnTo>
                        <a:pt x="1261" y="3165"/>
                      </a:lnTo>
                      <a:lnTo>
                        <a:pt x="1343" y="3211"/>
                      </a:lnTo>
                      <a:lnTo>
                        <a:pt x="1426" y="3251"/>
                      </a:lnTo>
                      <a:lnTo>
                        <a:pt x="1514" y="3287"/>
                      </a:lnTo>
                      <a:lnTo>
                        <a:pt x="1605" y="3316"/>
                      </a:lnTo>
                      <a:lnTo>
                        <a:pt x="1697" y="3339"/>
                      </a:lnTo>
                      <a:lnTo>
                        <a:pt x="1793" y="3357"/>
                      </a:lnTo>
                      <a:lnTo>
                        <a:pt x="1890" y="3366"/>
                      </a:lnTo>
                      <a:lnTo>
                        <a:pt x="1989" y="3370"/>
                      </a:lnTo>
                      <a:lnTo>
                        <a:pt x="2075" y="3367"/>
                      </a:lnTo>
                      <a:lnTo>
                        <a:pt x="2161" y="3360"/>
                      </a:lnTo>
                      <a:lnTo>
                        <a:pt x="2244" y="3347"/>
                      </a:lnTo>
                      <a:lnTo>
                        <a:pt x="2327" y="3328"/>
                      </a:lnTo>
                      <a:lnTo>
                        <a:pt x="2409" y="3306"/>
                      </a:lnTo>
                      <a:lnTo>
                        <a:pt x="2488" y="3277"/>
                      </a:lnTo>
                      <a:lnTo>
                        <a:pt x="2566" y="3245"/>
                      </a:lnTo>
                      <a:lnTo>
                        <a:pt x="2643" y="3208"/>
                      </a:lnTo>
                      <a:lnTo>
                        <a:pt x="2715" y="3166"/>
                      </a:lnTo>
                      <a:lnTo>
                        <a:pt x="2786" y="3119"/>
                      </a:lnTo>
                      <a:lnTo>
                        <a:pt x="2855" y="3069"/>
                      </a:lnTo>
                      <a:lnTo>
                        <a:pt x="2919" y="3014"/>
                      </a:lnTo>
                      <a:lnTo>
                        <a:pt x="2981" y="2955"/>
                      </a:lnTo>
                      <a:lnTo>
                        <a:pt x="3040" y="2892"/>
                      </a:lnTo>
                      <a:lnTo>
                        <a:pt x="3057" y="2876"/>
                      </a:lnTo>
                      <a:lnTo>
                        <a:pt x="3078" y="2864"/>
                      </a:lnTo>
                      <a:lnTo>
                        <a:pt x="3099" y="2858"/>
                      </a:lnTo>
                      <a:lnTo>
                        <a:pt x="3123" y="2855"/>
                      </a:lnTo>
                      <a:lnTo>
                        <a:pt x="3145" y="2860"/>
                      </a:lnTo>
                      <a:lnTo>
                        <a:pt x="3168" y="2867"/>
                      </a:lnTo>
                      <a:lnTo>
                        <a:pt x="3188" y="2881"/>
                      </a:lnTo>
                      <a:lnTo>
                        <a:pt x="3204" y="2899"/>
                      </a:lnTo>
                      <a:lnTo>
                        <a:pt x="3215" y="2919"/>
                      </a:lnTo>
                      <a:lnTo>
                        <a:pt x="3222" y="2941"/>
                      </a:lnTo>
                      <a:lnTo>
                        <a:pt x="3223" y="2964"/>
                      </a:lnTo>
                      <a:lnTo>
                        <a:pt x="3220" y="2987"/>
                      </a:lnTo>
                      <a:lnTo>
                        <a:pt x="3212" y="3008"/>
                      </a:lnTo>
                      <a:lnTo>
                        <a:pt x="3198" y="3029"/>
                      </a:lnTo>
                      <a:lnTo>
                        <a:pt x="3135" y="3096"/>
                      </a:lnTo>
                      <a:lnTo>
                        <a:pt x="3069" y="3160"/>
                      </a:lnTo>
                      <a:lnTo>
                        <a:pt x="2999" y="3220"/>
                      </a:lnTo>
                      <a:lnTo>
                        <a:pt x="2928" y="3275"/>
                      </a:lnTo>
                      <a:lnTo>
                        <a:pt x="2853" y="3327"/>
                      </a:lnTo>
                      <a:lnTo>
                        <a:pt x="2774" y="3374"/>
                      </a:lnTo>
                      <a:lnTo>
                        <a:pt x="2695" y="3415"/>
                      </a:lnTo>
                      <a:lnTo>
                        <a:pt x="2612" y="3453"/>
                      </a:lnTo>
                      <a:lnTo>
                        <a:pt x="2527" y="3486"/>
                      </a:lnTo>
                      <a:lnTo>
                        <a:pt x="2441" y="3514"/>
                      </a:lnTo>
                      <a:lnTo>
                        <a:pt x="2353" y="3537"/>
                      </a:lnTo>
                      <a:lnTo>
                        <a:pt x="2264" y="3555"/>
                      </a:lnTo>
                      <a:lnTo>
                        <a:pt x="2174" y="3568"/>
                      </a:lnTo>
                      <a:lnTo>
                        <a:pt x="2081" y="3577"/>
                      </a:lnTo>
                      <a:lnTo>
                        <a:pt x="1989" y="3579"/>
                      </a:lnTo>
                      <a:lnTo>
                        <a:pt x="1884" y="3576"/>
                      </a:lnTo>
                      <a:lnTo>
                        <a:pt x="1781" y="3566"/>
                      </a:lnTo>
                      <a:lnTo>
                        <a:pt x="1680" y="3549"/>
                      </a:lnTo>
                      <a:lnTo>
                        <a:pt x="1581" y="3526"/>
                      </a:lnTo>
                      <a:lnTo>
                        <a:pt x="1484" y="3498"/>
                      </a:lnTo>
                      <a:lnTo>
                        <a:pt x="1390" y="3463"/>
                      </a:lnTo>
                      <a:lnTo>
                        <a:pt x="1299" y="3423"/>
                      </a:lnTo>
                      <a:lnTo>
                        <a:pt x="1211" y="3377"/>
                      </a:lnTo>
                      <a:lnTo>
                        <a:pt x="1126" y="3326"/>
                      </a:lnTo>
                      <a:lnTo>
                        <a:pt x="1044" y="3271"/>
                      </a:lnTo>
                      <a:lnTo>
                        <a:pt x="967" y="3210"/>
                      </a:lnTo>
                      <a:lnTo>
                        <a:pt x="893" y="3145"/>
                      </a:lnTo>
                      <a:lnTo>
                        <a:pt x="824" y="3076"/>
                      </a:lnTo>
                      <a:lnTo>
                        <a:pt x="759" y="3003"/>
                      </a:lnTo>
                      <a:lnTo>
                        <a:pt x="699" y="2925"/>
                      </a:lnTo>
                      <a:lnTo>
                        <a:pt x="642" y="2845"/>
                      </a:lnTo>
                      <a:lnTo>
                        <a:pt x="592" y="2760"/>
                      </a:lnTo>
                      <a:lnTo>
                        <a:pt x="546" y="2672"/>
                      </a:lnTo>
                      <a:lnTo>
                        <a:pt x="506" y="2581"/>
                      </a:lnTo>
                      <a:lnTo>
                        <a:pt x="471" y="2488"/>
                      </a:lnTo>
                      <a:lnTo>
                        <a:pt x="442" y="2391"/>
                      </a:lnTo>
                      <a:lnTo>
                        <a:pt x="419" y="2292"/>
                      </a:lnTo>
                      <a:lnTo>
                        <a:pt x="403" y="2191"/>
                      </a:lnTo>
                      <a:lnTo>
                        <a:pt x="393" y="2088"/>
                      </a:lnTo>
                      <a:lnTo>
                        <a:pt x="390" y="1983"/>
                      </a:lnTo>
                      <a:lnTo>
                        <a:pt x="393" y="1883"/>
                      </a:lnTo>
                      <a:lnTo>
                        <a:pt x="402" y="1786"/>
                      </a:lnTo>
                      <a:lnTo>
                        <a:pt x="417" y="1689"/>
                      </a:lnTo>
                      <a:lnTo>
                        <a:pt x="437" y="1595"/>
                      </a:lnTo>
                      <a:lnTo>
                        <a:pt x="464" y="1503"/>
                      </a:lnTo>
                      <a:lnTo>
                        <a:pt x="495" y="1413"/>
                      </a:lnTo>
                      <a:lnTo>
                        <a:pt x="532" y="1325"/>
                      </a:lnTo>
                      <a:lnTo>
                        <a:pt x="573" y="1240"/>
                      </a:lnTo>
                      <a:lnTo>
                        <a:pt x="620" y="1159"/>
                      </a:lnTo>
                      <a:lnTo>
                        <a:pt x="671" y="1080"/>
                      </a:lnTo>
                      <a:lnTo>
                        <a:pt x="727" y="1005"/>
                      </a:lnTo>
                      <a:lnTo>
                        <a:pt x="787" y="932"/>
                      </a:lnTo>
                      <a:lnTo>
                        <a:pt x="680" y="826"/>
                      </a:lnTo>
                      <a:lnTo>
                        <a:pt x="397" y="857"/>
                      </a:lnTo>
                      <a:lnTo>
                        <a:pt x="385" y="858"/>
                      </a:lnTo>
                      <a:lnTo>
                        <a:pt x="365" y="856"/>
                      </a:lnTo>
                      <a:lnTo>
                        <a:pt x="345" y="850"/>
                      </a:lnTo>
                      <a:lnTo>
                        <a:pt x="328" y="840"/>
                      </a:lnTo>
                      <a:lnTo>
                        <a:pt x="311" y="827"/>
                      </a:lnTo>
                      <a:lnTo>
                        <a:pt x="29" y="547"/>
                      </a:lnTo>
                      <a:lnTo>
                        <a:pt x="14" y="527"/>
                      </a:lnTo>
                      <a:lnTo>
                        <a:pt x="4" y="507"/>
                      </a:lnTo>
                      <a:lnTo>
                        <a:pt x="0" y="484"/>
                      </a:lnTo>
                      <a:lnTo>
                        <a:pt x="0" y="461"/>
                      </a:lnTo>
                      <a:lnTo>
                        <a:pt x="4" y="438"/>
                      </a:lnTo>
                      <a:lnTo>
                        <a:pt x="14" y="418"/>
                      </a:lnTo>
                      <a:lnTo>
                        <a:pt x="29" y="399"/>
                      </a:lnTo>
                      <a:lnTo>
                        <a:pt x="400" y="29"/>
                      </a:lnTo>
                      <a:lnTo>
                        <a:pt x="419" y="14"/>
                      </a:lnTo>
                      <a:lnTo>
                        <a:pt x="440" y="4"/>
                      </a:lnTo>
                      <a:lnTo>
                        <a:pt x="462" y="0"/>
                      </a:lnTo>
                      <a:close/>
                    </a:path>
                  </a:pathLst>
                </a:custGeom>
                <a:solidFill>
                  <a:srgbClr val="A40000"/>
                </a:solidFill>
                <a:ln>
                  <a:solidFill>
                    <a:srgbClr val="A40000"/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sp>
            <p:nvSpPr>
              <p:cNvPr id="777718049" name="CustomShape 21"/>
              <p:cNvSpPr/>
              <p:nvPr/>
            </p:nvSpPr>
            <p:spPr bwMode="auto">
              <a:xfrm>
                <a:off x="8679960" y="2240640"/>
                <a:ext cx="313199" cy="306000"/>
              </a:xfrm>
              <a:prstGeom prst="ellipse">
                <a:avLst/>
              </a:prstGeom>
              <a:solidFill>
                <a:srgbClr val="A40000"/>
              </a:solidFill>
              <a:ln>
                <a:solidFill>
                  <a:srgbClr val="A4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1650403819" name="CustomShape 22"/>
            <p:cNvSpPr/>
            <p:nvPr/>
          </p:nvSpPr>
          <p:spPr bwMode="auto">
            <a:xfrm>
              <a:off x="9271800" y="2068920"/>
              <a:ext cx="1092960" cy="15519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  <a:defRPr/>
              </a:pPr>
              <a:r>
                <a:rPr lang="ru-RU" sz="4800" b="1" strike="noStrike" spc="0">
                  <a:solidFill>
                    <a:srgbClr val="385623"/>
                  </a:solidFill>
                  <a:latin typeface="Sitka Subheading"/>
                  <a:ea typeface="Titillium Web Light"/>
                </a:rPr>
                <a:t>2,0</a:t>
              </a:r>
              <a:endParaRPr lang="ru-RU" sz="4800" b="0" strike="noStrike" spc="0">
                <a:latin typeface="Arial"/>
              </a:endParaRPr>
            </a:p>
          </p:txBody>
        </p:sp>
      </p:grpSp>
      <p:sp>
        <p:nvSpPr>
          <p:cNvPr id="1970907469" name="CustomShape 23"/>
          <p:cNvSpPr/>
          <p:nvPr/>
        </p:nvSpPr>
        <p:spPr bwMode="auto">
          <a:xfrm>
            <a:off x="11460600" y="6228000"/>
            <a:ext cx="609840" cy="3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000" b="1" strike="noStrike" spc="0">
                <a:solidFill>
                  <a:srgbClr val="0E3A64"/>
                </a:solidFill>
                <a:latin typeface="Segoe UI"/>
                <a:ea typeface="Calibri"/>
              </a:rPr>
              <a:t>8</a:t>
            </a:r>
            <a:endParaRPr lang="ru-RU" sz="2000" b="0" strike="noStrike" spc="0">
              <a:latin typeface="Arial"/>
            </a:endParaRPr>
          </a:p>
        </p:txBody>
      </p:sp>
      <p:pic>
        <p:nvPicPr>
          <p:cNvPr id="923940125" name="Рисунок 44"/>
          <p:cNvPicPr/>
          <p:nvPr/>
        </p:nvPicPr>
        <p:blipFill>
          <a:blip r:embed="rId5"/>
          <a:stretch/>
        </p:blipFill>
        <p:spPr bwMode="auto">
          <a:xfrm>
            <a:off x="128520" y="108720"/>
            <a:ext cx="733320" cy="906480"/>
          </a:xfrm>
          <a:prstGeom prst="rect">
            <a:avLst/>
          </a:prstGeom>
          <a:ln>
            <a:noFill/>
          </a:ln>
        </p:spPr>
      </p:pic>
      <p:sp>
        <p:nvSpPr>
          <p:cNvPr id="849061068" name="CustomShape 24"/>
          <p:cNvSpPr/>
          <p:nvPr/>
        </p:nvSpPr>
        <p:spPr bwMode="auto">
          <a:xfrm>
            <a:off x="128520" y="3579120"/>
            <a:ext cx="4558320" cy="224531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ru-RU" sz="2800" b="1" strike="noStrike" spc="0" dirty="0">
                <a:solidFill>
                  <a:srgbClr val="0E3A64"/>
                </a:solidFill>
                <a:latin typeface="Segoe UI"/>
                <a:ea typeface="Times New Roman"/>
              </a:rPr>
              <a:t>Новосибирская область</a:t>
            </a:r>
            <a:endParaRPr lang="ru-RU" sz="2800" b="0" strike="noStrike" spc="0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ru-RU" sz="2800" b="0" strike="noStrike" spc="0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ru-RU" sz="2800" b="1" strike="noStrike" spc="0" dirty="0">
                <a:solidFill>
                  <a:srgbClr val="0E3A64"/>
                </a:solidFill>
                <a:latin typeface="Segoe UI"/>
                <a:ea typeface="Times New Roman"/>
              </a:rPr>
              <a:t>ОИОГВ</a:t>
            </a:r>
            <a:endParaRPr lang="ru-RU" sz="2800" b="0" strike="noStrike" spc="0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ru-RU" sz="2800" b="0" strike="noStrike" spc="0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ru-RU" sz="2800" b="1" strike="noStrike" spc="0" dirty="0" smtClean="0">
                <a:solidFill>
                  <a:srgbClr val="0E3A64"/>
                </a:solidFill>
                <a:latin typeface="Segoe UI"/>
                <a:ea typeface="Times New Roman"/>
              </a:rPr>
              <a:t>ОМСУ</a:t>
            </a:r>
            <a:endParaRPr lang="ru-RU" sz="2800" b="0" strike="noStrike" spc="0" dirty="0">
              <a:latin typeface="Arial"/>
            </a:endParaRPr>
          </a:p>
        </p:txBody>
      </p:sp>
      <p:sp>
        <p:nvSpPr>
          <p:cNvPr id="1398913335" name="CustomShape 25"/>
          <p:cNvSpPr/>
          <p:nvPr/>
        </p:nvSpPr>
        <p:spPr bwMode="auto">
          <a:xfrm>
            <a:off x="371880" y="1552680"/>
            <a:ext cx="1353600" cy="1613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4000" b="1" strike="noStrike" spc="0">
                <a:solidFill>
                  <a:srgbClr val="A40000"/>
                </a:solidFill>
                <a:latin typeface="Sitka Subheading"/>
                <a:ea typeface="Titillium Web Light"/>
              </a:rPr>
              <a:t>2022</a:t>
            </a:r>
            <a:r>
              <a:rPr lang="en-US" sz="2000" b="1" strike="noStrike" spc="0">
                <a:solidFill>
                  <a:srgbClr val="A40000"/>
                </a:solidFill>
                <a:latin typeface="Sitka Subheading"/>
                <a:ea typeface="Titillium Web Light"/>
              </a:rPr>
              <a:t> (</a:t>
            </a:r>
            <a:r>
              <a:rPr lang="ru-RU" sz="2000" b="1" strike="noStrike" spc="0">
                <a:solidFill>
                  <a:srgbClr val="A40000"/>
                </a:solidFill>
                <a:latin typeface="Sitka Subheading"/>
                <a:ea typeface="Titillium Web Light"/>
              </a:rPr>
              <a:t>ЕИС)</a:t>
            </a:r>
            <a:endParaRPr lang="ru-RU" sz="2000" b="0" strike="noStrike" spc="0">
              <a:latin typeface="Arial"/>
            </a:endParaRPr>
          </a:p>
        </p:txBody>
      </p:sp>
      <p:sp>
        <p:nvSpPr>
          <p:cNvPr id="1941700294" name="CustomShape 26"/>
          <p:cNvSpPr/>
          <p:nvPr/>
        </p:nvSpPr>
        <p:spPr bwMode="auto">
          <a:xfrm>
            <a:off x="6439320" y="1480319"/>
            <a:ext cx="1353600" cy="1613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4000" b="1" strike="noStrike" spc="0">
                <a:solidFill>
                  <a:srgbClr val="A40000"/>
                </a:solidFill>
                <a:latin typeface="Sitka Subheading"/>
                <a:ea typeface="Titillium Web Light"/>
              </a:rPr>
              <a:t>2022</a:t>
            </a:r>
            <a:r>
              <a:rPr lang="en-US" sz="2000" b="1" strike="noStrike" spc="0">
                <a:solidFill>
                  <a:srgbClr val="A40000"/>
                </a:solidFill>
                <a:latin typeface="Sitka Subheading"/>
                <a:ea typeface="Titillium Web Light"/>
              </a:rPr>
              <a:t> (</a:t>
            </a:r>
            <a:r>
              <a:rPr lang="ru-RU" sz="2000" b="1" strike="noStrike" spc="0">
                <a:solidFill>
                  <a:srgbClr val="A40000"/>
                </a:solidFill>
                <a:latin typeface="Sitka Subheading"/>
                <a:ea typeface="Titillium Web Light"/>
              </a:rPr>
              <a:t>ЕИС)</a:t>
            </a:r>
            <a:endParaRPr lang="ru-RU" sz="2000" b="0" strike="noStrike" spc="0">
              <a:latin typeface="Arial"/>
            </a:endParaRPr>
          </a:p>
        </p:txBody>
      </p:sp>
      <p:sp>
        <p:nvSpPr>
          <p:cNvPr id="1694041086" name="TextShape 27"/>
          <p:cNvSpPr txBox="1"/>
          <p:nvPr/>
        </p:nvSpPr>
        <p:spPr bwMode="auto">
          <a:xfrm>
            <a:off x="4643640" y="3596760"/>
            <a:ext cx="1262520" cy="486360"/>
          </a:xfrm>
          <a:prstGeom prst="rect">
            <a:avLst/>
          </a:prstGeom>
        </p:spPr>
        <p:txBody>
          <a:bodyPr wrap="none" lIns="90000" tIns="45000" rIns="90000" bIns="45000" anchor="ctr" anchorCtr="1">
            <a:prstTxWarp prst="textPlain">
              <a:avLst>
                <a:gd name="adj" fmla="val 50000"/>
              </a:avLst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600" b="1" strike="noStrike" spc="0" dirty="0">
                <a:solidFill>
                  <a:srgbClr val="385623"/>
                </a:solidFill>
                <a:latin typeface="Arial Black"/>
                <a:ea typeface="Arial"/>
              </a:rPr>
              <a:t>2,8 </a:t>
            </a:r>
            <a:endParaRPr lang="ru-RU" sz="2600" b="0" strike="noStrike" spc="0" dirty="0">
              <a:latin typeface="Arial"/>
            </a:endParaRPr>
          </a:p>
        </p:txBody>
      </p:sp>
      <p:sp>
        <p:nvSpPr>
          <p:cNvPr id="1606254039" name="TextShape 28"/>
          <p:cNvSpPr txBox="1"/>
          <p:nvPr/>
        </p:nvSpPr>
        <p:spPr bwMode="auto">
          <a:xfrm>
            <a:off x="1808280" y="4430880"/>
            <a:ext cx="1345680" cy="516600"/>
          </a:xfrm>
          <a:prstGeom prst="rect">
            <a:avLst/>
          </a:prstGeom>
        </p:spPr>
        <p:txBody>
          <a:bodyPr wrap="none" lIns="90000" tIns="45000" rIns="90000" bIns="45000" anchor="ctr" anchorCtr="1">
            <a:prstTxWarp prst="textPlain">
              <a:avLst>
                <a:gd name="adj" fmla="val 50000"/>
              </a:avLst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2800" b="1" strike="noStrike" spc="0" dirty="0">
                <a:solidFill>
                  <a:srgbClr val="385623"/>
                </a:solidFill>
                <a:latin typeface="Arial Black"/>
                <a:ea typeface="Arial"/>
              </a:rPr>
              <a:t>2,9 </a:t>
            </a:r>
            <a:endParaRPr lang="ru-RU" sz="2800" b="0" strike="noStrike" spc="0" dirty="0">
              <a:latin typeface="Arial"/>
            </a:endParaRPr>
          </a:p>
        </p:txBody>
      </p:sp>
      <p:sp>
        <p:nvSpPr>
          <p:cNvPr id="956147341" name="TextShape 29"/>
          <p:cNvSpPr txBox="1"/>
          <p:nvPr/>
        </p:nvSpPr>
        <p:spPr bwMode="auto">
          <a:xfrm>
            <a:off x="1812960" y="5415480"/>
            <a:ext cx="1345680" cy="516600"/>
          </a:xfrm>
          <a:prstGeom prst="rect">
            <a:avLst/>
          </a:prstGeom>
        </p:spPr>
        <p:txBody>
          <a:bodyPr wrap="none" lIns="90000" tIns="45000" rIns="90000" bIns="45000" anchor="ctr" anchorCtr="1">
            <a:prstTxWarp prst="textPlain">
              <a:avLst>
                <a:gd name="adj" fmla="val 50000"/>
              </a:avLst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2800" b="1" strike="noStrike" spc="0" dirty="0">
                <a:solidFill>
                  <a:srgbClr val="A40000"/>
                </a:solidFill>
                <a:latin typeface="Arial Black"/>
                <a:ea typeface="Arial"/>
              </a:rPr>
              <a:t>2,6</a:t>
            </a:r>
            <a:r>
              <a:rPr lang="ru-RU" sz="2800" b="1" strike="noStrike" spc="0" dirty="0">
                <a:solidFill>
                  <a:srgbClr val="A40000"/>
                </a:solidFill>
                <a:latin typeface="Arial Black"/>
                <a:ea typeface="Arial"/>
              </a:rPr>
              <a:t> </a:t>
            </a:r>
            <a:endParaRPr lang="ru-RU" sz="2800" b="0" strike="noStrike" spc="0" dirty="0">
              <a:latin typeface="Arial"/>
            </a:endParaRPr>
          </a:p>
        </p:txBody>
      </p:sp>
      <p:sp>
        <p:nvSpPr>
          <p:cNvPr id="930142881" name="CustomShape 30"/>
          <p:cNvSpPr/>
          <p:nvPr/>
        </p:nvSpPr>
        <p:spPr bwMode="auto">
          <a:xfrm>
            <a:off x="6439320" y="3596760"/>
            <a:ext cx="4558320" cy="224531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ru-RU" sz="2800" b="1" strike="noStrike" spc="0" dirty="0">
                <a:solidFill>
                  <a:srgbClr val="0E3A64"/>
                </a:solidFill>
                <a:latin typeface="Segoe UI"/>
                <a:ea typeface="Times New Roman"/>
              </a:rPr>
              <a:t>Новосибирская область</a:t>
            </a:r>
            <a:endParaRPr lang="ru-RU" sz="2800" b="0" strike="noStrike" spc="0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ru-RU" sz="2800" b="0" strike="noStrike" spc="0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ru-RU" sz="2800" b="1" strike="noStrike" spc="0" dirty="0">
                <a:solidFill>
                  <a:srgbClr val="0E3A64"/>
                </a:solidFill>
                <a:latin typeface="Segoe UI"/>
                <a:ea typeface="Times New Roman"/>
              </a:rPr>
              <a:t>ОИОГВ</a:t>
            </a:r>
            <a:endParaRPr lang="ru-RU" sz="2800" b="0" strike="noStrike" spc="0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ru-RU" sz="2800" b="0" strike="noStrike" spc="0" dirty="0">
              <a:latin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ru-RU" sz="2800" b="1" strike="noStrike" spc="0" dirty="0" smtClean="0">
                <a:solidFill>
                  <a:srgbClr val="0E3A64"/>
                </a:solidFill>
                <a:latin typeface="Segoe UI"/>
                <a:ea typeface="Times New Roman"/>
              </a:rPr>
              <a:t>ОМСУ</a:t>
            </a:r>
            <a:endParaRPr lang="ru-RU" sz="2800" b="0" strike="noStrike" spc="0" dirty="0">
              <a:latin typeface="Arial"/>
            </a:endParaRPr>
          </a:p>
        </p:txBody>
      </p:sp>
      <p:sp>
        <p:nvSpPr>
          <p:cNvPr id="1174502521" name="TextShape 31"/>
          <p:cNvSpPr txBox="1"/>
          <p:nvPr/>
        </p:nvSpPr>
        <p:spPr bwMode="auto">
          <a:xfrm>
            <a:off x="10787040" y="3610800"/>
            <a:ext cx="1345680" cy="516600"/>
          </a:xfrm>
          <a:prstGeom prst="rect">
            <a:avLst/>
          </a:prstGeom>
        </p:spPr>
        <p:txBody>
          <a:bodyPr wrap="none" lIns="90000" tIns="45000" rIns="90000" bIns="45000" anchor="ctr" anchorCtr="1">
            <a:prstTxWarp prst="textPlain">
              <a:avLst>
                <a:gd name="adj" fmla="val 50000"/>
              </a:avLst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2800" b="1" strike="noStrike" spc="0" dirty="0">
                <a:solidFill>
                  <a:srgbClr val="385623"/>
                </a:solidFill>
                <a:latin typeface="Arial Black"/>
                <a:ea typeface="Arial"/>
              </a:rPr>
              <a:t>2,4 </a:t>
            </a:r>
            <a:endParaRPr lang="ru-RU" sz="2800" b="0" strike="noStrike" spc="0" dirty="0">
              <a:latin typeface="Arial"/>
            </a:endParaRPr>
          </a:p>
        </p:txBody>
      </p:sp>
      <p:sp>
        <p:nvSpPr>
          <p:cNvPr id="747537490" name="TextShape 32"/>
          <p:cNvSpPr txBox="1"/>
          <p:nvPr/>
        </p:nvSpPr>
        <p:spPr bwMode="auto">
          <a:xfrm>
            <a:off x="8005320" y="4372200"/>
            <a:ext cx="1345680" cy="516600"/>
          </a:xfrm>
          <a:prstGeom prst="rect">
            <a:avLst/>
          </a:prstGeom>
        </p:spPr>
        <p:txBody>
          <a:bodyPr wrap="none" lIns="90000" tIns="45000" rIns="90000" bIns="45000" anchor="ctr" anchorCtr="1">
            <a:prstTxWarp prst="textPlain">
              <a:avLst>
                <a:gd name="adj" fmla="val 50000"/>
              </a:avLst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2800" b="1" strike="noStrike" spc="0" dirty="0">
                <a:solidFill>
                  <a:srgbClr val="385623"/>
                </a:solidFill>
                <a:latin typeface="Arial Black"/>
                <a:ea typeface="Arial"/>
              </a:rPr>
              <a:t>2,2 </a:t>
            </a:r>
            <a:endParaRPr lang="ru-RU" sz="2800" b="0" strike="noStrike" spc="0" dirty="0">
              <a:latin typeface="Arial"/>
            </a:endParaRPr>
          </a:p>
        </p:txBody>
      </p:sp>
      <p:sp>
        <p:nvSpPr>
          <p:cNvPr id="2073688750" name="TextShape 33"/>
          <p:cNvSpPr txBox="1"/>
          <p:nvPr/>
        </p:nvSpPr>
        <p:spPr bwMode="auto">
          <a:xfrm>
            <a:off x="7838639" y="5350351"/>
            <a:ext cx="1345680" cy="516600"/>
          </a:xfrm>
          <a:prstGeom prst="rect">
            <a:avLst/>
          </a:prstGeom>
        </p:spPr>
        <p:txBody>
          <a:bodyPr wrap="square" lIns="90000" tIns="45000" rIns="90000" bIns="45000" anchor="ctr" anchorCtr="1">
            <a:prstTxWarp prst="textPlain">
              <a:avLst>
                <a:gd name="adj" fmla="val 50000"/>
              </a:avLst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sz="2800" b="1" strike="noStrike" spc="0" dirty="0">
                <a:solidFill>
                  <a:srgbClr val="385623"/>
                </a:solidFill>
                <a:latin typeface="Arial Black"/>
                <a:ea typeface="Arial"/>
              </a:rPr>
              <a:t>2,6</a:t>
            </a:r>
            <a:r>
              <a:rPr lang="ru-RU" sz="2800" b="1" strike="noStrike" spc="0" dirty="0">
                <a:solidFill>
                  <a:srgbClr val="385623"/>
                </a:solidFill>
                <a:latin typeface="Arial Black"/>
                <a:ea typeface="Arial"/>
              </a:rPr>
              <a:t> </a:t>
            </a:r>
            <a:endParaRPr lang="ru-RU" sz="2800" b="0" strike="noStrike" spc="0" dirty="0">
              <a:latin typeface="Arial"/>
            </a:endParaRPr>
          </a:p>
        </p:txBody>
      </p:sp>
      <p:grpSp>
        <p:nvGrpSpPr>
          <p:cNvPr id="1638039512" name="Group 34"/>
          <p:cNvGrpSpPr/>
          <p:nvPr/>
        </p:nvGrpSpPr>
        <p:grpSpPr bwMode="auto">
          <a:xfrm>
            <a:off x="3815640" y="4781160"/>
            <a:ext cx="2002320" cy="1727280"/>
            <a:chOff x="3815640" y="4781160"/>
            <a:chExt cx="2002320" cy="1727280"/>
          </a:xfrm>
        </p:grpSpPr>
        <p:sp>
          <p:nvSpPr>
            <p:cNvPr id="1348053539" name="CustomShape 35"/>
            <p:cNvSpPr/>
            <p:nvPr/>
          </p:nvSpPr>
          <p:spPr bwMode="auto">
            <a:xfrm>
              <a:off x="4420080" y="6473160"/>
              <a:ext cx="1392120" cy="35280"/>
            </a:xfrm>
            <a:custGeom>
              <a:avLst/>
              <a:gdLst/>
              <a:ahLst/>
              <a:cxnLst/>
              <a:rect l="l" t="t" r="r" b="b"/>
              <a:pathLst>
                <a:path w="2425" h="60" extrusionOk="0">
                  <a:moveTo>
                    <a:pt x="0" y="0"/>
                  </a:moveTo>
                  <a:lnTo>
                    <a:pt x="2425" y="0"/>
                  </a:lnTo>
                  <a:lnTo>
                    <a:pt x="2408" y="60"/>
                  </a:lnTo>
                  <a:lnTo>
                    <a:pt x="22" y="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09007747" name="CustomShape 36"/>
            <p:cNvSpPr/>
            <p:nvPr/>
          </p:nvSpPr>
          <p:spPr bwMode="auto">
            <a:xfrm>
              <a:off x="3815640" y="4781160"/>
              <a:ext cx="1363319" cy="1457640"/>
            </a:xfrm>
            <a:custGeom>
              <a:avLst/>
              <a:gdLst/>
              <a:ahLst/>
              <a:cxnLst/>
              <a:rect l="l" t="t" r="r" b="b"/>
              <a:pathLst>
                <a:path w="2373" h="2378" extrusionOk="0">
                  <a:moveTo>
                    <a:pt x="729" y="284"/>
                  </a:moveTo>
                  <a:lnTo>
                    <a:pt x="727" y="285"/>
                  </a:lnTo>
                  <a:lnTo>
                    <a:pt x="719" y="288"/>
                  </a:lnTo>
                  <a:lnTo>
                    <a:pt x="708" y="294"/>
                  </a:lnTo>
                  <a:lnTo>
                    <a:pt x="693" y="300"/>
                  </a:lnTo>
                  <a:lnTo>
                    <a:pt x="674" y="311"/>
                  </a:lnTo>
                  <a:lnTo>
                    <a:pt x="652" y="322"/>
                  </a:lnTo>
                  <a:lnTo>
                    <a:pt x="626" y="338"/>
                  </a:lnTo>
                  <a:lnTo>
                    <a:pt x="599" y="356"/>
                  </a:lnTo>
                  <a:lnTo>
                    <a:pt x="568" y="378"/>
                  </a:lnTo>
                  <a:lnTo>
                    <a:pt x="537" y="402"/>
                  </a:lnTo>
                  <a:lnTo>
                    <a:pt x="504" y="432"/>
                  </a:lnTo>
                  <a:lnTo>
                    <a:pt x="469" y="465"/>
                  </a:lnTo>
                  <a:lnTo>
                    <a:pt x="434" y="501"/>
                  </a:lnTo>
                  <a:lnTo>
                    <a:pt x="399" y="542"/>
                  </a:lnTo>
                  <a:lnTo>
                    <a:pt x="363" y="587"/>
                  </a:lnTo>
                  <a:lnTo>
                    <a:pt x="328" y="637"/>
                  </a:lnTo>
                  <a:lnTo>
                    <a:pt x="293" y="692"/>
                  </a:lnTo>
                  <a:lnTo>
                    <a:pt x="259" y="752"/>
                  </a:lnTo>
                  <a:lnTo>
                    <a:pt x="227" y="817"/>
                  </a:lnTo>
                  <a:lnTo>
                    <a:pt x="196" y="888"/>
                  </a:lnTo>
                  <a:lnTo>
                    <a:pt x="197" y="903"/>
                  </a:lnTo>
                  <a:lnTo>
                    <a:pt x="200" y="920"/>
                  </a:lnTo>
                  <a:lnTo>
                    <a:pt x="204" y="938"/>
                  </a:lnTo>
                  <a:lnTo>
                    <a:pt x="206" y="957"/>
                  </a:lnTo>
                  <a:lnTo>
                    <a:pt x="208" y="973"/>
                  </a:lnTo>
                  <a:lnTo>
                    <a:pt x="207" y="989"/>
                  </a:lnTo>
                  <a:lnTo>
                    <a:pt x="202" y="1007"/>
                  </a:lnTo>
                  <a:lnTo>
                    <a:pt x="199" y="1024"/>
                  </a:lnTo>
                  <a:lnTo>
                    <a:pt x="199" y="1040"/>
                  </a:lnTo>
                  <a:lnTo>
                    <a:pt x="201" y="1058"/>
                  </a:lnTo>
                  <a:lnTo>
                    <a:pt x="204" y="1068"/>
                  </a:lnTo>
                  <a:lnTo>
                    <a:pt x="209" y="1079"/>
                  </a:lnTo>
                  <a:lnTo>
                    <a:pt x="214" y="1091"/>
                  </a:lnTo>
                  <a:lnTo>
                    <a:pt x="221" y="1103"/>
                  </a:lnTo>
                  <a:lnTo>
                    <a:pt x="228" y="1114"/>
                  </a:lnTo>
                  <a:lnTo>
                    <a:pt x="234" y="1123"/>
                  </a:lnTo>
                  <a:lnTo>
                    <a:pt x="238" y="1132"/>
                  </a:lnTo>
                  <a:lnTo>
                    <a:pt x="243" y="1137"/>
                  </a:lnTo>
                  <a:lnTo>
                    <a:pt x="244" y="1138"/>
                  </a:lnTo>
                  <a:lnTo>
                    <a:pt x="292" y="1192"/>
                  </a:lnTo>
                  <a:lnTo>
                    <a:pt x="292" y="1195"/>
                  </a:lnTo>
                  <a:lnTo>
                    <a:pt x="293" y="1202"/>
                  </a:lnTo>
                  <a:lnTo>
                    <a:pt x="294" y="1215"/>
                  </a:lnTo>
                  <a:lnTo>
                    <a:pt x="297" y="1230"/>
                  </a:lnTo>
                  <a:lnTo>
                    <a:pt x="302" y="1246"/>
                  </a:lnTo>
                  <a:lnTo>
                    <a:pt x="307" y="1262"/>
                  </a:lnTo>
                  <a:lnTo>
                    <a:pt x="314" y="1276"/>
                  </a:lnTo>
                  <a:lnTo>
                    <a:pt x="324" y="1288"/>
                  </a:lnTo>
                  <a:lnTo>
                    <a:pt x="330" y="1299"/>
                  </a:lnTo>
                  <a:lnTo>
                    <a:pt x="332" y="1308"/>
                  </a:lnTo>
                  <a:lnTo>
                    <a:pt x="330" y="1319"/>
                  </a:lnTo>
                  <a:lnTo>
                    <a:pt x="326" y="1327"/>
                  </a:lnTo>
                  <a:lnTo>
                    <a:pt x="320" y="1335"/>
                  </a:lnTo>
                  <a:lnTo>
                    <a:pt x="314" y="1342"/>
                  </a:lnTo>
                  <a:lnTo>
                    <a:pt x="309" y="1345"/>
                  </a:lnTo>
                  <a:lnTo>
                    <a:pt x="308" y="1347"/>
                  </a:lnTo>
                  <a:lnTo>
                    <a:pt x="307" y="1349"/>
                  </a:lnTo>
                  <a:lnTo>
                    <a:pt x="306" y="1357"/>
                  </a:lnTo>
                  <a:lnTo>
                    <a:pt x="304" y="1368"/>
                  </a:lnTo>
                  <a:lnTo>
                    <a:pt x="301" y="1383"/>
                  </a:lnTo>
                  <a:lnTo>
                    <a:pt x="297" y="1400"/>
                  </a:lnTo>
                  <a:lnTo>
                    <a:pt x="295" y="1417"/>
                  </a:lnTo>
                  <a:lnTo>
                    <a:pt x="293" y="1435"/>
                  </a:lnTo>
                  <a:lnTo>
                    <a:pt x="291" y="1452"/>
                  </a:lnTo>
                  <a:lnTo>
                    <a:pt x="291" y="1467"/>
                  </a:lnTo>
                  <a:lnTo>
                    <a:pt x="292" y="1480"/>
                  </a:lnTo>
                  <a:lnTo>
                    <a:pt x="294" y="1496"/>
                  </a:lnTo>
                  <a:lnTo>
                    <a:pt x="297" y="1516"/>
                  </a:lnTo>
                  <a:lnTo>
                    <a:pt x="302" y="1538"/>
                  </a:lnTo>
                  <a:lnTo>
                    <a:pt x="306" y="1560"/>
                  </a:lnTo>
                  <a:lnTo>
                    <a:pt x="311" y="1582"/>
                  </a:lnTo>
                  <a:lnTo>
                    <a:pt x="317" y="1603"/>
                  </a:lnTo>
                  <a:lnTo>
                    <a:pt x="323" y="1618"/>
                  </a:lnTo>
                  <a:lnTo>
                    <a:pt x="329" y="1630"/>
                  </a:lnTo>
                  <a:lnTo>
                    <a:pt x="335" y="1636"/>
                  </a:lnTo>
                  <a:lnTo>
                    <a:pt x="346" y="1644"/>
                  </a:lnTo>
                  <a:lnTo>
                    <a:pt x="359" y="1651"/>
                  </a:lnTo>
                  <a:lnTo>
                    <a:pt x="373" y="1660"/>
                  </a:lnTo>
                  <a:lnTo>
                    <a:pt x="388" y="1668"/>
                  </a:lnTo>
                  <a:lnTo>
                    <a:pt x="404" y="1675"/>
                  </a:lnTo>
                  <a:lnTo>
                    <a:pt x="419" y="1683"/>
                  </a:lnTo>
                  <a:lnTo>
                    <a:pt x="432" y="1689"/>
                  </a:lnTo>
                  <a:lnTo>
                    <a:pt x="443" y="1694"/>
                  </a:lnTo>
                  <a:lnTo>
                    <a:pt x="449" y="1698"/>
                  </a:lnTo>
                  <a:lnTo>
                    <a:pt x="451" y="1699"/>
                  </a:lnTo>
                  <a:lnTo>
                    <a:pt x="453" y="1700"/>
                  </a:lnTo>
                  <a:lnTo>
                    <a:pt x="459" y="1704"/>
                  </a:lnTo>
                  <a:lnTo>
                    <a:pt x="467" y="1709"/>
                  </a:lnTo>
                  <a:lnTo>
                    <a:pt x="477" y="1717"/>
                  </a:lnTo>
                  <a:lnTo>
                    <a:pt x="486" y="1725"/>
                  </a:lnTo>
                  <a:lnTo>
                    <a:pt x="496" y="1734"/>
                  </a:lnTo>
                  <a:lnTo>
                    <a:pt x="503" y="1744"/>
                  </a:lnTo>
                  <a:lnTo>
                    <a:pt x="508" y="1753"/>
                  </a:lnTo>
                  <a:lnTo>
                    <a:pt x="510" y="1763"/>
                  </a:lnTo>
                  <a:lnTo>
                    <a:pt x="513" y="1780"/>
                  </a:lnTo>
                  <a:lnTo>
                    <a:pt x="519" y="1799"/>
                  </a:lnTo>
                  <a:lnTo>
                    <a:pt x="527" y="1818"/>
                  </a:lnTo>
                  <a:lnTo>
                    <a:pt x="538" y="1837"/>
                  </a:lnTo>
                  <a:lnTo>
                    <a:pt x="547" y="1854"/>
                  </a:lnTo>
                  <a:lnTo>
                    <a:pt x="555" y="1863"/>
                  </a:lnTo>
                  <a:lnTo>
                    <a:pt x="564" y="1874"/>
                  </a:lnTo>
                  <a:lnTo>
                    <a:pt x="574" y="1884"/>
                  </a:lnTo>
                  <a:lnTo>
                    <a:pt x="584" y="1896"/>
                  </a:lnTo>
                  <a:lnTo>
                    <a:pt x="594" y="1908"/>
                  </a:lnTo>
                  <a:lnTo>
                    <a:pt x="600" y="1921"/>
                  </a:lnTo>
                  <a:lnTo>
                    <a:pt x="604" y="1937"/>
                  </a:lnTo>
                  <a:lnTo>
                    <a:pt x="604" y="1954"/>
                  </a:lnTo>
                  <a:lnTo>
                    <a:pt x="604" y="1973"/>
                  </a:lnTo>
                  <a:lnTo>
                    <a:pt x="606" y="1990"/>
                  </a:lnTo>
                  <a:lnTo>
                    <a:pt x="610" y="2005"/>
                  </a:lnTo>
                  <a:lnTo>
                    <a:pt x="616" y="2019"/>
                  </a:lnTo>
                  <a:lnTo>
                    <a:pt x="622" y="2034"/>
                  </a:lnTo>
                  <a:lnTo>
                    <a:pt x="630" y="2050"/>
                  </a:lnTo>
                  <a:lnTo>
                    <a:pt x="637" y="2067"/>
                  </a:lnTo>
                  <a:lnTo>
                    <a:pt x="644" y="2086"/>
                  </a:lnTo>
                  <a:lnTo>
                    <a:pt x="653" y="2105"/>
                  </a:lnTo>
                  <a:lnTo>
                    <a:pt x="663" y="2124"/>
                  </a:lnTo>
                  <a:lnTo>
                    <a:pt x="676" y="2141"/>
                  </a:lnTo>
                  <a:lnTo>
                    <a:pt x="690" y="2156"/>
                  </a:lnTo>
                  <a:lnTo>
                    <a:pt x="707" y="2166"/>
                  </a:lnTo>
                  <a:lnTo>
                    <a:pt x="724" y="2173"/>
                  </a:lnTo>
                  <a:lnTo>
                    <a:pt x="726" y="2170"/>
                  </a:lnTo>
                  <a:lnTo>
                    <a:pt x="730" y="2163"/>
                  </a:lnTo>
                  <a:lnTo>
                    <a:pt x="734" y="2151"/>
                  </a:lnTo>
                  <a:lnTo>
                    <a:pt x="740" y="2137"/>
                  </a:lnTo>
                  <a:lnTo>
                    <a:pt x="748" y="2119"/>
                  </a:lnTo>
                  <a:lnTo>
                    <a:pt x="755" y="2100"/>
                  </a:lnTo>
                  <a:lnTo>
                    <a:pt x="762" y="2080"/>
                  </a:lnTo>
                  <a:lnTo>
                    <a:pt x="770" y="2061"/>
                  </a:lnTo>
                  <a:lnTo>
                    <a:pt x="776" y="2041"/>
                  </a:lnTo>
                  <a:lnTo>
                    <a:pt x="780" y="2024"/>
                  </a:lnTo>
                  <a:lnTo>
                    <a:pt x="784" y="2008"/>
                  </a:lnTo>
                  <a:lnTo>
                    <a:pt x="784" y="1996"/>
                  </a:lnTo>
                  <a:lnTo>
                    <a:pt x="781" y="1988"/>
                  </a:lnTo>
                  <a:lnTo>
                    <a:pt x="776" y="1975"/>
                  </a:lnTo>
                  <a:lnTo>
                    <a:pt x="771" y="1960"/>
                  </a:lnTo>
                  <a:lnTo>
                    <a:pt x="767" y="1943"/>
                  </a:lnTo>
                  <a:lnTo>
                    <a:pt x="762" y="1927"/>
                  </a:lnTo>
                  <a:lnTo>
                    <a:pt x="759" y="1911"/>
                  </a:lnTo>
                  <a:lnTo>
                    <a:pt x="757" y="1898"/>
                  </a:lnTo>
                  <a:lnTo>
                    <a:pt x="756" y="1889"/>
                  </a:lnTo>
                  <a:lnTo>
                    <a:pt x="755" y="1885"/>
                  </a:lnTo>
                  <a:lnTo>
                    <a:pt x="760" y="1795"/>
                  </a:lnTo>
                  <a:lnTo>
                    <a:pt x="761" y="1793"/>
                  </a:lnTo>
                  <a:lnTo>
                    <a:pt x="765" y="1787"/>
                  </a:lnTo>
                  <a:lnTo>
                    <a:pt x="769" y="1779"/>
                  </a:lnTo>
                  <a:lnTo>
                    <a:pt x="775" y="1768"/>
                  </a:lnTo>
                  <a:lnTo>
                    <a:pt x="784" y="1757"/>
                  </a:lnTo>
                  <a:lnTo>
                    <a:pt x="793" y="1746"/>
                  </a:lnTo>
                  <a:lnTo>
                    <a:pt x="804" y="1736"/>
                  </a:lnTo>
                  <a:lnTo>
                    <a:pt x="815" y="1726"/>
                  </a:lnTo>
                  <a:lnTo>
                    <a:pt x="826" y="1715"/>
                  </a:lnTo>
                  <a:lnTo>
                    <a:pt x="835" y="1704"/>
                  </a:lnTo>
                  <a:lnTo>
                    <a:pt x="844" y="1691"/>
                  </a:lnTo>
                  <a:lnTo>
                    <a:pt x="852" y="1675"/>
                  </a:lnTo>
                  <a:lnTo>
                    <a:pt x="863" y="1656"/>
                  </a:lnTo>
                  <a:lnTo>
                    <a:pt x="872" y="1636"/>
                  </a:lnTo>
                  <a:lnTo>
                    <a:pt x="883" y="1615"/>
                  </a:lnTo>
                  <a:lnTo>
                    <a:pt x="892" y="1594"/>
                  </a:lnTo>
                  <a:lnTo>
                    <a:pt x="903" y="1573"/>
                  </a:lnTo>
                  <a:lnTo>
                    <a:pt x="911" y="1553"/>
                  </a:lnTo>
                  <a:lnTo>
                    <a:pt x="917" y="1536"/>
                  </a:lnTo>
                  <a:lnTo>
                    <a:pt x="921" y="1522"/>
                  </a:lnTo>
                  <a:lnTo>
                    <a:pt x="924" y="1514"/>
                  </a:lnTo>
                  <a:lnTo>
                    <a:pt x="929" y="1503"/>
                  </a:lnTo>
                  <a:lnTo>
                    <a:pt x="936" y="1491"/>
                  </a:lnTo>
                  <a:lnTo>
                    <a:pt x="945" y="1477"/>
                  </a:lnTo>
                  <a:lnTo>
                    <a:pt x="953" y="1462"/>
                  </a:lnTo>
                  <a:lnTo>
                    <a:pt x="961" y="1446"/>
                  </a:lnTo>
                  <a:lnTo>
                    <a:pt x="967" y="1430"/>
                  </a:lnTo>
                  <a:lnTo>
                    <a:pt x="970" y="1415"/>
                  </a:lnTo>
                  <a:lnTo>
                    <a:pt x="971" y="1400"/>
                  </a:lnTo>
                  <a:lnTo>
                    <a:pt x="967" y="1386"/>
                  </a:lnTo>
                  <a:lnTo>
                    <a:pt x="958" y="1373"/>
                  </a:lnTo>
                  <a:lnTo>
                    <a:pt x="941" y="1359"/>
                  </a:lnTo>
                  <a:lnTo>
                    <a:pt x="922" y="1347"/>
                  </a:lnTo>
                  <a:lnTo>
                    <a:pt x="901" y="1339"/>
                  </a:lnTo>
                  <a:lnTo>
                    <a:pt x="878" y="1332"/>
                  </a:lnTo>
                  <a:lnTo>
                    <a:pt x="857" y="1327"/>
                  </a:lnTo>
                  <a:lnTo>
                    <a:pt x="837" y="1322"/>
                  </a:lnTo>
                  <a:lnTo>
                    <a:pt x="819" y="1319"/>
                  </a:lnTo>
                  <a:lnTo>
                    <a:pt x="804" y="1314"/>
                  </a:lnTo>
                  <a:lnTo>
                    <a:pt x="791" y="1311"/>
                  </a:lnTo>
                  <a:lnTo>
                    <a:pt x="775" y="1307"/>
                  </a:lnTo>
                  <a:lnTo>
                    <a:pt x="757" y="1303"/>
                  </a:lnTo>
                  <a:lnTo>
                    <a:pt x="738" y="1297"/>
                  </a:lnTo>
                  <a:lnTo>
                    <a:pt x="719" y="1292"/>
                  </a:lnTo>
                  <a:lnTo>
                    <a:pt x="700" y="1285"/>
                  </a:lnTo>
                  <a:lnTo>
                    <a:pt x="684" y="1277"/>
                  </a:lnTo>
                  <a:lnTo>
                    <a:pt x="671" y="1268"/>
                  </a:lnTo>
                  <a:lnTo>
                    <a:pt x="660" y="1257"/>
                  </a:lnTo>
                  <a:lnTo>
                    <a:pt x="654" y="1246"/>
                  </a:lnTo>
                  <a:lnTo>
                    <a:pt x="649" y="1234"/>
                  </a:lnTo>
                  <a:lnTo>
                    <a:pt x="639" y="1227"/>
                  </a:lnTo>
                  <a:lnTo>
                    <a:pt x="626" y="1221"/>
                  </a:lnTo>
                  <a:lnTo>
                    <a:pt x="612" y="1218"/>
                  </a:lnTo>
                  <a:lnTo>
                    <a:pt x="596" y="1218"/>
                  </a:lnTo>
                  <a:lnTo>
                    <a:pt x="579" y="1219"/>
                  </a:lnTo>
                  <a:lnTo>
                    <a:pt x="562" y="1221"/>
                  </a:lnTo>
                  <a:lnTo>
                    <a:pt x="546" y="1226"/>
                  </a:lnTo>
                  <a:lnTo>
                    <a:pt x="533" y="1230"/>
                  </a:lnTo>
                  <a:lnTo>
                    <a:pt x="521" y="1234"/>
                  </a:lnTo>
                  <a:lnTo>
                    <a:pt x="510" y="1239"/>
                  </a:lnTo>
                  <a:lnTo>
                    <a:pt x="498" y="1245"/>
                  </a:lnTo>
                  <a:lnTo>
                    <a:pt x="483" y="1250"/>
                  </a:lnTo>
                  <a:lnTo>
                    <a:pt x="466" y="1254"/>
                  </a:lnTo>
                  <a:lnTo>
                    <a:pt x="449" y="1258"/>
                  </a:lnTo>
                  <a:lnTo>
                    <a:pt x="432" y="1262"/>
                  </a:lnTo>
                  <a:lnTo>
                    <a:pt x="417" y="1263"/>
                  </a:lnTo>
                  <a:lnTo>
                    <a:pt x="403" y="1262"/>
                  </a:lnTo>
                  <a:lnTo>
                    <a:pt x="390" y="1259"/>
                  </a:lnTo>
                  <a:lnTo>
                    <a:pt x="382" y="1254"/>
                  </a:lnTo>
                  <a:lnTo>
                    <a:pt x="376" y="1246"/>
                  </a:lnTo>
                  <a:lnTo>
                    <a:pt x="369" y="1228"/>
                  </a:lnTo>
                  <a:lnTo>
                    <a:pt x="357" y="1211"/>
                  </a:lnTo>
                  <a:lnTo>
                    <a:pt x="346" y="1196"/>
                  </a:lnTo>
                  <a:lnTo>
                    <a:pt x="333" y="1181"/>
                  </a:lnTo>
                  <a:lnTo>
                    <a:pt x="324" y="1168"/>
                  </a:lnTo>
                  <a:lnTo>
                    <a:pt x="318" y="1154"/>
                  </a:lnTo>
                  <a:lnTo>
                    <a:pt x="318" y="1148"/>
                  </a:lnTo>
                  <a:lnTo>
                    <a:pt x="321" y="1143"/>
                  </a:lnTo>
                  <a:lnTo>
                    <a:pt x="326" y="1141"/>
                  </a:lnTo>
                  <a:lnTo>
                    <a:pt x="332" y="1140"/>
                  </a:lnTo>
                  <a:lnTo>
                    <a:pt x="341" y="1138"/>
                  </a:lnTo>
                  <a:lnTo>
                    <a:pt x="348" y="1136"/>
                  </a:lnTo>
                  <a:lnTo>
                    <a:pt x="355" y="1132"/>
                  </a:lnTo>
                  <a:lnTo>
                    <a:pt x="362" y="1123"/>
                  </a:lnTo>
                  <a:lnTo>
                    <a:pt x="366" y="1112"/>
                  </a:lnTo>
                  <a:lnTo>
                    <a:pt x="368" y="1097"/>
                  </a:lnTo>
                  <a:lnTo>
                    <a:pt x="366" y="1085"/>
                  </a:lnTo>
                  <a:lnTo>
                    <a:pt x="361" y="1076"/>
                  </a:lnTo>
                  <a:lnTo>
                    <a:pt x="351" y="1069"/>
                  </a:lnTo>
                  <a:lnTo>
                    <a:pt x="341" y="1065"/>
                  </a:lnTo>
                  <a:lnTo>
                    <a:pt x="327" y="1065"/>
                  </a:lnTo>
                  <a:lnTo>
                    <a:pt x="312" y="1068"/>
                  </a:lnTo>
                  <a:lnTo>
                    <a:pt x="297" y="1074"/>
                  </a:lnTo>
                  <a:lnTo>
                    <a:pt x="284" y="1079"/>
                  </a:lnTo>
                  <a:lnTo>
                    <a:pt x="273" y="1080"/>
                  </a:lnTo>
                  <a:lnTo>
                    <a:pt x="266" y="1078"/>
                  </a:lnTo>
                  <a:lnTo>
                    <a:pt x="259" y="1073"/>
                  </a:lnTo>
                  <a:lnTo>
                    <a:pt x="256" y="1066"/>
                  </a:lnTo>
                  <a:lnTo>
                    <a:pt x="256" y="1059"/>
                  </a:lnTo>
                  <a:lnTo>
                    <a:pt x="258" y="1050"/>
                  </a:lnTo>
                  <a:lnTo>
                    <a:pt x="263" y="1043"/>
                  </a:lnTo>
                  <a:lnTo>
                    <a:pt x="270" y="1037"/>
                  </a:lnTo>
                  <a:lnTo>
                    <a:pt x="278" y="1031"/>
                  </a:lnTo>
                  <a:lnTo>
                    <a:pt x="289" y="1024"/>
                  </a:lnTo>
                  <a:lnTo>
                    <a:pt x="301" y="1016"/>
                  </a:lnTo>
                  <a:lnTo>
                    <a:pt x="314" y="1006"/>
                  </a:lnTo>
                  <a:lnTo>
                    <a:pt x="328" y="996"/>
                  </a:lnTo>
                  <a:lnTo>
                    <a:pt x="343" y="986"/>
                  </a:lnTo>
                  <a:lnTo>
                    <a:pt x="357" y="978"/>
                  </a:lnTo>
                  <a:lnTo>
                    <a:pt x="370" y="970"/>
                  </a:lnTo>
                  <a:lnTo>
                    <a:pt x="382" y="965"/>
                  </a:lnTo>
                  <a:lnTo>
                    <a:pt x="392" y="963"/>
                  </a:lnTo>
                  <a:lnTo>
                    <a:pt x="400" y="963"/>
                  </a:lnTo>
                  <a:lnTo>
                    <a:pt x="404" y="968"/>
                  </a:lnTo>
                  <a:lnTo>
                    <a:pt x="411" y="980"/>
                  </a:lnTo>
                  <a:lnTo>
                    <a:pt x="422" y="990"/>
                  </a:lnTo>
                  <a:lnTo>
                    <a:pt x="434" y="998"/>
                  </a:lnTo>
                  <a:lnTo>
                    <a:pt x="449" y="1003"/>
                  </a:lnTo>
                  <a:lnTo>
                    <a:pt x="462" y="1004"/>
                  </a:lnTo>
                  <a:lnTo>
                    <a:pt x="475" y="1003"/>
                  </a:lnTo>
                  <a:lnTo>
                    <a:pt x="481" y="1001"/>
                  </a:lnTo>
                  <a:lnTo>
                    <a:pt x="489" y="998"/>
                  </a:lnTo>
                  <a:lnTo>
                    <a:pt x="499" y="992"/>
                  </a:lnTo>
                  <a:lnTo>
                    <a:pt x="509" y="988"/>
                  </a:lnTo>
                  <a:lnTo>
                    <a:pt x="520" y="984"/>
                  </a:lnTo>
                  <a:lnTo>
                    <a:pt x="530" y="981"/>
                  </a:lnTo>
                  <a:lnTo>
                    <a:pt x="541" y="980"/>
                  </a:lnTo>
                  <a:lnTo>
                    <a:pt x="550" y="981"/>
                  </a:lnTo>
                  <a:lnTo>
                    <a:pt x="559" y="985"/>
                  </a:lnTo>
                  <a:lnTo>
                    <a:pt x="565" y="992"/>
                  </a:lnTo>
                  <a:lnTo>
                    <a:pt x="569" y="1005"/>
                  </a:lnTo>
                  <a:lnTo>
                    <a:pt x="573" y="1020"/>
                  </a:lnTo>
                  <a:lnTo>
                    <a:pt x="579" y="1034"/>
                  </a:lnTo>
                  <a:lnTo>
                    <a:pt x="587" y="1048"/>
                  </a:lnTo>
                  <a:lnTo>
                    <a:pt x="596" y="1061"/>
                  </a:lnTo>
                  <a:lnTo>
                    <a:pt x="605" y="1073"/>
                  </a:lnTo>
                  <a:lnTo>
                    <a:pt x="615" y="1083"/>
                  </a:lnTo>
                  <a:lnTo>
                    <a:pt x="624" y="1092"/>
                  </a:lnTo>
                  <a:lnTo>
                    <a:pt x="632" y="1097"/>
                  </a:lnTo>
                  <a:lnTo>
                    <a:pt x="638" y="1100"/>
                  </a:lnTo>
                  <a:lnTo>
                    <a:pt x="642" y="1100"/>
                  </a:lnTo>
                  <a:lnTo>
                    <a:pt x="643" y="1096"/>
                  </a:lnTo>
                  <a:lnTo>
                    <a:pt x="644" y="1085"/>
                  </a:lnTo>
                  <a:lnTo>
                    <a:pt x="646" y="1072"/>
                  </a:lnTo>
                  <a:lnTo>
                    <a:pt x="650" y="1055"/>
                  </a:lnTo>
                  <a:lnTo>
                    <a:pt x="653" y="1036"/>
                  </a:lnTo>
                  <a:lnTo>
                    <a:pt x="655" y="1017"/>
                  </a:lnTo>
                  <a:lnTo>
                    <a:pt x="655" y="998"/>
                  </a:lnTo>
                  <a:lnTo>
                    <a:pt x="654" y="982"/>
                  </a:lnTo>
                  <a:lnTo>
                    <a:pt x="649" y="968"/>
                  </a:lnTo>
                  <a:lnTo>
                    <a:pt x="646" y="963"/>
                  </a:lnTo>
                  <a:lnTo>
                    <a:pt x="645" y="959"/>
                  </a:lnTo>
                  <a:lnTo>
                    <a:pt x="644" y="954"/>
                  </a:lnTo>
                  <a:lnTo>
                    <a:pt x="644" y="952"/>
                  </a:lnTo>
                  <a:lnTo>
                    <a:pt x="644" y="950"/>
                  </a:lnTo>
                  <a:lnTo>
                    <a:pt x="645" y="949"/>
                  </a:lnTo>
                  <a:lnTo>
                    <a:pt x="646" y="948"/>
                  </a:lnTo>
                  <a:lnTo>
                    <a:pt x="647" y="948"/>
                  </a:lnTo>
                  <a:lnTo>
                    <a:pt x="650" y="948"/>
                  </a:lnTo>
                  <a:lnTo>
                    <a:pt x="652" y="948"/>
                  </a:lnTo>
                  <a:lnTo>
                    <a:pt x="653" y="949"/>
                  </a:lnTo>
                  <a:lnTo>
                    <a:pt x="655" y="949"/>
                  </a:lnTo>
                  <a:lnTo>
                    <a:pt x="657" y="950"/>
                  </a:lnTo>
                  <a:lnTo>
                    <a:pt x="658" y="951"/>
                  </a:lnTo>
                  <a:lnTo>
                    <a:pt x="659" y="951"/>
                  </a:lnTo>
                  <a:lnTo>
                    <a:pt x="660" y="952"/>
                  </a:lnTo>
                  <a:lnTo>
                    <a:pt x="660" y="952"/>
                  </a:lnTo>
                  <a:lnTo>
                    <a:pt x="662" y="950"/>
                  </a:lnTo>
                  <a:lnTo>
                    <a:pt x="668" y="946"/>
                  </a:lnTo>
                  <a:lnTo>
                    <a:pt x="676" y="939"/>
                  </a:lnTo>
                  <a:lnTo>
                    <a:pt x="687" y="929"/>
                  </a:lnTo>
                  <a:lnTo>
                    <a:pt x="699" y="916"/>
                  </a:lnTo>
                  <a:lnTo>
                    <a:pt x="711" y="903"/>
                  </a:lnTo>
                  <a:lnTo>
                    <a:pt x="723" y="887"/>
                  </a:lnTo>
                  <a:lnTo>
                    <a:pt x="735" y="869"/>
                  </a:lnTo>
                  <a:lnTo>
                    <a:pt x="745" y="850"/>
                  </a:lnTo>
                  <a:lnTo>
                    <a:pt x="754" y="831"/>
                  </a:lnTo>
                  <a:lnTo>
                    <a:pt x="760" y="816"/>
                  </a:lnTo>
                  <a:lnTo>
                    <a:pt x="766" y="805"/>
                  </a:lnTo>
                  <a:lnTo>
                    <a:pt x="769" y="796"/>
                  </a:lnTo>
                  <a:lnTo>
                    <a:pt x="772" y="790"/>
                  </a:lnTo>
                  <a:lnTo>
                    <a:pt x="773" y="782"/>
                  </a:lnTo>
                  <a:lnTo>
                    <a:pt x="775" y="776"/>
                  </a:lnTo>
                  <a:lnTo>
                    <a:pt x="777" y="767"/>
                  </a:lnTo>
                  <a:lnTo>
                    <a:pt x="777" y="753"/>
                  </a:lnTo>
                  <a:lnTo>
                    <a:pt x="772" y="740"/>
                  </a:lnTo>
                  <a:lnTo>
                    <a:pt x="763" y="727"/>
                  </a:lnTo>
                  <a:lnTo>
                    <a:pt x="752" y="718"/>
                  </a:lnTo>
                  <a:lnTo>
                    <a:pt x="739" y="712"/>
                  </a:lnTo>
                  <a:lnTo>
                    <a:pt x="726" y="712"/>
                  </a:lnTo>
                  <a:lnTo>
                    <a:pt x="720" y="711"/>
                  </a:lnTo>
                  <a:lnTo>
                    <a:pt x="717" y="706"/>
                  </a:lnTo>
                  <a:lnTo>
                    <a:pt x="717" y="698"/>
                  </a:lnTo>
                  <a:lnTo>
                    <a:pt x="718" y="688"/>
                  </a:lnTo>
                  <a:lnTo>
                    <a:pt x="721" y="677"/>
                  </a:lnTo>
                  <a:lnTo>
                    <a:pt x="727" y="664"/>
                  </a:lnTo>
                  <a:lnTo>
                    <a:pt x="734" y="651"/>
                  </a:lnTo>
                  <a:lnTo>
                    <a:pt x="741" y="641"/>
                  </a:lnTo>
                  <a:lnTo>
                    <a:pt x="752" y="631"/>
                  </a:lnTo>
                  <a:lnTo>
                    <a:pt x="762" y="624"/>
                  </a:lnTo>
                  <a:lnTo>
                    <a:pt x="775" y="620"/>
                  </a:lnTo>
                  <a:lnTo>
                    <a:pt x="788" y="621"/>
                  </a:lnTo>
                  <a:lnTo>
                    <a:pt x="803" y="625"/>
                  </a:lnTo>
                  <a:lnTo>
                    <a:pt x="812" y="631"/>
                  </a:lnTo>
                  <a:lnTo>
                    <a:pt x="817" y="638"/>
                  </a:lnTo>
                  <a:lnTo>
                    <a:pt x="818" y="645"/>
                  </a:lnTo>
                  <a:lnTo>
                    <a:pt x="817" y="653"/>
                  </a:lnTo>
                  <a:lnTo>
                    <a:pt x="815" y="659"/>
                  </a:lnTo>
                  <a:lnTo>
                    <a:pt x="812" y="664"/>
                  </a:lnTo>
                  <a:lnTo>
                    <a:pt x="810" y="667"/>
                  </a:lnTo>
                  <a:lnTo>
                    <a:pt x="809" y="668"/>
                  </a:lnTo>
                  <a:lnTo>
                    <a:pt x="810" y="670"/>
                  </a:lnTo>
                  <a:lnTo>
                    <a:pt x="812" y="677"/>
                  </a:lnTo>
                  <a:lnTo>
                    <a:pt x="815" y="685"/>
                  </a:lnTo>
                  <a:lnTo>
                    <a:pt x="819" y="696"/>
                  </a:lnTo>
                  <a:lnTo>
                    <a:pt x="825" y="706"/>
                  </a:lnTo>
                  <a:lnTo>
                    <a:pt x="831" y="717"/>
                  </a:lnTo>
                  <a:lnTo>
                    <a:pt x="837" y="725"/>
                  </a:lnTo>
                  <a:lnTo>
                    <a:pt x="844" y="731"/>
                  </a:lnTo>
                  <a:lnTo>
                    <a:pt x="850" y="733"/>
                  </a:lnTo>
                  <a:lnTo>
                    <a:pt x="856" y="731"/>
                  </a:lnTo>
                  <a:lnTo>
                    <a:pt x="863" y="722"/>
                  </a:lnTo>
                  <a:lnTo>
                    <a:pt x="869" y="711"/>
                  </a:lnTo>
                  <a:lnTo>
                    <a:pt x="878" y="698"/>
                  </a:lnTo>
                  <a:lnTo>
                    <a:pt x="889" y="685"/>
                  </a:lnTo>
                  <a:lnTo>
                    <a:pt x="901" y="672"/>
                  </a:lnTo>
                  <a:lnTo>
                    <a:pt x="911" y="658"/>
                  </a:lnTo>
                  <a:lnTo>
                    <a:pt x="923" y="645"/>
                  </a:lnTo>
                  <a:lnTo>
                    <a:pt x="931" y="631"/>
                  </a:lnTo>
                  <a:lnTo>
                    <a:pt x="939" y="620"/>
                  </a:lnTo>
                  <a:lnTo>
                    <a:pt x="942" y="608"/>
                  </a:lnTo>
                  <a:lnTo>
                    <a:pt x="942" y="598"/>
                  </a:lnTo>
                  <a:lnTo>
                    <a:pt x="936" y="590"/>
                  </a:lnTo>
                  <a:lnTo>
                    <a:pt x="926" y="583"/>
                  </a:lnTo>
                  <a:lnTo>
                    <a:pt x="916" y="578"/>
                  </a:lnTo>
                  <a:lnTo>
                    <a:pt x="909" y="570"/>
                  </a:lnTo>
                  <a:lnTo>
                    <a:pt x="904" y="562"/>
                  </a:lnTo>
                  <a:lnTo>
                    <a:pt x="898" y="551"/>
                  </a:lnTo>
                  <a:lnTo>
                    <a:pt x="895" y="541"/>
                  </a:lnTo>
                  <a:lnTo>
                    <a:pt x="892" y="529"/>
                  </a:lnTo>
                  <a:lnTo>
                    <a:pt x="888" y="517"/>
                  </a:lnTo>
                  <a:lnTo>
                    <a:pt x="883" y="507"/>
                  </a:lnTo>
                  <a:lnTo>
                    <a:pt x="875" y="495"/>
                  </a:lnTo>
                  <a:lnTo>
                    <a:pt x="866" y="486"/>
                  </a:lnTo>
                  <a:lnTo>
                    <a:pt x="853" y="477"/>
                  </a:lnTo>
                  <a:lnTo>
                    <a:pt x="837" y="470"/>
                  </a:lnTo>
                  <a:lnTo>
                    <a:pt x="817" y="464"/>
                  </a:lnTo>
                  <a:lnTo>
                    <a:pt x="793" y="460"/>
                  </a:lnTo>
                  <a:lnTo>
                    <a:pt x="757" y="458"/>
                  </a:lnTo>
                  <a:lnTo>
                    <a:pt x="726" y="458"/>
                  </a:lnTo>
                  <a:lnTo>
                    <a:pt x="698" y="459"/>
                  </a:lnTo>
                  <a:lnTo>
                    <a:pt x="676" y="461"/>
                  </a:lnTo>
                  <a:lnTo>
                    <a:pt x="657" y="465"/>
                  </a:lnTo>
                  <a:lnTo>
                    <a:pt x="642" y="468"/>
                  </a:lnTo>
                  <a:lnTo>
                    <a:pt x="631" y="471"/>
                  </a:lnTo>
                  <a:lnTo>
                    <a:pt x="623" y="474"/>
                  </a:lnTo>
                  <a:lnTo>
                    <a:pt x="618" y="476"/>
                  </a:lnTo>
                  <a:lnTo>
                    <a:pt x="617" y="476"/>
                  </a:lnTo>
                  <a:lnTo>
                    <a:pt x="627" y="514"/>
                  </a:lnTo>
                  <a:lnTo>
                    <a:pt x="630" y="516"/>
                  </a:lnTo>
                  <a:lnTo>
                    <a:pt x="633" y="522"/>
                  </a:lnTo>
                  <a:lnTo>
                    <a:pt x="637" y="532"/>
                  </a:lnTo>
                  <a:lnTo>
                    <a:pt x="638" y="546"/>
                  </a:lnTo>
                  <a:lnTo>
                    <a:pt x="636" y="552"/>
                  </a:lnTo>
                  <a:lnTo>
                    <a:pt x="629" y="556"/>
                  </a:lnTo>
                  <a:lnTo>
                    <a:pt x="619" y="560"/>
                  </a:lnTo>
                  <a:lnTo>
                    <a:pt x="607" y="562"/>
                  </a:lnTo>
                  <a:lnTo>
                    <a:pt x="595" y="562"/>
                  </a:lnTo>
                  <a:lnTo>
                    <a:pt x="583" y="563"/>
                  </a:lnTo>
                  <a:lnTo>
                    <a:pt x="573" y="563"/>
                  </a:lnTo>
                  <a:lnTo>
                    <a:pt x="566" y="562"/>
                  </a:lnTo>
                  <a:lnTo>
                    <a:pt x="563" y="562"/>
                  </a:lnTo>
                  <a:lnTo>
                    <a:pt x="562" y="560"/>
                  </a:lnTo>
                  <a:lnTo>
                    <a:pt x="560" y="553"/>
                  </a:lnTo>
                  <a:lnTo>
                    <a:pt x="556" y="544"/>
                  </a:lnTo>
                  <a:lnTo>
                    <a:pt x="554" y="532"/>
                  </a:lnTo>
                  <a:lnTo>
                    <a:pt x="552" y="520"/>
                  </a:lnTo>
                  <a:lnTo>
                    <a:pt x="553" y="509"/>
                  </a:lnTo>
                  <a:lnTo>
                    <a:pt x="556" y="498"/>
                  </a:lnTo>
                  <a:lnTo>
                    <a:pt x="560" y="488"/>
                  </a:lnTo>
                  <a:lnTo>
                    <a:pt x="563" y="476"/>
                  </a:lnTo>
                  <a:lnTo>
                    <a:pt x="567" y="467"/>
                  </a:lnTo>
                  <a:lnTo>
                    <a:pt x="572" y="458"/>
                  </a:lnTo>
                  <a:lnTo>
                    <a:pt x="574" y="452"/>
                  </a:lnTo>
                  <a:lnTo>
                    <a:pt x="575" y="450"/>
                  </a:lnTo>
                  <a:lnTo>
                    <a:pt x="617" y="392"/>
                  </a:lnTo>
                  <a:lnTo>
                    <a:pt x="619" y="392"/>
                  </a:lnTo>
                  <a:lnTo>
                    <a:pt x="624" y="392"/>
                  </a:lnTo>
                  <a:lnTo>
                    <a:pt x="634" y="394"/>
                  </a:lnTo>
                  <a:lnTo>
                    <a:pt x="647" y="397"/>
                  </a:lnTo>
                  <a:lnTo>
                    <a:pt x="665" y="402"/>
                  </a:lnTo>
                  <a:lnTo>
                    <a:pt x="678" y="404"/>
                  </a:lnTo>
                  <a:lnTo>
                    <a:pt x="693" y="406"/>
                  </a:lnTo>
                  <a:lnTo>
                    <a:pt x="708" y="406"/>
                  </a:lnTo>
                  <a:lnTo>
                    <a:pt x="722" y="403"/>
                  </a:lnTo>
                  <a:lnTo>
                    <a:pt x="735" y="401"/>
                  </a:lnTo>
                  <a:lnTo>
                    <a:pt x="746" y="399"/>
                  </a:lnTo>
                  <a:lnTo>
                    <a:pt x="753" y="397"/>
                  </a:lnTo>
                  <a:lnTo>
                    <a:pt x="756" y="397"/>
                  </a:lnTo>
                  <a:lnTo>
                    <a:pt x="729" y="284"/>
                  </a:lnTo>
                  <a:close/>
                  <a:moveTo>
                    <a:pt x="1702" y="278"/>
                  </a:moveTo>
                  <a:lnTo>
                    <a:pt x="1695" y="279"/>
                  </a:lnTo>
                  <a:lnTo>
                    <a:pt x="1694" y="294"/>
                  </a:lnTo>
                  <a:lnTo>
                    <a:pt x="1695" y="311"/>
                  </a:lnTo>
                  <a:lnTo>
                    <a:pt x="1698" y="328"/>
                  </a:lnTo>
                  <a:lnTo>
                    <a:pt x="1702" y="346"/>
                  </a:lnTo>
                  <a:lnTo>
                    <a:pt x="1707" y="364"/>
                  </a:lnTo>
                  <a:lnTo>
                    <a:pt x="1712" y="381"/>
                  </a:lnTo>
                  <a:lnTo>
                    <a:pt x="1717" y="395"/>
                  </a:lnTo>
                  <a:lnTo>
                    <a:pt x="1720" y="407"/>
                  </a:lnTo>
                  <a:lnTo>
                    <a:pt x="1723" y="414"/>
                  </a:lnTo>
                  <a:lnTo>
                    <a:pt x="1724" y="416"/>
                  </a:lnTo>
                  <a:lnTo>
                    <a:pt x="1639" y="473"/>
                  </a:lnTo>
                  <a:lnTo>
                    <a:pt x="1638" y="490"/>
                  </a:lnTo>
                  <a:lnTo>
                    <a:pt x="1641" y="505"/>
                  </a:lnTo>
                  <a:lnTo>
                    <a:pt x="1647" y="516"/>
                  </a:lnTo>
                  <a:lnTo>
                    <a:pt x="1656" y="525"/>
                  </a:lnTo>
                  <a:lnTo>
                    <a:pt x="1665" y="532"/>
                  </a:lnTo>
                  <a:lnTo>
                    <a:pt x="1676" y="537"/>
                  </a:lnTo>
                  <a:lnTo>
                    <a:pt x="1686" y="541"/>
                  </a:lnTo>
                  <a:lnTo>
                    <a:pt x="1696" y="543"/>
                  </a:lnTo>
                  <a:lnTo>
                    <a:pt x="1703" y="544"/>
                  </a:lnTo>
                  <a:lnTo>
                    <a:pt x="1708" y="544"/>
                  </a:lnTo>
                  <a:lnTo>
                    <a:pt x="1710" y="544"/>
                  </a:lnTo>
                  <a:lnTo>
                    <a:pt x="1712" y="545"/>
                  </a:lnTo>
                  <a:lnTo>
                    <a:pt x="1717" y="545"/>
                  </a:lnTo>
                  <a:lnTo>
                    <a:pt x="1724" y="545"/>
                  </a:lnTo>
                  <a:lnTo>
                    <a:pt x="1734" y="544"/>
                  </a:lnTo>
                  <a:lnTo>
                    <a:pt x="1745" y="543"/>
                  </a:lnTo>
                  <a:lnTo>
                    <a:pt x="1758" y="539"/>
                  </a:lnTo>
                  <a:lnTo>
                    <a:pt x="1772" y="532"/>
                  </a:lnTo>
                  <a:lnTo>
                    <a:pt x="1786" y="524"/>
                  </a:lnTo>
                  <a:lnTo>
                    <a:pt x="1802" y="512"/>
                  </a:lnTo>
                  <a:lnTo>
                    <a:pt x="1817" y="496"/>
                  </a:lnTo>
                  <a:lnTo>
                    <a:pt x="1832" y="476"/>
                  </a:lnTo>
                  <a:lnTo>
                    <a:pt x="1845" y="452"/>
                  </a:lnTo>
                  <a:lnTo>
                    <a:pt x="1859" y="422"/>
                  </a:lnTo>
                  <a:lnTo>
                    <a:pt x="1870" y="388"/>
                  </a:lnTo>
                  <a:lnTo>
                    <a:pt x="1849" y="366"/>
                  </a:lnTo>
                  <a:lnTo>
                    <a:pt x="1826" y="346"/>
                  </a:lnTo>
                  <a:lnTo>
                    <a:pt x="1804" y="330"/>
                  </a:lnTo>
                  <a:lnTo>
                    <a:pt x="1783" y="315"/>
                  </a:lnTo>
                  <a:lnTo>
                    <a:pt x="1763" y="302"/>
                  </a:lnTo>
                  <a:lnTo>
                    <a:pt x="1744" y="292"/>
                  </a:lnTo>
                  <a:lnTo>
                    <a:pt x="1728" y="284"/>
                  </a:lnTo>
                  <a:lnTo>
                    <a:pt x="1714" y="279"/>
                  </a:lnTo>
                  <a:lnTo>
                    <a:pt x="1702" y="278"/>
                  </a:lnTo>
                  <a:close/>
                  <a:moveTo>
                    <a:pt x="1161" y="165"/>
                  </a:moveTo>
                  <a:lnTo>
                    <a:pt x="1132" y="166"/>
                  </a:lnTo>
                  <a:lnTo>
                    <a:pt x="1100" y="169"/>
                  </a:lnTo>
                  <a:lnTo>
                    <a:pt x="1067" y="176"/>
                  </a:lnTo>
                  <a:lnTo>
                    <a:pt x="1035" y="187"/>
                  </a:lnTo>
                  <a:lnTo>
                    <a:pt x="1002" y="201"/>
                  </a:lnTo>
                  <a:lnTo>
                    <a:pt x="970" y="220"/>
                  </a:lnTo>
                  <a:lnTo>
                    <a:pt x="941" y="244"/>
                  </a:lnTo>
                  <a:lnTo>
                    <a:pt x="937" y="250"/>
                  </a:lnTo>
                  <a:lnTo>
                    <a:pt x="928" y="257"/>
                  </a:lnTo>
                  <a:lnTo>
                    <a:pt x="915" y="263"/>
                  </a:lnTo>
                  <a:lnTo>
                    <a:pt x="902" y="269"/>
                  </a:lnTo>
                  <a:lnTo>
                    <a:pt x="887" y="276"/>
                  </a:lnTo>
                  <a:lnTo>
                    <a:pt x="875" y="281"/>
                  </a:lnTo>
                  <a:lnTo>
                    <a:pt x="866" y="285"/>
                  </a:lnTo>
                  <a:lnTo>
                    <a:pt x="863" y="289"/>
                  </a:lnTo>
                  <a:lnTo>
                    <a:pt x="864" y="306"/>
                  </a:lnTo>
                  <a:lnTo>
                    <a:pt x="870" y="322"/>
                  </a:lnTo>
                  <a:lnTo>
                    <a:pt x="881" y="338"/>
                  </a:lnTo>
                  <a:lnTo>
                    <a:pt x="895" y="353"/>
                  </a:lnTo>
                  <a:lnTo>
                    <a:pt x="913" y="369"/>
                  </a:lnTo>
                  <a:lnTo>
                    <a:pt x="934" y="385"/>
                  </a:lnTo>
                  <a:lnTo>
                    <a:pt x="958" y="404"/>
                  </a:lnTo>
                  <a:lnTo>
                    <a:pt x="981" y="426"/>
                  </a:lnTo>
                  <a:lnTo>
                    <a:pt x="1006" y="451"/>
                  </a:lnTo>
                  <a:lnTo>
                    <a:pt x="1022" y="467"/>
                  </a:lnTo>
                  <a:lnTo>
                    <a:pt x="1036" y="476"/>
                  </a:lnTo>
                  <a:lnTo>
                    <a:pt x="1048" y="482"/>
                  </a:lnTo>
                  <a:lnTo>
                    <a:pt x="1058" y="483"/>
                  </a:lnTo>
                  <a:lnTo>
                    <a:pt x="1066" y="480"/>
                  </a:lnTo>
                  <a:lnTo>
                    <a:pt x="1072" y="476"/>
                  </a:lnTo>
                  <a:lnTo>
                    <a:pt x="1078" y="469"/>
                  </a:lnTo>
                  <a:lnTo>
                    <a:pt x="1081" y="460"/>
                  </a:lnTo>
                  <a:lnTo>
                    <a:pt x="1083" y="451"/>
                  </a:lnTo>
                  <a:lnTo>
                    <a:pt x="1084" y="441"/>
                  </a:lnTo>
                  <a:lnTo>
                    <a:pt x="1084" y="432"/>
                  </a:lnTo>
                  <a:lnTo>
                    <a:pt x="1083" y="425"/>
                  </a:lnTo>
                  <a:lnTo>
                    <a:pt x="1081" y="418"/>
                  </a:lnTo>
                  <a:lnTo>
                    <a:pt x="1080" y="411"/>
                  </a:lnTo>
                  <a:lnTo>
                    <a:pt x="1083" y="402"/>
                  </a:lnTo>
                  <a:lnTo>
                    <a:pt x="1089" y="391"/>
                  </a:lnTo>
                  <a:lnTo>
                    <a:pt x="1099" y="379"/>
                  </a:lnTo>
                  <a:lnTo>
                    <a:pt x="1109" y="365"/>
                  </a:lnTo>
                  <a:lnTo>
                    <a:pt x="1120" y="351"/>
                  </a:lnTo>
                  <a:lnTo>
                    <a:pt x="1132" y="336"/>
                  </a:lnTo>
                  <a:lnTo>
                    <a:pt x="1142" y="320"/>
                  </a:lnTo>
                  <a:lnTo>
                    <a:pt x="1151" y="304"/>
                  </a:lnTo>
                  <a:lnTo>
                    <a:pt x="1157" y="288"/>
                  </a:lnTo>
                  <a:lnTo>
                    <a:pt x="1161" y="274"/>
                  </a:lnTo>
                  <a:lnTo>
                    <a:pt x="1163" y="260"/>
                  </a:lnTo>
                  <a:lnTo>
                    <a:pt x="1168" y="249"/>
                  </a:lnTo>
                  <a:lnTo>
                    <a:pt x="1176" y="241"/>
                  </a:lnTo>
                  <a:lnTo>
                    <a:pt x="1184" y="235"/>
                  </a:lnTo>
                  <a:lnTo>
                    <a:pt x="1195" y="229"/>
                  </a:lnTo>
                  <a:lnTo>
                    <a:pt x="1205" y="224"/>
                  </a:lnTo>
                  <a:lnTo>
                    <a:pt x="1216" y="218"/>
                  </a:lnTo>
                  <a:lnTo>
                    <a:pt x="1227" y="209"/>
                  </a:lnTo>
                  <a:lnTo>
                    <a:pt x="1238" y="199"/>
                  </a:lnTo>
                  <a:lnTo>
                    <a:pt x="1248" y="185"/>
                  </a:lnTo>
                  <a:lnTo>
                    <a:pt x="1241" y="179"/>
                  </a:lnTo>
                  <a:lnTo>
                    <a:pt x="1229" y="173"/>
                  </a:lnTo>
                  <a:lnTo>
                    <a:pt x="1210" y="169"/>
                  </a:lnTo>
                  <a:lnTo>
                    <a:pt x="1187" y="166"/>
                  </a:lnTo>
                  <a:lnTo>
                    <a:pt x="1161" y="165"/>
                  </a:lnTo>
                  <a:close/>
                  <a:moveTo>
                    <a:pt x="1191" y="0"/>
                  </a:moveTo>
                  <a:lnTo>
                    <a:pt x="1280" y="3"/>
                  </a:lnTo>
                  <a:lnTo>
                    <a:pt x="1367" y="12"/>
                  </a:lnTo>
                  <a:lnTo>
                    <a:pt x="1451" y="27"/>
                  </a:lnTo>
                  <a:lnTo>
                    <a:pt x="1532" y="48"/>
                  </a:lnTo>
                  <a:lnTo>
                    <a:pt x="1611" y="74"/>
                  </a:lnTo>
                  <a:lnTo>
                    <a:pt x="1687" y="105"/>
                  </a:lnTo>
                  <a:lnTo>
                    <a:pt x="1761" y="141"/>
                  </a:lnTo>
                  <a:lnTo>
                    <a:pt x="1831" y="182"/>
                  </a:lnTo>
                  <a:lnTo>
                    <a:pt x="1898" y="227"/>
                  </a:lnTo>
                  <a:lnTo>
                    <a:pt x="1961" y="277"/>
                  </a:lnTo>
                  <a:lnTo>
                    <a:pt x="2021" y="332"/>
                  </a:lnTo>
                  <a:lnTo>
                    <a:pt x="2076" y="389"/>
                  </a:lnTo>
                  <a:lnTo>
                    <a:pt x="2128" y="451"/>
                  </a:lnTo>
                  <a:lnTo>
                    <a:pt x="2176" y="515"/>
                  </a:lnTo>
                  <a:lnTo>
                    <a:pt x="2218" y="584"/>
                  </a:lnTo>
                  <a:lnTo>
                    <a:pt x="2257" y="656"/>
                  </a:lnTo>
                  <a:lnTo>
                    <a:pt x="2290" y="730"/>
                  </a:lnTo>
                  <a:lnTo>
                    <a:pt x="2319" y="807"/>
                  </a:lnTo>
                  <a:lnTo>
                    <a:pt x="2342" y="886"/>
                  </a:lnTo>
                  <a:lnTo>
                    <a:pt x="2360" y="968"/>
                  </a:lnTo>
                  <a:lnTo>
                    <a:pt x="2373" y="1052"/>
                  </a:lnTo>
                  <a:lnTo>
                    <a:pt x="2229" y="1052"/>
                  </a:lnTo>
                  <a:lnTo>
                    <a:pt x="2223" y="1011"/>
                  </a:lnTo>
                  <a:lnTo>
                    <a:pt x="2213" y="969"/>
                  </a:lnTo>
                  <a:lnTo>
                    <a:pt x="2201" y="923"/>
                  </a:lnTo>
                  <a:lnTo>
                    <a:pt x="2187" y="876"/>
                  </a:lnTo>
                  <a:lnTo>
                    <a:pt x="2171" y="829"/>
                  </a:lnTo>
                  <a:lnTo>
                    <a:pt x="2155" y="783"/>
                  </a:lnTo>
                  <a:lnTo>
                    <a:pt x="2138" y="739"/>
                  </a:lnTo>
                  <a:lnTo>
                    <a:pt x="2121" y="699"/>
                  </a:lnTo>
                  <a:lnTo>
                    <a:pt x="2104" y="662"/>
                  </a:lnTo>
                  <a:lnTo>
                    <a:pt x="2087" y="631"/>
                  </a:lnTo>
                  <a:lnTo>
                    <a:pt x="2086" y="627"/>
                  </a:lnTo>
                  <a:lnTo>
                    <a:pt x="2085" y="627"/>
                  </a:lnTo>
                  <a:lnTo>
                    <a:pt x="2086" y="632"/>
                  </a:lnTo>
                  <a:lnTo>
                    <a:pt x="2086" y="642"/>
                  </a:lnTo>
                  <a:lnTo>
                    <a:pt x="2088" y="654"/>
                  </a:lnTo>
                  <a:lnTo>
                    <a:pt x="2089" y="667"/>
                  </a:lnTo>
                  <a:lnTo>
                    <a:pt x="2091" y="681"/>
                  </a:lnTo>
                  <a:lnTo>
                    <a:pt x="2093" y="695"/>
                  </a:lnTo>
                  <a:lnTo>
                    <a:pt x="2094" y="707"/>
                  </a:lnTo>
                  <a:lnTo>
                    <a:pt x="2095" y="718"/>
                  </a:lnTo>
                  <a:lnTo>
                    <a:pt x="2096" y="724"/>
                  </a:lnTo>
                  <a:lnTo>
                    <a:pt x="2097" y="727"/>
                  </a:lnTo>
                  <a:lnTo>
                    <a:pt x="1984" y="714"/>
                  </a:lnTo>
                  <a:lnTo>
                    <a:pt x="1983" y="711"/>
                  </a:lnTo>
                  <a:lnTo>
                    <a:pt x="1978" y="704"/>
                  </a:lnTo>
                  <a:lnTo>
                    <a:pt x="1973" y="696"/>
                  </a:lnTo>
                  <a:lnTo>
                    <a:pt x="1965" y="685"/>
                  </a:lnTo>
                  <a:lnTo>
                    <a:pt x="1955" y="674"/>
                  </a:lnTo>
                  <a:lnTo>
                    <a:pt x="1944" y="664"/>
                  </a:lnTo>
                  <a:lnTo>
                    <a:pt x="1931" y="656"/>
                  </a:lnTo>
                  <a:lnTo>
                    <a:pt x="1916" y="651"/>
                  </a:lnTo>
                  <a:lnTo>
                    <a:pt x="1900" y="651"/>
                  </a:lnTo>
                  <a:lnTo>
                    <a:pt x="1884" y="657"/>
                  </a:lnTo>
                  <a:lnTo>
                    <a:pt x="1870" y="664"/>
                  </a:lnTo>
                  <a:lnTo>
                    <a:pt x="1860" y="672"/>
                  </a:lnTo>
                  <a:lnTo>
                    <a:pt x="1854" y="678"/>
                  </a:lnTo>
                  <a:lnTo>
                    <a:pt x="1849" y="684"/>
                  </a:lnTo>
                  <a:lnTo>
                    <a:pt x="1844" y="689"/>
                  </a:lnTo>
                  <a:lnTo>
                    <a:pt x="1840" y="695"/>
                  </a:lnTo>
                  <a:lnTo>
                    <a:pt x="1833" y="700"/>
                  </a:lnTo>
                  <a:lnTo>
                    <a:pt x="1822" y="704"/>
                  </a:lnTo>
                  <a:lnTo>
                    <a:pt x="1806" y="708"/>
                  </a:lnTo>
                  <a:lnTo>
                    <a:pt x="1784" y="714"/>
                  </a:lnTo>
                  <a:lnTo>
                    <a:pt x="1764" y="714"/>
                  </a:lnTo>
                  <a:lnTo>
                    <a:pt x="1745" y="710"/>
                  </a:lnTo>
                  <a:lnTo>
                    <a:pt x="1728" y="702"/>
                  </a:lnTo>
                  <a:lnTo>
                    <a:pt x="1713" y="692"/>
                  </a:lnTo>
                  <a:lnTo>
                    <a:pt x="1697" y="680"/>
                  </a:lnTo>
                  <a:lnTo>
                    <a:pt x="1683" y="667"/>
                  </a:lnTo>
                  <a:lnTo>
                    <a:pt x="1669" y="656"/>
                  </a:lnTo>
                  <a:lnTo>
                    <a:pt x="1657" y="646"/>
                  </a:lnTo>
                  <a:lnTo>
                    <a:pt x="1643" y="639"/>
                  </a:lnTo>
                  <a:lnTo>
                    <a:pt x="1630" y="635"/>
                  </a:lnTo>
                  <a:lnTo>
                    <a:pt x="1618" y="637"/>
                  </a:lnTo>
                  <a:lnTo>
                    <a:pt x="1603" y="644"/>
                  </a:lnTo>
                  <a:lnTo>
                    <a:pt x="1587" y="654"/>
                  </a:lnTo>
                  <a:lnTo>
                    <a:pt x="1573" y="660"/>
                  </a:lnTo>
                  <a:lnTo>
                    <a:pt x="1560" y="662"/>
                  </a:lnTo>
                  <a:lnTo>
                    <a:pt x="1549" y="663"/>
                  </a:lnTo>
                  <a:lnTo>
                    <a:pt x="1540" y="663"/>
                  </a:lnTo>
                  <a:lnTo>
                    <a:pt x="1531" y="664"/>
                  </a:lnTo>
                  <a:lnTo>
                    <a:pt x="1524" y="666"/>
                  </a:lnTo>
                  <a:lnTo>
                    <a:pt x="1517" y="670"/>
                  </a:lnTo>
                  <a:lnTo>
                    <a:pt x="1512" y="680"/>
                  </a:lnTo>
                  <a:lnTo>
                    <a:pt x="1507" y="694"/>
                  </a:lnTo>
                  <a:lnTo>
                    <a:pt x="1504" y="716"/>
                  </a:lnTo>
                  <a:lnTo>
                    <a:pt x="1502" y="738"/>
                  </a:lnTo>
                  <a:lnTo>
                    <a:pt x="1502" y="759"/>
                  </a:lnTo>
                  <a:lnTo>
                    <a:pt x="1503" y="780"/>
                  </a:lnTo>
                  <a:lnTo>
                    <a:pt x="1505" y="797"/>
                  </a:lnTo>
                  <a:lnTo>
                    <a:pt x="1507" y="811"/>
                  </a:lnTo>
                  <a:lnTo>
                    <a:pt x="1509" y="820"/>
                  </a:lnTo>
                  <a:lnTo>
                    <a:pt x="1509" y="824"/>
                  </a:lnTo>
                  <a:lnTo>
                    <a:pt x="1448" y="864"/>
                  </a:lnTo>
                  <a:lnTo>
                    <a:pt x="1426" y="877"/>
                  </a:lnTo>
                  <a:lnTo>
                    <a:pt x="1408" y="892"/>
                  </a:lnTo>
                  <a:lnTo>
                    <a:pt x="1393" y="909"/>
                  </a:lnTo>
                  <a:lnTo>
                    <a:pt x="1383" y="925"/>
                  </a:lnTo>
                  <a:lnTo>
                    <a:pt x="1374" y="940"/>
                  </a:lnTo>
                  <a:lnTo>
                    <a:pt x="1369" y="952"/>
                  </a:lnTo>
                  <a:lnTo>
                    <a:pt x="1366" y="963"/>
                  </a:lnTo>
                  <a:lnTo>
                    <a:pt x="1365" y="970"/>
                  </a:lnTo>
                  <a:lnTo>
                    <a:pt x="1364" y="972"/>
                  </a:lnTo>
                  <a:lnTo>
                    <a:pt x="1367" y="973"/>
                  </a:lnTo>
                  <a:lnTo>
                    <a:pt x="1375" y="977"/>
                  </a:lnTo>
                  <a:lnTo>
                    <a:pt x="1387" y="980"/>
                  </a:lnTo>
                  <a:lnTo>
                    <a:pt x="1404" y="984"/>
                  </a:lnTo>
                  <a:lnTo>
                    <a:pt x="1423" y="988"/>
                  </a:lnTo>
                  <a:lnTo>
                    <a:pt x="1444" y="991"/>
                  </a:lnTo>
                  <a:lnTo>
                    <a:pt x="1467" y="992"/>
                  </a:lnTo>
                  <a:lnTo>
                    <a:pt x="1490" y="992"/>
                  </a:lnTo>
                  <a:lnTo>
                    <a:pt x="1512" y="990"/>
                  </a:lnTo>
                  <a:lnTo>
                    <a:pt x="1534" y="984"/>
                  </a:lnTo>
                  <a:lnTo>
                    <a:pt x="1555" y="974"/>
                  </a:lnTo>
                  <a:lnTo>
                    <a:pt x="1581" y="962"/>
                  </a:lnTo>
                  <a:lnTo>
                    <a:pt x="1603" y="953"/>
                  </a:lnTo>
                  <a:lnTo>
                    <a:pt x="1623" y="948"/>
                  </a:lnTo>
                  <a:lnTo>
                    <a:pt x="1640" y="947"/>
                  </a:lnTo>
                  <a:lnTo>
                    <a:pt x="1652" y="947"/>
                  </a:lnTo>
                  <a:lnTo>
                    <a:pt x="1663" y="949"/>
                  </a:lnTo>
                  <a:lnTo>
                    <a:pt x="1668" y="950"/>
                  </a:lnTo>
                  <a:lnTo>
                    <a:pt x="1670" y="951"/>
                  </a:lnTo>
                  <a:lnTo>
                    <a:pt x="1802" y="1018"/>
                  </a:lnTo>
                  <a:lnTo>
                    <a:pt x="1815" y="1022"/>
                  </a:lnTo>
                  <a:lnTo>
                    <a:pt x="1825" y="1021"/>
                  </a:lnTo>
                  <a:lnTo>
                    <a:pt x="1836" y="1015"/>
                  </a:lnTo>
                  <a:lnTo>
                    <a:pt x="1844" y="1006"/>
                  </a:lnTo>
                  <a:lnTo>
                    <a:pt x="1851" y="996"/>
                  </a:lnTo>
                  <a:lnTo>
                    <a:pt x="1857" y="983"/>
                  </a:lnTo>
                  <a:lnTo>
                    <a:pt x="1862" y="970"/>
                  </a:lnTo>
                  <a:lnTo>
                    <a:pt x="1865" y="960"/>
                  </a:lnTo>
                  <a:lnTo>
                    <a:pt x="1868" y="950"/>
                  </a:lnTo>
                  <a:lnTo>
                    <a:pt x="1870" y="943"/>
                  </a:lnTo>
                  <a:lnTo>
                    <a:pt x="1870" y="941"/>
                  </a:lnTo>
                  <a:lnTo>
                    <a:pt x="1853" y="911"/>
                  </a:lnTo>
                  <a:lnTo>
                    <a:pt x="1841" y="884"/>
                  </a:lnTo>
                  <a:lnTo>
                    <a:pt x="1835" y="857"/>
                  </a:lnTo>
                  <a:lnTo>
                    <a:pt x="1831" y="835"/>
                  </a:lnTo>
                  <a:lnTo>
                    <a:pt x="1830" y="815"/>
                  </a:lnTo>
                  <a:lnTo>
                    <a:pt x="1830" y="798"/>
                  </a:lnTo>
                  <a:lnTo>
                    <a:pt x="1832" y="787"/>
                  </a:lnTo>
                  <a:lnTo>
                    <a:pt x="1833" y="779"/>
                  </a:lnTo>
                  <a:lnTo>
                    <a:pt x="1834" y="776"/>
                  </a:lnTo>
                  <a:lnTo>
                    <a:pt x="2061" y="870"/>
                  </a:lnTo>
                  <a:lnTo>
                    <a:pt x="2083" y="969"/>
                  </a:lnTo>
                  <a:lnTo>
                    <a:pt x="2069" y="1041"/>
                  </a:lnTo>
                  <a:lnTo>
                    <a:pt x="2066" y="1052"/>
                  </a:lnTo>
                  <a:lnTo>
                    <a:pt x="1099" y="1052"/>
                  </a:lnTo>
                  <a:lnTo>
                    <a:pt x="1099" y="2378"/>
                  </a:lnTo>
                  <a:lnTo>
                    <a:pt x="1047" y="2375"/>
                  </a:lnTo>
                  <a:lnTo>
                    <a:pt x="964" y="2361"/>
                  </a:lnTo>
                  <a:lnTo>
                    <a:pt x="883" y="2344"/>
                  </a:lnTo>
                  <a:lnTo>
                    <a:pt x="804" y="2320"/>
                  </a:lnTo>
                  <a:lnTo>
                    <a:pt x="727" y="2292"/>
                  </a:lnTo>
                  <a:lnTo>
                    <a:pt x="653" y="2258"/>
                  </a:lnTo>
                  <a:lnTo>
                    <a:pt x="582" y="2220"/>
                  </a:lnTo>
                  <a:lnTo>
                    <a:pt x="514" y="2178"/>
                  </a:lnTo>
                  <a:lnTo>
                    <a:pt x="449" y="2130"/>
                  </a:lnTo>
                  <a:lnTo>
                    <a:pt x="387" y="2080"/>
                  </a:lnTo>
                  <a:lnTo>
                    <a:pt x="330" y="2024"/>
                  </a:lnTo>
                  <a:lnTo>
                    <a:pt x="276" y="1965"/>
                  </a:lnTo>
                  <a:lnTo>
                    <a:pt x="227" y="1902"/>
                  </a:lnTo>
                  <a:lnTo>
                    <a:pt x="181" y="1836"/>
                  </a:lnTo>
                  <a:lnTo>
                    <a:pt x="140" y="1765"/>
                  </a:lnTo>
                  <a:lnTo>
                    <a:pt x="104" y="1692"/>
                  </a:lnTo>
                  <a:lnTo>
                    <a:pt x="74" y="1615"/>
                  </a:lnTo>
                  <a:lnTo>
                    <a:pt x="47" y="1536"/>
                  </a:lnTo>
                  <a:lnTo>
                    <a:pt x="27" y="1454"/>
                  </a:lnTo>
                  <a:lnTo>
                    <a:pt x="13" y="1369"/>
                  </a:lnTo>
                  <a:lnTo>
                    <a:pt x="3" y="1282"/>
                  </a:lnTo>
                  <a:lnTo>
                    <a:pt x="0" y="1192"/>
                  </a:lnTo>
                  <a:lnTo>
                    <a:pt x="0" y="1192"/>
                  </a:lnTo>
                  <a:lnTo>
                    <a:pt x="3" y="1104"/>
                  </a:lnTo>
                  <a:lnTo>
                    <a:pt x="12" y="1019"/>
                  </a:lnTo>
                  <a:lnTo>
                    <a:pt x="25" y="935"/>
                  </a:lnTo>
                  <a:lnTo>
                    <a:pt x="45" y="854"/>
                  </a:lnTo>
                  <a:lnTo>
                    <a:pt x="70" y="776"/>
                  </a:lnTo>
                  <a:lnTo>
                    <a:pt x="99" y="701"/>
                  </a:lnTo>
                  <a:lnTo>
                    <a:pt x="134" y="628"/>
                  </a:lnTo>
                  <a:lnTo>
                    <a:pt x="173" y="559"/>
                  </a:lnTo>
                  <a:lnTo>
                    <a:pt x="216" y="492"/>
                  </a:lnTo>
                  <a:lnTo>
                    <a:pt x="265" y="429"/>
                  </a:lnTo>
                  <a:lnTo>
                    <a:pt x="316" y="370"/>
                  </a:lnTo>
                  <a:lnTo>
                    <a:pt x="372" y="314"/>
                  </a:lnTo>
                  <a:lnTo>
                    <a:pt x="431" y="262"/>
                  </a:lnTo>
                  <a:lnTo>
                    <a:pt x="495" y="214"/>
                  </a:lnTo>
                  <a:lnTo>
                    <a:pt x="561" y="171"/>
                  </a:lnTo>
                  <a:lnTo>
                    <a:pt x="631" y="133"/>
                  </a:lnTo>
                  <a:lnTo>
                    <a:pt x="703" y="98"/>
                  </a:lnTo>
                  <a:lnTo>
                    <a:pt x="778" y="69"/>
                  </a:lnTo>
                  <a:lnTo>
                    <a:pt x="856" y="45"/>
                  </a:lnTo>
                  <a:lnTo>
                    <a:pt x="936" y="26"/>
                  </a:lnTo>
                  <a:lnTo>
                    <a:pt x="1020" y="12"/>
                  </a:lnTo>
                  <a:lnTo>
                    <a:pt x="1104" y="2"/>
                  </a:lnTo>
                  <a:lnTo>
                    <a:pt x="1191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54140361" name="CustomShape 37"/>
            <p:cNvSpPr/>
            <p:nvPr/>
          </p:nvSpPr>
          <p:spPr bwMode="auto">
            <a:xfrm>
              <a:off x="4500720" y="5486039"/>
              <a:ext cx="1230840" cy="703800"/>
            </a:xfrm>
            <a:custGeom>
              <a:avLst/>
              <a:gdLst/>
              <a:ahLst/>
              <a:cxnLst/>
              <a:rect l="l" t="t" r="r" b="b"/>
              <a:pathLst>
                <a:path w="2139" h="1158" extrusionOk="0">
                  <a:moveTo>
                    <a:pt x="0" y="0"/>
                  </a:moveTo>
                  <a:lnTo>
                    <a:pt x="1247" y="0"/>
                  </a:lnTo>
                  <a:lnTo>
                    <a:pt x="1247" y="120"/>
                  </a:lnTo>
                  <a:lnTo>
                    <a:pt x="130" y="120"/>
                  </a:lnTo>
                  <a:lnTo>
                    <a:pt x="130" y="554"/>
                  </a:lnTo>
                  <a:lnTo>
                    <a:pt x="130" y="554"/>
                  </a:lnTo>
                  <a:lnTo>
                    <a:pt x="130" y="1039"/>
                  </a:lnTo>
                  <a:lnTo>
                    <a:pt x="2008" y="1039"/>
                  </a:lnTo>
                  <a:lnTo>
                    <a:pt x="2008" y="120"/>
                  </a:lnTo>
                  <a:lnTo>
                    <a:pt x="1813" y="120"/>
                  </a:lnTo>
                  <a:lnTo>
                    <a:pt x="1813" y="0"/>
                  </a:lnTo>
                  <a:lnTo>
                    <a:pt x="2139" y="0"/>
                  </a:lnTo>
                  <a:lnTo>
                    <a:pt x="2139" y="1158"/>
                  </a:lnTo>
                  <a:lnTo>
                    <a:pt x="0" y="1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43732530" name="CustomShape 38"/>
            <p:cNvSpPr/>
            <p:nvPr/>
          </p:nvSpPr>
          <p:spPr bwMode="auto">
            <a:xfrm>
              <a:off x="4414320" y="6228000"/>
              <a:ext cx="1403640" cy="219240"/>
            </a:xfrm>
            <a:custGeom>
              <a:avLst/>
              <a:gdLst/>
              <a:ahLst/>
              <a:cxnLst/>
              <a:rect l="l" t="t" r="r" b="b"/>
              <a:pathLst>
                <a:path w="2434" h="362" extrusionOk="0">
                  <a:moveTo>
                    <a:pt x="1138" y="246"/>
                  </a:moveTo>
                  <a:lnTo>
                    <a:pt x="1111" y="343"/>
                  </a:lnTo>
                  <a:lnTo>
                    <a:pt x="1321" y="343"/>
                  </a:lnTo>
                  <a:lnTo>
                    <a:pt x="1296" y="246"/>
                  </a:lnTo>
                  <a:lnTo>
                    <a:pt x="1138" y="246"/>
                  </a:lnTo>
                  <a:close/>
                  <a:moveTo>
                    <a:pt x="214" y="49"/>
                  </a:moveTo>
                  <a:lnTo>
                    <a:pt x="143" y="225"/>
                  </a:lnTo>
                  <a:lnTo>
                    <a:pt x="2290" y="225"/>
                  </a:lnTo>
                  <a:lnTo>
                    <a:pt x="2219" y="49"/>
                  </a:lnTo>
                  <a:lnTo>
                    <a:pt x="214" y="49"/>
                  </a:lnTo>
                  <a:close/>
                  <a:moveTo>
                    <a:pt x="142" y="0"/>
                  </a:moveTo>
                  <a:lnTo>
                    <a:pt x="2291" y="0"/>
                  </a:lnTo>
                  <a:lnTo>
                    <a:pt x="2434" y="362"/>
                  </a:lnTo>
                  <a:lnTo>
                    <a:pt x="0" y="36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036472429" name="Picture 2" descr="В связи с перебоями в работе Единой информационной системы в сфере закупок ( ЕИС) объявление закупок госпредприятия временно происходит на официальном  сайте ГП НО «НОФ» - ГП НО &quot;Нижегородская областная фармация&quot;"/>
            <p:cNvPicPr/>
            <p:nvPr/>
          </p:nvPicPr>
          <p:blipFill>
            <a:blip r:embed="rId6"/>
            <a:srcRect t="15273" b="14858"/>
            <a:stretch/>
          </p:blipFill>
          <p:spPr bwMode="auto">
            <a:xfrm>
              <a:off x="4583160" y="5554800"/>
              <a:ext cx="1074240" cy="5547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113497074" name="CustomShape 39"/>
            <p:cNvSpPr/>
            <p:nvPr/>
          </p:nvSpPr>
          <p:spPr bwMode="auto">
            <a:xfrm>
              <a:off x="5131080" y="5006520"/>
              <a:ext cx="493920" cy="623879"/>
            </a:xfrm>
            <a:custGeom>
              <a:avLst/>
              <a:gdLst/>
              <a:ahLst/>
              <a:cxnLst/>
              <a:rect l="l" t="t" r="r" b="b"/>
              <a:pathLst>
                <a:path w="856" h="1022" extrusionOk="0">
                  <a:moveTo>
                    <a:pt x="282" y="0"/>
                  </a:moveTo>
                  <a:lnTo>
                    <a:pt x="572" y="0"/>
                  </a:lnTo>
                  <a:lnTo>
                    <a:pt x="572" y="594"/>
                  </a:lnTo>
                  <a:lnTo>
                    <a:pt x="856" y="594"/>
                  </a:lnTo>
                  <a:lnTo>
                    <a:pt x="428" y="1022"/>
                  </a:lnTo>
                  <a:lnTo>
                    <a:pt x="0" y="594"/>
                  </a:lnTo>
                  <a:lnTo>
                    <a:pt x="282" y="59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901127707" name="Group 40"/>
          <p:cNvGrpSpPr/>
          <p:nvPr/>
        </p:nvGrpSpPr>
        <p:grpSpPr bwMode="auto">
          <a:xfrm>
            <a:off x="9409320" y="4744440"/>
            <a:ext cx="2002320" cy="1727280"/>
            <a:chOff x="9409320" y="4744440"/>
            <a:chExt cx="2002320" cy="1727280"/>
          </a:xfrm>
        </p:grpSpPr>
        <p:sp>
          <p:nvSpPr>
            <p:cNvPr id="1882204551" name="CustomShape 41"/>
            <p:cNvSpPr/>
            <p:nvPr/>
          </p:nvSpPr>
          <p:spPr bwMode="auto">
            <a:xfrm>
              <a:off x="10013760" y="6436440"/>
              <a:ext cx="1392120" cy="35280"/>
            </a:xfrm>
            <a:custGeom>
              <a:avLst/>
              <a:gdLst/>
              <a:ahLst/>
              <a:cxnLst/>
              <a:rect l="l" t="t" r="r" b="b"/>
              <a:pathLst>
                <a:path w="2425" h="60" extrusionOk="0">
                  <a:moveTo>
                    <a:pt x="0" y="0"/>
                  </a:moveTo>
                  <a:lnTo>
                    <a:pt x="2425" y="0"/>
                  </a:lnTo>
                  <a:lnTo>
                    <a:pt x="2408" y="60"/>
                  </a:lnTo>
                  <a:lnTo>
                    <a:pt x="22" y="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43642731" name="CustomShape 42"/>
            <p:cNvSpPr/>
            <p:nvPr/>
          </p:nvSpPr>
          <p:spPr bwMode="auto">
            <a:xfrm>
              <a:off x="9409320" y="4744440"/>
              <a:ext cx="1363319" cy="1457640"/>
            </a:xfrm>
            <a:custGeom>
              <a:avLst/>
              <a:gdLst/>
              <a:ahLst/>
              <a:cxnLst/>
              <a:rect l="l" t="t" r="r" b="b"/>
              <a:pathLst>
                <a:path w="2373" h="2378" extrusionOk="0">
                  <a:moveTo>
                    <a:pt x="729" y="284"/>
                  </a:moveTo>
                  <a:lnTo>
                    <a:pt x="727" y="285"/>
                  </a:lnTo>
                  <a:lnTo>
                    <a:pt x="719" y="288"/>
                  </a:lnTo>
                  <a:lnTo>
                    <a:pt x="708" y="294"/>
                  </a:lnTo>
                  <a:lnTo>
                    <a:pt x="693" y="300"/>
                  </a:lnTo>
                  <a:lnTo>
                    <a:pt x="674" y="311"/>
                  </a:lnTo>
                  <a:lnTo>
                    <a:pt x="652" y="322"/>
                  </a:lnTo>
                  <a:lnTo>
                    <a:pt x="626" y="338"/>
                  </a:lnTo>
                  <a:lnTo>
                    <a:pt x="599" y="356"/>
                  </a:lnTo>
                  <a:lnTo>
                    <a:pt x="568" y="378"/>
                  </a:lnTo>
                  <a:lnTo>
                    <a:pt x="537" y="402"/>
                  </a:lnTo>
                  <a:lnTo>
                    <a:pt x="504" y="432"/>
                  </a:lnTo>
                  <a:lnTo>
                    <a:pt x="469" y="465"/>
                  </a:lnTo>
                  <a:lnTo>
                    <a:pt x="434" y="501"/>
                  </a:lnTo>
                  <a:lnTo>
                    <a:pt x="399" y="542"/>
                  </a:lnTo>
                  <a:lnTo>
                    <a:pt x="363" y="587"/>
                  </a:lnTo>
                  <a:lnTo>
                    <a:pt x="328" y="637"/>
                  </a:lnTo>
                  <a:lnTo>
                    <a:pt x="293" y="692"/>
                  </a:lnTo>
                  <a:lnTo>
                    <a:pt x="259" y="752"/>
                  </a:lnTo>
                  <a:lnTo>
                    <a:pt x="227" y="817"/>
                  </a:lnTo>
                  <a:lnTo>
                    <a:pt x="196" y="888"/>
                  </a:lnTo>
                  <a:lnTo>
                    <a:pt x="197" y="903"/>
                  </a:lnTo>
                  <a:lnTo>
                    <a:pt x="200" y="920"/>
                  </a:lnTo>
                  <a:lnTo>
                    <a:pt x="204" y="938"/>
                  </a:lnTo>
                  <a:lnTo>
                    <a:pt x="206" y="957"/>
                  </a:lnTo>
                  <a:lnTo>
                    <a:pt x="208" y="973"/>
                  </a:lnTo>
                  <a:lnTo>
                    <a:pt x="207" y="989"/>
                  </a:lnTo>
                  <a:lnTo>
                    <a:pt x="202" y="1007"/>
                  </a:lnTo>
                  <a:lnTo>
                    <a:pt x="199" y="1024"/>
                  </a:lnTo>
                  <a:lnTo>
                    <a:pt x="199" y="1040"/>
                  </a:lnTo>
                  <a:lnTo>
                    <a:pt x="201" y="1058"/>
                  </a:lnTo>
                  <a:lnTo>
                    <a:pt x="204" y="1068"/>
                  </a:lnTo>
                  <a:lnTo>
                    <a:pt x="209" y="1079"/>
                  </a:lnTo>
                  <a:lnTo>
                    <a:pt x="214" y="1091"/>
                  </a:lnTo>
                  <a:lnTo>
                    <a:pt x="221" y="1103"/>
                  </a:lnTo>
                  <a:lnTo>
                    <a:pt x="228" y="1114"/>
                  </a:lnTo>
                  <a:lnTo>
                    <a:pt x="234" y="1123"/>
                  </a:lnTo>
                  <a:lnTo>
                    <a:pt x="238" y="1132"/>
                  </a:lnTo>
                  <a:lnTo>
                    <a:pt x="243" y="1137"/>
                  </a:lnTo>
                  <a:lnTo>
                    <a:pt x="244" y="1138"/>
                  </a:lnTo>
                  <a:lnTo>
                    <a:pt x="292" y="1192"/>
                  </a:lnTo>
                  <a:lnTo>
                    <a:pt x="292" y="1195"/>
                  </a:lnTo>
                  <a:lnTo>
                    <a:pt x="293" y="1202"/>
                  </a:lnTo>
                  <a:lnTo>
                    <a:pt x="294" y="1215"/>
                  </a:lnTo>
                  <a:lnTo>
                    <a:pt x="297" y="1230"/>
                  </a:lnTo>
                  <a:lnTo>
                    <a:pt x="302" y="1246"/>
                  </a:lnTo>
                  <a:lnTo>
                    <a:pt x="307" y="1262"/>
                  </a:lnTo>
                  <a:lnTo>
                    <a:pt x="314" y="1276"/>
                  </a:lnTo>
                  <a:lnTo>
                    <a:pt x="324" y="1288"/>
                  </a:lnTo>
                  <a:lnTo>
                    <a:pt x="330" y="1299"/>
                  </a:lnTo>
                  <a:lnTo>
                    <a:pt x="332" y="1308"/>
                  </a:lnTo>
                  <a:lnTo>
                    <a:pt x="330" y="1319"/>
                  </a:lnTo>
                  <a:lnTo>
                    <a:pt x="326" y="1327"/>
                  </a:lnTo>
                  <a:lnTo>
                    <a:pt x="320" y="1335"/>
                  </a:lnTo>
                  <a:lnTo>
                    <a:pt x="314" y="1342"/>
                  </a:lnTo>
                  <a:lnTo>
                    <a:pt x="309" y="1345"/>
                  </a:lnTo>
                  <a:lnTo>
                    <a:pt x="308" y="1347"/>
                  </a:lnTo>
                  <a:lnTo>
                    <a:pt x="307" y="1349"/>
                  </a:lnTo>
                  <a:lnTo>
                    <a:pt x="306" y="1357"/>
                  </a:lnTo>
                  <a:lnTo>
                    <a:pt x="304" y="1368"/>
                  </a:lnTo>
                  <a:lnTo>
                    <a:pt x="301" y="1383"/>
                  </a:lnTo>
                  <a:lnTo>
                    <a:pt x="297" y="1400"/>
                  </a:lnTo>
                  <a:lnTo>
                    <a:pt x="295" y="1417"/>
                  </a:lnTo>
                  <a:lnTo>
                    <a:pt x="293" y="1435"/>
                  </a:lnTo>
                  <a:lnTo>
                    <a:pt x="291" y="1452"/>
                  </a:lnTo>
                  <a:lnTo>
                    <a:pt x="291" y="1467"/>
                  </a:lnTo>
                  <a:lnTo>
                    <a:pt x="292" y="1480"/>
                  </a:lnTo>
                  <a:lnTo>
                    <a:pt x="294" y="1496"/>
                  </a:lnTo>
                  <a:lnTo>
                    <a:pt x="297" y="1516"/>
                  </a:lnTo>
                  <a:lnTo>
                    <a:pt x="302" y="1538"/>
                  </a:lnTo>
                  <a:lnTo>
                    <a:pt x="306" y="1560"/>
                  </a:lnTo>
                  <a:lnTo>
                    <a:pt x="311" y="1582"/>
                  </a:lnTo>
                  <a:lnTo>
                    <a:pt x="317" y="1603"/>
                  </a:lnTo>
                  <a:lnTo>
                    <a:pt x="323" y="1618"/>
                  </a:lnTo>
                  <a:lnTo>
                    <a:pt x="329" y="1630"/>
                  </a:lnTo>
                  <a:lnTo>
                    <a:pt x="335" y="1636"/>
                  </a:lnTo>
                  <a:lnTo>
                    <a:pt x="346" y="1644"/>
                  </a:lnTo>
                  <a:lnTo>
                    <a:pt x="359" y="1651"/>
                  </a:lnTo>
                  <a:lnTo>
                    <a:pt x="373" y="1660"/>
                  </a:lnTo>
                  <a:lnTo>
                    <a:pt x="388" y="1668"/>
                  </a:lnTo>
                  <a:lnTo>
                    <a:pt x="404" y="1675"/>
                  </a:lnTo>
                  <a:lnTo>
                    <a:pt x="419" y="1683"/>
                  </a:lnTo>
                  <a:lnTo>
                    <a:pt x="432" y="1689"/>
                  </a:lnTo>
                  <a:lnTo>
                    <a:pt x="443" y="1694"/>
                  </a:lnTo>
                  <a:lnTo>
                    <a:pt x="449" y="1698"/>
                  </a:lnTo>
                  <a:lnTo>
                    <a:pt x="451" y="1699"/>
                  </a:lnTo>
                  <a:lnTo>
                    <a:pt x="453" y="1700"/>
                  </a:lnTo>
                  <a:lnTo>
                    <a:pt x="459" y="1704"/>
                  </a:lnTo>
                  <a:lnTo>
                    <a:pt x="467" y="1709"/>
                  </a:lnTo>
                  <a:lnTo>
                    <a:pt x="477" y="1717"/>
                  </a:lnTo>
                  <a:lnTo>
                    <a:pt x="486" y="1725"/>
                  </a:lnTo>
                  <a:lnTo>
                    <a:pt x="496" y="1734"/>
                  </a:lnTo>
                  <a:lnTo>
                    <a:pt x="503" y="1744"/>
                  </a:lnTo>
                  <a:lnTo>
                    <a:pt x="508" y="1753"/>
                  </a:lnTo>
                  <a:lnTo>
                    <a:pt x="510" y="1763"/>
                  </a:lnTo>
                  <a:lnTo>
                    <a:pt x="513" y="1780"/>
                  </a:lnTo>
                  <a:lnTo>
                    <a:pt x="519" y="1799"/>
                  </a:lnTo>
                  <a:lnTo>
                    <a:pt x="527" y="1818"/>
                  </a:lnTo>
                  <a:lnTo>
                    <a:pt x="538" y="1837"/>
                  </a:lnTo>
                  <a:lnTo>
                    <a:pt x="547" y="1854"/>
                  </a:lnTo>
                  <a:lnTo>
                    <a:pt x="555" y="1863"/>
                  </a:lnTo>
                  <a:lnTo>
                    <a:pt x="564" y="1874"/>
                  </a:lnTo>
                  <a:lnTo>
                    <a:pt x="574" y="1884"/>
                  </a:lnTo>
                  <a:lnTo>
                    <a:pt x="584" y="1896"/>
                  </a:lnTo>
                  <a:lnTo>
                    <a:pt x="594" y="1908"/>
                  </a:lnTo>
                  <a:lnTo>
                    <a:pt x="600" y="1921"/>
                  </a:lnTo>
                  <a:lnTo>
                    <a:pt x="604" y="1937"/>
                  </a:lnTo>
                  <a:lnTo>
                    <a:pt x="604" y="1954"/>
                  </a:lnTo>
                  <a:lnTo>
                    <a:pt x="604" y="1973"/>
                  </a:lnTo>
                  <a:lnTo>
                    <a:pt x="606" y="1990"/>
                  </a:lnTo>
                  <a:lnTo>
                    <a:pt x="610" y="2005"/>
                  </a:lnTo>
                  <a:lnTo>
                    <a:pt x="616" y="2019"/>
                  </a:lnTo>
                  <a:lnTo>
                    <a:pt x="622" y="2034"/>
                  </a:lnTo>
                  <a:lnTo>
                    <a:pt x="630" y="2050"/>
                  </a:lnTo>
                  <a:lnTo>
                    <a:pt x="637" y="2067"/>
                  </a:lnTo>
                  <a:lnTo>
                    <a:pt x="644" y="2086"/>
                  </a:lnTo>
                  <a:lnTo>
                    <a:pt x="653" y="2105"/>
                  </a:lnTo>
                  <a:lnTo>
                    <a:pt x="663" y="2124"/>
                  </a:lnTo>
                  <a:lnTo>
                    <a:pt x="676" y="2141"/>
                  </a:lnTo>
                  <a:lnTo>
                    <a:pt x="690" y="2156"/>
                  </a:lnTo>
                  <a:lnTo>
                    <a:pt x="707" y="2166"/>
                  </a:lnTo>
                  <a:lnTo>
                    <a:pt x="724" y="2173"/>
                  </a:lnTo>
                  <a:lnTo>
                    <a:pt x="726" y="2170"/>
                  </a:lnTo>
                  <a:lnTo>
                    <a:pt x="730" y="2163"/>
                  </a:lnTo>
                  <a:lnTo>
                    <a:pt x="734" y="2151"/>
                  </a:lnTo>
                  <a:lnTo>
                    <a:pt x="740" y="2137"/>
                  </a:lnTo>
                  <a:lnTo>
                    <a:pt x="748" y="2119"/>
                  </a:lnTo>
                  <a:lnTo>
                    <a:pt x="755" y="2100"/>
                  </a:lnTo>
                  <a:lnTo>
                    <a:pt x="762" y="2080"/>
                  </a:lnTo>
                  <a:lnTo>
                    <a:pt x="770" y="2061"/>
                  </a:lnTo>
                  <a:lnTo>
                    <a:pt x="776" y="2041"/>
                  </a:lnTo>
                  <a:lnTo>
                    <a:pt x="780" y="2024"/>
                  </a:lnTo>
                  <a:lnTo>
                    <a:pt x="784" y="2008"/>
                  </a:lnTo>
                  <a:lnTo>
                    <a:pt x="784" y="1996"/>
                  </a:lnTo>
                  <a:lnTo>
                    <a:pt x="781" y="1988"/>
                  </a:lnTo>
                  <a:lnTo>
                    <a:pt x="776" y="1975"/>
                  </a:lnTo>
                  <a:lnTo>
                    <a:pt x="771" y="1960"/>
                  </a:lnTo>
                  <a:lnTo>
                    <a:pt x="767" y="1943"/>
                  </a:lnTo>
                  <a:lnTo>
                    <a:pt x="762" y="1927"/>
                  </a:lnTo>
                  <a:lnTo>
                    <a:pt x="759" y="1911"/>
                  </a:lnTo>
                  <a:lnTo>
                    <a:pt x="757" y="1898"/>
                  </a:lnTo>
                  <a:lnTo>
                    <a:pt x="756" y="1889"/>
                  </a:lnTo>
                  <a:lnTo>
                    <a:pt x="755" y="1885"/>
                  </a:lnTo>
                  <a:lnTo>
                    <a:pt x="760" y="1795"/>
                  </a:lnTo>
                  <a:lnTo>
                    <a:pt x="761" y="1793"/>
                  </a:lnTo>
                  <a:lnTo>
                    <a:pt x="765" y="1787"/>
                  </a:lnTo>
                  <a:lnTo>
                    <a:pt x="769" y="1779"/>
                  </a:lnTo>
                  <a:lnTo>
                    <a:pt x="775" y="1768"/>
                  </a:lnTo>
                  <a:lnTo>
                    <a:pt x="784" y="1757"/>
                  </a:lnTo>
                  <a:lnTo>
                    <a:pt x="793" y="1746"/>
                  </a:lnTo>
                  <a:lnTo>
                    <a:pt x="804" y="1736"/>
                  </a:lnTo>
                  <a:lnTo>
                    <a:pt x="815" y="1726"/>
                  </a:lnTo>
                  <a:lnTo>
                    <a:pt x="826" y="1715"/>
                  </a:lnTo>
                  <a:lnTo>
                    <a:pt x="835" y="1704"/>
                  </a:lnTo>
                  <a:lnTo>
                    <a:pt x="844" y="1691"/>
                  </a:lnTo>
                  <a:lnTo>
                    <a:pt x="852" y="1675"/>
                  </a:lnTo>
                  <a:lnTo>
                    <a:pt x="863" y="1656"/>
                  </a:lnTo>
                  <a:lnTo>
                    <a:pt x="872" y="1636"/>
                  </a:lnTo>
                  <a:lnTo>
                    <a:pt x="883" y="1615"/>
                  </a:lnTo>
                  <a:lnTo>
                    <a:pt x="892" y="1594"/>
                  </a:lnTo>
                  <a:lnTo>
                    <a:pt x="903" y="1573"/>
                  </a:lnTo>
                  <a:lnTo>
                    <a:pt x="911" y="1553"/>
                  </a:lnTo>
                  <a:lnTo>
                    <a:pt x="917" y="1536"/>
                  </a:lnTo>
                  <a:lnTo>
                    <a:pt x="921" y="1522"/>
                  </a:lnTo>
                  <a:lnTo>
                    <a:pt x="924" y="1514"/>
                  </a:lnTo>
                  <a:lnTo>
                    <a:pt x="929" y="1503"/>
                  </a:lnTo>
                  <a:lnTo>
                    <a:pt x="936" y="1491"/>
                  </a:lnTo>
                  <a:lnTo>
                    <a:pt x="945" y="1477"/>
                  </a:lnTo>
                  <a:lnTo>
                    <a:pt x="953" y="1462"/>
                  </a:lnTo>
                  <a:lnTo>
                    <a:pt x="961" y="1446"/>
                  </a:lnTo>
                  <a:lnTo>
                    <a:pt x="967" y="1430"/>
                  </a:lnTo>
                  <a:lnTo>
                    <a:pt x="970" y="1415"/>
                  </a:lnTo>
                  <a:lnTo>
                    <a:pt x="971" y="1400"/>
                  </a:lnTo>
                  <a:lnTo>
                    <a:pt x="967" y="1386"/>
                  </a:lnTo>
                  <a:lnTo>
                    <a:pt x="958" y="1373"/>
                  </a:lnTo>
                  <a:lnTo>
                    <a:pt x="941" y="1359"/>
                  </a:lnTo>
                  <a:lnTo>
                    <a:pt x="922" y="1347"/>
                  </a:lnTo>
                  <a:lnTo>
                    <a:pt x="901" y="1339"/>
                  </a:lnTo>
                  <a:lnTo>
                    <a:pt x="878" y="1332"/>
                  </a:lnTo>
                  <a:lnTo>
                    <a:pt x="857" y="1327"/>
                  </a:lnTo>
                  <a:lnTo>
                    <a:pt x="837" y="1322"/>
                  </a:lnTo>
                  <a:lnTo>
                    <a:pt x="819" y="1319"/>
                  </a:lnTo>
                  <a:lnTo>
                    <a:pt x="804" y="1314"/>
                  </a:lnTo>
                  <a:lnTo>
                    <a:pt x="791" y="1311"/>
                  </a:lnTo>
                  <a:lnTo>
                    <a:pt x="775" y="1307"/>
                  </a:lnTo>
                  <a:lnTo>
                    <a:pt x="757" y="1303"/>
                  </a:lnTo>
                  <a:lnTo>
                    <a:pt x="738" y="1297"/>
                  </a:lnTo>
                  <a:lnTo>
                    <a:pt x="719" y="1292"/>
                  </a:lnTo>
                  <a:lnTo>
                    <a:pt x="700" y="1285"/>
                  </a:lnTo>
                  <a:lnTo>
                    <a:pt x="684" y="1277"/>
                  </a:lnTo>
                  <a:lnTo>
                    <a:pt x="671" y="1268"/>
                  </a:lnTo>
                  <a:lnTo>
                    <a:pt x="660" y="1257"/>
                  </a:lnTo>
                  <a:lnTo>
                    <a:pt x="654" y="1246"/>
                  </a:lnTo>
                  <a:lnTo>
                    <a:pt x="649" y="1234"/>
                  </a:lnTo>
                  <a:lnTo>
                    <a:pt x="639" y="1227"/>
                  </a:lnTo>
                  <a:lnTo>
                    <a:pt x="626" y="1221"/>
                  </a:lnTo>
                  <a:lnTo>
                    <a:pt x="612" y="1218"/>
                  </a:lnTo>
                  <a:lnTo>
                    <a:pt x="596" y="1218"/>
                  </a:lnTo>
                  <a:lnTo>
                    <a:pt x="579" y="1219"/>
                  </a:lnTo>
                  <a:lnTo>
                    <a:pt x="562" y="1221"/>
                  </a:lnTo>
                  <a:lnTo>
                    <a:pt x="546" y="1226"/>
                  </a:lnTo>
                  <a:lnTo>
                    <a:pt x="533" y="1230"/>
                  </a:lnTo>
                  <a:lnTo>
                    <a:pt x="521" y="1234"/>
                  </a:lnTo>
                  <a:lnTo>
                    <a:pt x="510" y="1239"/>
                  </a:lnTo>
                  <a:lnTo>
                    <a:pt x="498" y="1245"/>
                  </a:lnTo>
                  <a:lnTo>
                    <a:pt x="483" y="1250"/>
                  </a:lnTo>
                  <a:lnTo>
                    <a:pt x="466" y="1254"/>
                  </a:lnTo>
                  <a:lnTo>
                    <a:pt x="449" y="1258"/>
                  </a:lnTo>
                  <a:lnTo>
                    <a:pt x="432" y="1262"/>
                  </a:lnTo>
                  <a:lnTo>
                    <a:pt x="417" y="1263"/>
                  </a:lnTo>
                  <a:lnTo>
                    <a:pt x="403" y="1262"/>
                  </a:lnTo>
                  <a:lnTo>
                    <a:pt x="390" y="1259"/>
                  </a:lnTo>
                  <a:lnTo>
                    <a:pt x="382" y="1254"/>
                  </a:lnTo>
                  <a:lnTo>
                    <a:pt x="376" y="1246"/>
                  </a:lnTo>
                  <a:lnTo>
                    <a:pt x="369" y="1228"/>
                  </a:lnTo>
                  <a:lnTo>
                    <a:pt x="357" y="1211"/>
                  </a:lnTo>
                  <a:lnTo>
                    <a:pt x="346" y="1196"/>
                  </a:lnTo>
                  <a:lnTo>
                    <a:pt x="333" y="1181"/>
                  </a:lnTo>
                  <a:lnTo>
                    <a:pt x="324" y="1168"/>
                  </a:lnTo>
                  <a:lnTo>
                    <a:pt x="318" y="1154"/>
                  </a:lnTo>
                  <a:lnTo>
                    <a:pt x="318" y="1148"/>
                  </a:lnTo>
                  <a:lnTo>
                    <a:pt x="321" y="1143"/>
                  </a:lnTo>
                  <a:lnTo>
                    <a:pt x="326" y="1141"/>
                  </a:lnTo>
                  <a:lnTo>
                    <a:pt x="332" y="1140"/>
                  </a:lnTo>
                  <a:lnTo>
                    <a:pt x="341" y="1138"/>
                  </a:lnTo>
                  <a:lnTo>
                    <a:pt x="348" y="1136"/>
                  </a:lnTo>
                  <a:lnTo>
                    <a:pt x="355" y="1132"/>
                  </a:lnTo>
                  <a:lnTo>
                    <a:pt x="362" y="1123"/>
                  </a:lnTo>
                  <a:lnTo>
                    <a:pt x="366" y="1112"/>
                  </a:lnTo>
                  <a:lnTo>
                    <a:pt x="368" y="1097"/>
                  </a:lnTo>
                  <a:lnTo>
                    <a:pt x="366" y="1085"/>
                  </a:lnTo>
                  <a:lnTo>
                    <a:pt x="361" y="1076"/>
                  </a:lnTo>
                  <a:lnTo>
                    <a:pt x="351" y="1069"/>
                  </a:lnTo>
                  <a:lnTo>
                    <a:pt x="341" y="1065"/>
                  </a:lnTo>
                  <a:lnTo>
                    <a:pt x="327" y="1065"/>
                  </a:lnTo>
                  <a:lnTo>
                    <a:pt x="312" y="1068"/>
                  </a:lnTo>
                  <a:lnTo>
                    <a:pt x="297" y="1074"/>
                  </a:lnTo>
                  <a:lnTo>
                    <a:pt x="284" y="1079"/>
                  </a:lnTo>
                  <a:lnTo>
                    <a:pt x="273" y="1080"/>
                  </a:lnTo>
                  <a:lnTo>
                    <a:pt x="266" y="1078"/>
                  </a:lnTo>
                  <a:lnTo>
                    <a:pt x="259" y="1073"/>
                  </a:lnTo>
                  <a:lnTo>
                    <a:pt x="256" y="1066"/>
                  </a:lnTo>
                  <a:lnTo>
                    <a:pt x="256" y="1059"/>
                  </a:lnTo>
                  <a:lnTo>
                    <a:pt x="258" y="1050"/>
                  </a:lnTo>
                  <a:lnTo>
                    <a:pt x="263" y="1043"/>
                  </a:lnTo>
                  <a:lnTo>
                    <a:pt x="270" y="1037"/>
                  </a:lnTo>
                  <a:lnTo>
                    <a:pt x="278" y="1031"/>
                  </a:lnTo>
                  <a:lnTo>
                    <a:pt x="289" y="1024"/>
                  </a:lnTo>
                  <a:lnTo>
                    <a:pt x="301" y="1016"/>
                  </a:lnTo>
                  <a:lnTo>
                    <a:pt x="314" y="1006"/>
                  </a:lnTo>
                  <a:lnTo>
                    <a:pt x="328" y="996"/>
                  </a:lnTo>
                  <a:lnTo>
                    <a:pt x="343" y="986"/>
                  </a:lnTo>
                  <a:lnTo>
                    <a:pt x="357" y="978"/>
                  </a:lnTo>
                  <a:lnTo>
                    <a:pt x="370" y="970"/>
                  </a:lnTo>
                  <a:lnTo>
                    <a:pt x="382" y="965"/>
                  </a:lnTo>
                  <a:lnTo>
                    <a:pt x="392" y="963"/>
                  </a:lnTo>
                  <a:lnTo>
                    <a:pt x="400" y="963"/>
                  </a:lnTo>
                  <a:lnTo>
                    <a:pt x="404" y="968"/>
                  </a:lnTo>
                  <a:lnTo>
                    <a:pt x="411" y="980"/>
                  </a:lnTo>
                  <a:lnTo>
                    <a:pt x="422" y="990"/>
                  </a:lnTo>
                  <a:lnTo>
                    <a:pt x="434" y="998"/>
                  </a:lnTo>
                  <a:lnTo>
                    <a:pt x="449" y="1003"/>
                  </a:lnTo>
                  <a:lnTo>
                    <a:pt x="462" y="1004"/>
                  </a:lnTo>
                  <a:lnTo>
                    <a:pt x="475" y="1003"/>
                  </a:lnTo>
                  <a:lnTo>
                    <a:pt x="481" y="1001"/>
                  </a:lnTo>
                  <a:lnTo>
                    <a:pt x="489" y="998"/>
                  </a:lnTo>
                  <a:lnTo>
                    <a:pt x="499" y="992"/>
                  </a:lnTo>
                  <a:lnTo>
                    <a:pt x="509" y="988"/>
                  </a:lnTo>
                  <a:lnTo>
                    <a:pt x="520" y="984"/>
                  </a:lnTo>
                  <a:lnTo>
                    <a:pt x="530" y="981"/>
                  </a:lnTo>
                  <a:lnTo>
                    <a:pt x="541" y="980"/>
                  </a:lnTo>
                  <a:lnTo>
                    <a:pt x="550" y="981"/>
                  </a:lnTo>
                  <a:lnTo>
                    <a:pt x="559" y="985"/>
                  </a:lnTo>
                  <a:lnTo>
                    <a:pt x="565" y="992"/>
                  </a:lnTo>
                  <a:lnTo>
                    <a:pt x="569" y="1005"/>
                  </a:lnTo>
                  <a:lnTo>
                    <a:pt x="573" y="1020"/>
                  </a:lnTo>
                  <a:lnTo>
                    <a:pt x="579" y="1034"/>
                  </a:lnTo>
                  <a:lnTo>
                    <a:pt x="587" y="1048"/>
                  </a:lnTo>
                  <a:lnTo>
                    <a:pt x="596" y="1061"/>
                  </a:lnTo>
                  <a:lnTo>
                    <a:pt x="605" y="1073"/>
                  </a:lnTo>
                  <a:lnTo>
                    <a:pt x="615" y="1083"/>
                  </a:lnTo>
                  <a:lnTo>
                    <a:pt x="624" y="1092"/>
                  </a:lnTo>
                  <a:lnTo>
                    <a:pt x="632" y="1097"/>
                  </a:lnTo>
                  <a:lnTo>
                    <a:pt x="638" y="1100"/>
                  </a:lnTo>
                  <a:lnTo>
                    <a:pt x="642" y="1100"/>
                  </a:lnTo>
                  <a:lnTo>
                    <a:pt x="643" y="1096"/>
                  </a:lnTo>
                  <a:lnTo>
                    <a:pt x="644" y="1085"/>
                  </a:lnTo>
                  <a:lnTo>
                    <a:pt x="646" y="1072"/>
                  </a:lnTo>
                  <a:lnTo>
                    <a:pt x="650" y="1055"/>
                  </a:lnTo>
                  <a:lnTo>
                    <a:pt x="653" y="1036"/>
                  </a:lnTo>
                  <a:lnTo>
                    <a:pt x="655" y="1017"/>
                  </a:lnTo>
                  <a:lnTo>
                    <a:pt x="655" y="998"/>
                  </a:lnTo>
                  <a:lnTo>
                    <a:pt x="654" y="982"/>
                  </a:lnTo>
                  <a:lnTo>
                    <a:pt x="649" y="968"/>
                  </a:lnTo>
                  <a:lnTo>
                    <a:pt x="646" y="963"/>
                  </a:lnTo>
                  <a:lnTo>
                    <a:pt x="645" y="959"/>
                  </a:lnTo>
                  <a:lnTo>
                    <a:pt x="644" y="954"/>
                  </a:lnTo>
                  <a:lnTo>
                    <a:pt x="644" y="952"/>
                  </a:lnTo>
                  <a:lnTo>
                    <a:pt x="644" y="950"/>
                  </a:lnTo>
                  <a:lnTo>
                    <a:pt x="645" y="949"/>
                  </a:lnTo>
                  <a:lnTo>
                    <a:pt x="646" y="948"/>
                  </a:lnTo>
                  <a:lnTo>
                    <a:pt x="647" y="948"/>
                  </a:lnTo>
                  <a:lnTo>
                    <a:pt x="650" y="948"/>
                  </a:lnTo>
                  <a:lnTo>
                    <a:pt x="652" y="948"/>
                  </a:lnTo>
                  <a:lnTo>
                    <a:pt x="653" y="949"/>
                  </a:lnTo>
                  <a:lnTo>
                    <a:pt x="655" y="949"/>
                  </a:lnTo>
                  <a:lnTo>
                    <a:pt x="657" y="950"/>
                  </a:lnTo>
                  <a:lnTo>
                    <a:pt x="658" y="951"/>
                  </a:lnTo>
                  <a:lnTo>
                    <a:pt x="659" y="951"/>
                  </a:lnTo>
                  <a:lnTo>
                    <a:pt x="660" y="952"/>
                  </a:lnTo>
                  <a:lnTo>
                    <a:pt x="660" y="952"/>
                  </a:lnTo>
                  <a:lnTo>
                    <a:pt x="662" y="950"/>
                  </a:lnTo>
                  <a:lnTo>
                    <a:pt x="668" y="946"/>
                  </a:lnTo>
                  <a:lnTo>
                    <a:pt x="676" y="939"/>
                  </a:lnTo>
                  <a:lnTo>
                    <a:pt x="687" y="929"/>
                  </a:lnTo>
                  <a:lnTo>
                    <a:pt x="699" y="916"/>
                  </a:lnTo>
                  <a:lnTo>
                    <a:pt x="711" y="903"/>
                  </a:lnTo>
                  <a:lnTo>
                    <a:pt x="723" y="887"/>
                  </a:lnTo>
                  <a:lnTo>
                    <a:pt x="735" y="869"/>
                  </a:lnTo>
                  <a:lnTo>
                    <a:pt x="745" y="850"/>
                  </a:lnTo>
                  <a:lnTo>
                    <a:pt x="754" y="831"/>
                  </a:lnTo>
                  <a:lnTo>
                    <a:pt x="760" y="816"/>
                  </a:lnTo>
                  <a:lnTo>
                    <a:pt x="766" y="805"/>
                  </a:lnTo>
                  <a:lnTo>
                    <a:pt x="769" y="796"/>
                  </a:lnTo>
                  <a:lnTo>
                    <a:pt x="772" y="790"/>
                  </a:lnTo>
                  <a:lnTo>
                    <a:pt x="773" y="782"/>
                  </a:lnTo>
                  <a:lnTo>
                    <a:pt x="775" y="776"/>
                  </a:lnTo>
                  <a:lnTo>
                    <a:pt x="777" y="767"/>
                  </a:lnTo>
                  <a:lnTo>
                    <a:pt x="777" y="753"/>
                  </a:lnTo>
                  <a:lnTo>
                    <a:pt x="772" y="740"/>
                  </a:lnTo>
                  <a:lnTo>
                    <a:pt x="763" y="727"/>
                  </a:lnTo>
                  <a:lnTo>
                    <a:pt x="752" y="718"/>
                  </a:lnTo>
                  <a:lnTo>
                    <a:pt x="739" y="712"/>
                  </a:lnTo>
                  <a:lnTo>
                    <a:pt x="726" y="712"/>
                  </a:lnTo>
                  <a:lnTo>
                    <a:pt x="720" y="711"/>
                  </a:lnTo>
                  <a:lnTo>
                    <a:pt x="717" y="706"/>
                  </a:lnTo>
                  <a:lnTo>
                    <a:pt x="717" y="698"/>
                  </a:lnTo>
                  <a:lnTo>
                    <a:pt x="718" y="688"/>
                  </a:lnTo>
                  <a:lnTo>
                    <a:pt x="721" y="677"/>
                  </a:lnTo>
                  <a:lnTo>
                    <a:pt x="727" y="664"/>
                  </a:lnTo>
                  <a:lnTo>
                    <a:pt x="734" y="651"/>
                  </a:lnTo>
                  <a:lnTo>
                    <a:pt x="741" y="641"/>
                  </a:lnTo>
                  <a:lnTo>
                    <a:pt x="752" y="631"/>
                  </a:lnTo>
                  <a:lnTo>
                    <a:pt x="762" y="624"/>
                  </a:lnTo>
                  <a:lnTo>
                    <a:pt x="775" y="620"/>
                  </a:lnTo>
                  <a:lnTo>
                    <a:pt x="788" y="621"/>
                  </a:lnTo>
                  <a:lnTo>
                    <a:pt x="803" y="625"/>
                  </a:lnTo>
                  <a:lnTo>
                    <a:pt x="812" y="631"/>
                  </a:lnTo>
                  <a:lnTo>
                    <a:pt x="817" y="638"/>
                  </a:lnTo>
                  <a:lnTo>
                    <a:pt x="818" y="645"/>
                  </a:lnTo>
                  <a:lnTo>
                    <a:pt x="817" y="653"/>
                  </a:lnTo>
                  <a:lnTo>
                    <a:pt x="815" y="659"/>
                  </a:lnTo>
                  <a:lnTo>
                    <a:pt x="812" y="664"/>
                  </a:lnTo>
                  <a:lnTo>
                    <a:pt x="810" y="667"/>
                  </a:lnTo>
                  <a:lnTo>
                    <a:pt x="809" y="668"/>
                  </a:lnTo>
                  <a:lnTo>
                    <a:pt x="810" y="670"/>
                  </a:lnTo>
                  <a:lnTo>
                    <a:pt x="812" y="677"/>
                  </a:lnTo>
                  <a:lnTo>
                    <a:pt x="815" y="685"/>
                  </a:lnTo>
                  <a:lnTo>
                    <a:pt x="819" y="696"/>
                  </a:lnTo>
                  <a:lnTo>
                    <a:pt x="825" y="706"/>
                  </a:lnTo>
                  <a:lnTo>
                    <a:pt x="831" y="717"/>
                  </a:lnTo>
                  <a:lnTo>
                    <a:pt x="837" y="725"/>
                  </a:lnTo>
                  <a:lnTo>
                    <a:pt x="844" y="731"/>
                  </a:lnTo>
                  <a:lnTo>
                    <a:pt x="850" y="733"/>
                  </a:lnTo>
                  <a:lnTo>
                    <a:pt x="856" y="731"/>
                  </a:lnTo>
                  <a:lnTo>
                    <a:pt x="863" y="722"/>
                  </a:lnTo>
                  <a:lnTo>
                    <a:pt x="869" y="711"/>
                  </a:lnTo>
                  <a:lnTo>
                    <a:pt x="878" y="698"/>
                  </a:lnTo>
                  <a:lnTo>
                    <a:pt x="889" y="685"/>
                  </a:lnTo>
                  <a:lnTo>
                    <a:pt x="901" y="672"/>
                  </a:lnTo>
                  <a:lnTo>
                    <a:pt x="911" y="658"/>
                  </a:lnTo>
                  <a:lnTo>
                    <a:pt x="923" y="645"/>
                  </a:lnTo>
                  <a:lnTo>
                    <a:pt x="931" y="631"/>
                  </a:lnTo>
                  <a:lnTo>
                    <a:pt x="939" y="620"/>
                  </a:lnTo>
                  <a:lnTo>
                    <a:pt x="942" y="608"/>
                  </a:lnTo>
                  <a:lnTo>
                    <a:pt x="942" y="598"/>
                  </a:lnTo>
                  <a:lnTo>
                    <a:pt x="936" y="590"/>
                  </a:lnTo>
                  <a:lnTo>
                    <a:pt x="926" y="583"/>
                  </a:lnTo>
                  <a:lnTo>
                    <a:pt x="916" y="578"/>
                  </a:lnTo>
                  <a:lnTo>
                    <a:pt x="909" y="570"/>
                  </a:lnTo>
                  <a:lnTo>
                    <a:pt x="904" y="562"/>
                  </a:lnTo>
                  <a:lnTo>
                    <a:pt x="898" y="551"/>
                  </a:lnTo>
                  <a:lnTo>
                    <a:pt x="895" y="541"/>
                  </a:lnTo>
                  <a:lnTo>
                    <a:pt x="892" y="529"/>
                  </a:lnTo>
                  <a:lnTo>
                    <a:pt x="888" y="517"/>
                  </a:lnTo>
                  <a:lnTo>
                    <a:pt x="883" y="507"/>
                  </a:lnTo>
                  <a:lnTo>
                    <a:pt x="875" y="495"/>
                  </a:lnTo>
                  <a:lnTo>
                    <a:pt x="866" y="486"/>
                  </a:lnTo>
                  <a:lnTo>
                    <a:pt x="853" y="477"/>
                  </a:lnTo>
                  <a:lnTo>
                    <a:pt x="837" y="470"/>
                  </a:lnTo>
                  <a:lnTo>
                    <a:pt x="817" y="464"/>
                  </a:lnTo>
                  <a:lnTo>
                    <a:pt x="793" y="460"/>
                  </a:lnTo>
                  <a:lnTo>
                    <a:pt x="757" y="458"/>
                  </a:lnTo>
                  <a:lnTo>
                    <a:pt x="726" y="458"/>
                  </a:lnTo>
                  <a:lnTo>
                    <a:pt x="698" y="459"/>
                  </a:lnTo>
                  <a:lnTo>
                    <a:pt x="676" y="461"/>
                  </a:lnTo>
                  <a:lnTo>
                    <a:pt x="657" y="465"/>
                  </a:lnTo>
                  <a:lnTo>
                    <a:pt x="642" y="468"/>
                  </a:lnTo>
                  <a:lnTo>
                    <a:pt x="631" y="471"/>
                  </a:lnTo>
                  <a:lnTo>
                    <a:pt x="623" y="474"/>
                  </a:lnTo>
                  <a:lnTo>
                    <a:pt x="618" y="476"/>
                  </a:lnTo>
                  <a:lnTo>
                    <a:pt x="617" y="476"/>
                  </a:lnTo>
                  <a:lnTo>
                    <a:pt x="627" y="514"/>
                  </a:lnTo>
                  <a:lnTo>
                    <a:pt x="630" y="516"/>
                  </a:lnTo>
                  <a:lnTo>
                    <a:pt x="633" y="522"/>
                  </a:lnTo>
                  <a:lnTo>
                    <a:pt x="637" y="532"/>
                  </a:lnTo>
                  <a:lnTo>
                    <a:pt x="638" y="546"/>
                  </a:lnTo>
                  <a:lnTo>
                    <a:pt x="636" y="552"/>
                  </a:lnTo>
                  <a:lnTo>
                    <a:pt x="629" y="556"/>
                  </a:lnTo>
                  <a:lnTo>
                    <a:pt x="619" y="560"/>
                  </a:lnTo>
                  <a:lnTo>
                    <a:pt x="607" y="562"/>
                  </a:lnTo>
                  <a:lnTo>
                    <a:pt x="595" y="562"/>
                  </a:lnTo>
                  <a:lnTo>
                    <a:pt x="583" y="563"/>
                  </a:lnTo>
                  <a:lnTo>
                    <a:pt x="573" y="563"/>
                  </a:lnTo>
                  <a:lnTo>
                    <a:pt x="566" y="562"/>
                  </a:lnTo>
                  <a:lnTo>
                    <a:pt x="563" y="562"/>
                  </a:lnTo>
                  <a:lnTo>
                    <a:pt x="562" y="560"/>
                  </a:lnTo>
                  <a:lnTo>
                    <a:pt x="560" y="553"/>
                  </a:lnTo>
                  <a:lnTo>
                    <a:pt x="556" y="544"/>
                  </a:lnTo>
                  <a:lnTo>
                    <a:pt x="554" y="532"/>
                  </a:lnTo>
                  <a:lnTo>
                    <a:pt x="552" y="520"/>
                  </a:lnTo>
                  <a:lnTo>
                    <a:pt x="553" y="509"/>
                  </a:lnTo>
                  <a:lnTo>
                    <a:pt x="556" y="498"/>
                  </a:lnTo>
                  <a:lnTo>
                    <a:pt x="560" y="488"/>
                  </a:lnTo>
                  <a:lnTo>
                    <a:pt x="563" y="476"/>
                  </a:lnTo>
                  <a:lnTo>
                    <a:pt x="567" y="467"/>
                  </a:lnTo>
                  <a:lnTo>
                    <a:pt x="572" y="458"/>
                  </a:lnTo>
                  <a:lnTo>
                    <a:pt x="574" y="452"/>
                  </a:lnTo>
                  <a:lnTo>
                    <a:pt x="575" y="450"/>
                  </a:lnTo>
                  <a:lnTo>
                    <a:pt x="617" y="392"/>
                  </a:lnTo>
                  <a:lnTo>
                    <a:pt x="619" y="392"/>
                  </a:lnTo>
                  <a:lnTo>
                    <a:pt x="624" y="392"/>
                  </a:lnTo>
                  <a:lnTo>
                    <a:pt x="634" y="394"/>
                  </a:lnTo>
                  <a:lnTo>
                    <a:pt x="647" y="397"/>
                  </a:lnTo>
                  <a:lnTo>
                    <a:pt x="665" y="402"/>
                  </a:lnTo>
                  <a:lnTo>
                    <a:pt x="678" y="404"/>
                  </a:lnTo>
                  <a:lnTo>
                    <a:pt x="693" y="406"/>
                  </a:lnTo>
                  <a:lnTo>
                    <a:pt x="708" y="406"/>
                  </a:lnTo>
                  <a:lnTo>
                    <a:pt x="722" y="403"/>
                  </a:lnTo>
                  <a:lnTo>
                    <a:pt x="735" y="401"/>
                  </a:lnTo>
                  <a:lnTo>
                    <a:pt x="746" y="399"/>
                  </a:lnTo>
                  <a:lnTo>
                    <a:pt x="753" y="397"/>
                  </a:lnTo>
                  <a:lnTo>
                    <a:pt x="756" y="397"/>
                  </a:lnTo>
                  <a:lnTo>
                    <a:pt x="729" y="284"/>
                  </a:lnTo>
                  <a:close/>
                  <a:moveTo>
                    <a:pt x="1702" y="278"/>
                  </a:moveTo>
                  <a:lnTo>
                    <a:pt x="1695" y="279"/>
                  </a:lnTo>
                  <a:lnTo>
                    <a:pt x="1694" y="294"/>
                  </a:lnTo>
                  <a:lnTo>
                    <a:pt x="1695" y="311"/>
                  </a:lnTo>
                  <a:lnTo>
                    <a:pt x="1698" y="328"/>
                  </a:lnTo>
                  <a:lnTo>
                    <a:pt x="1702" y="346"/>
                  </a:lnTo>
                  <a:lnTo>
                    <a:pt x="1707" y="364"/>
                  </a:lnTo>
                  <a:lnTo>
                    <a:pt x="1712" y="381"/>
                  </a:lnTo>
                  <a:lnTo>
                    <a:pt x="1717" y="395"/>
                  </a:lnTo>
                  <a:lnTo>
                    <a:pt x="1720" y="407"/>
                  </a:lnTo>
                  <a:lnTo>
                    <a:pt x="1723" y="414"/>
                  </a:lnTo>
                  <a:lnTo>
                    <a:pt x="1724" y="416"/>
                  </a:lnTo>
                  <a:lnTo>
                    <a:pt x="1639" y="473"/>
                  </a:lnTo>
                  <a:lnTo>
                    <a:pt x="1638" y="490"/>
                  </a:lnTo>
                  <a:lnTo>
                    <a:pt x="1641" y="505"/>
                  </a:lnTo>
                  <a:lnTo>
                    <a:pt x="1647" y="516"/>
                  </a:lnTo>
                  <a:lnTo>
                    <a:pt x="1656" y="525"/>
                  </a:lnTo>
                  <a:lnTo>
                    <a:pt x="1665" y="532"/>
                  </a:lnTo>
                  <a:lnTo>
                    <a:pt x="1676" y="537"/>
                  </a:lnTo>
                  <a:lnTo>
                    <a:pt x="1686" y="541"/>
                  </a:lnTo>
                  <a:lnTo>
                    <a:pt x="1696" y="543"/>
                  </a:lnTo>
                  <a:lnTo>
                    <a:pt x="1703" y="544"/>
                  </a:lnTo>
                  <a:lnTo>
                    <a:pt x="1708" y="544"/>
                  </a:lnTo>
                  <a:lnTo>
                    <a:pt x="1710" y="544"/>
                  </a:lnTo>
                  <a:lnTo>
                    <a:pt x="1712" y="545"/>
                  </a:lnTo>
                  <a:lnTo>
                    <a:pt x="1717" y="545"/>
                  </a:lnTo>
                  <a:lnTo>
                    <a:pt x="1724" y="545"/>
                  </a:lnTo>
                  <a:lnTo>
                    <a:pt x="1734" y="544"/>
                  </a:lnTo>
                  <a:lnTo>
                    <a:pt x="1745" y="543"/>
                  </a:lnTo>
                  <a:lnTo>
                    <a:pt x="1758" y="539"/>
                  </a:lnTo>
                  <a:lnTo>
                    <a:pt x="1772" y="532"/>
                  </a:lnTo>
                  <a:lnTo>
                    <a:pt x="1786" y="524"/>
                  </a:lnTo>
                  <a:lnTo>
                    <a:pt x="1802" y="512"/>
                  </a:lnTo>
                  <a:lnTo>
                    <a:pt x="1817" y="496"/>
                  </a:lnTo>
                  <a:lnTo>
                    <a:pt x="1832" y="476"/>
                  </a:lnTo>
                  <a:lnTo>
                    <a:pt x="1845" y="452"/>
                  </a:lnTo>
                  <a:lnTo>
                    <a:pt x="1859" y="422"/>
                  </a:lnTo>
                  <a:lnTo>
                    <a:pt x="1870" y="388"/>
                  </a:lnTo>
                  <a:lnTo>
                    <a:pt x="1849" y="366"/>
                  </a:lnTo>
                  <a:lnTo>
                    <a:pt x="1826" y="346"/>
                  </a:lnTo>
                  <a:lnTo>
                    <a:pt x="1804" y="330"/>
                  </a:lnTo>
                  <a:lnTo>
                    <a:pt x="1783" y="315"/>
                  </a:lnTo>
                  <a:lnTo>
                    <a:pt x="1763" y="302"/>
                  </a:lnTo>
                  <a:lnTo>
                    <a:pt x="1744" y="292"/>
                  </a:lnTo>
                  <a:lnTo>
                    <a:pt x="1728" y="284"/>
                  </a:lnTo>
                  <a:lnTo>
                    <a:pt x="1714" y="279"/>
                  </a:lnTo>
                  <a:lnTo>
                    <a:pt x="1702" y="278"/>
                  </a:lnTo>
                  <a:close/>
                  <a:moveTo>
                    <a:pt x="1161" y="165"/>
                  </a:moveTo>
                  <a:lnTo>
                    <a:pt x="1132" y="166"/>
                  </a:lnTo>
                  <a:lnTo>
                    <a:pt x="1100" y="169"/>
                  </a:lnTo>
                  <a:lnTo>
                    <a:pt x="1067" y="176"/>
                  </a:lnTo>
                  <a:lnTo>
                    <a:pt x="1035" y="187"/>
                  </a:lnTo>
                  <a:lnTo>
                    <a:pt x="1002" y="201"/>
                  </a:lnTo>
                  <a:lnTo>
                    <a:pt x="970" y="220"/>
                  </a:lnTo>
                  <a:lnTo>
                    <a:pt x="941" y="244"/>
                  </a:lnTo>
                  <a:lnTo>
                    <a:pt x="937" y="250"/>
                  </a:lnTo>
                  <a:lnTo>
                    <a:pt x="928" y="257"/>
                  </a:lnTo>
                  <a:lnTo>
                    <a:pt x="915" y="263"/>
                  </a:lnTo>
                  <a:lnTo>
                    <a:pt x="902" y="269"/>
                  </a:lnTo>
                  <a:lnTo>
                    <a:pt x="887" y="276"/>
                  </a:lnTo>
                  <a:lnTo>
                    <a:pt x="875" y="281"/>
                  </a:lnTo>
                  <a:lnTo>
                    <a:pt x="866" y="285"/>
                  </a:lnTo>
                  <a:lnTo>
                    <a:pt x="863" y="289"/>
                  </a:lnTo>
                  <a:lnTo>
                    <a:pt x="864" y="306"/>
                  </a:lnTo>
                  <a:lnTo>
                    <a:pt x="870" y="322"/>
                  </a:lnTo>
                  <a:lnTo>
                    <a:pt x="881" y="338"/>
                  </a:lnTo>
                  <a:lnTo>
                    <a:pt x="895" y="353"/>
                  </a:lnTo>
                  <a:lnTo>
                    <a:pt x="913" y="369"/>
                  </a:lnTo>
                  <a:lnTo>
                    <a:pt x="934" y="385"/>
                  </a:lnTo>
                  <a:lnTo>
                    <a:pt x="958" y="404"/>
                  </a:lnTo>
                  <a:lnTo>
                    <a:pt x="981" y="426"/>
                  </a:lnTo>
                  <a:lnTo>
                    <a:pt x="1006" y="451"/>
                  </a:lnTo>
                  <a:lnTo>
                    <a:pt x="1022" y="467"/>
                  </a:lnTo>
                  <a:lnTo>
                    <a:pt x="1036" y="476"/>
                  </a:lnTo>
                  <a:lnTo>
                    <a:pt x="1048" y="482"/>
                  </a:lnTo>
                  <a:lnTo>
                    <a:pt x="1058" y="483"/>
                  </a:lnTo>
                  <a:lnTo>
                    <a:pt x="1066" y="480"/>
                  </a:lnTo>
                  <a:lnTo>
                    <a:pt x="1072" y="476"/>
                  </a:lnTo>
                  <a:lnTo>
                    <a:pt x="1078" y="469"/>
                  </a:lnTo>
                  <a:lnTo>
                    <a:pt x="1081" y="460"/>
                  </a:lnTo>
                  <a:lnTo>
                    <a:pt x="1083" y="451"/>
                  </a:lnTo>
                  <a:lnTo>
                    <a:pt x="1084" y="441"/>
                  </a:lnTo>
                  <a:lnTo>
                    <a:pt x="1084" y="432"/>
                  </a:lnTo>
                  <a:lnTo>
                    <a:pt x="1083" y="425"/>
                  </a:lnTo>
                  <a:lnTo>
                    <a:pt x="1081" y="418"/>
                  </a:lnTo>
                  <a:lnTo>
                    <a:pt x="1080" y="411"/>
                  </a:lnTo>
                  <a:lnTo>
                    <a:pt x="1083" y="402"/>
                  </a:lnTo>
                  <a:lnTo>
                    <a:pt x="1089" y="391"/>
                  </a:lnTo>
                  <a:lnTo>
                    <a:pt x="1099" y="379"/>
                  </a:lnTo>
                  <a:lnTo>
                    <a:pt x="1109" y="365"/>
                  </a:lnTo>
                  <a:lnTo>
                    <a:pt x="1120" y="351"/>
                  </a:lnTo>
                  <a:lnTo>
                    <a:pt x="1132" y="336"/>
                  </a:lnTo>
                  <a:lnTo>
                    <a:pt x="1142" y="320"/>
                  </a:lnTo>
                  <a:lnTo>
                    <a:pt x="1151" y="304"/>
                  </a:lnTo>
                  <a:lnTo>
                    <a:pt x="1157" y="288"/>
                  </a:lnTo>
                  <a:lnTo>
                    <a:pt x="1161" y="274"/>
                  </a:lnTo>
                  <a:lnTo>
                    <a:pt x="1163" y="260"/>
                  </a:lnTo>
                  <a:lnTo>
                    <a:pt x="1168" y="249"/>
                  </a:lnTo>
                  <a:lnTo>
                    <a:pt x="1176" y="241"/>
                  </a:lnTo>
                  <a:lnTo>
                    <a:pt x="1184" y="235"/>
                  </a:lnTo>
                  <a:lnTo>
                    <a:pt x="1195" y="229"/>
                  </a:lnTo>
                  <a:lnTo>
                    <a:pt x="1205" y="224"/>
                  </a:lnTo>
                  <a:lnTo>
                    <a:pt x="1216" y="218"/>
                  </a:lnTo>
                  <a:lnTo>
                    <a:pt x="1227" y="209"/>
                  </a:lnTo>
                  <a:lnTo>
                    <a:pt x="1238" y="199"/>
                  </a:lnTo>
                  <a:lnTo>
                    <a:pt x="1248" y="185"/>
                  </a:lnTo>
                  <a:lnTo>
                    <a:pt x="1241" y="179"/>
                  </a:lnTo>
                  <a:lnTo>
                    <a:pt x="1229" y="173"/>
                  </a:lnTo>
                  <a:lnTo>
                    <a:pt x="1210" y="169"/>
                  </a:lnTo>
                  <a:lnTo>
                    <a:pt x="1187" y="166"/>
                  </a:lnTo>
                  <a:lnTo>
                    <a:pt x="1161" y="165"/>
                  </a:lnTo>
                  <a:close/>
                  <a:moveTo>
                    <a:pt x="1191" y="0"/>
                  </a:moveTo>
                  <a:lnTo>
                    <a:pt x="1280" y="3"/>
                  </a:lnTo>
                  <a:lnTo>
                    <a:pt x="1367" y="12"/>
                  </a:lnTo>
                  <a:lnTo>
                    <a:pt x="1451" y="27"/>
                  </a:lnTo>
                  <a:lnTo>
                    <a:pt x="1532" y="48"/>
                  </a:lnTo>
                  <a:lnTo>
                    <a:pt x="1611" y="74"/>
                  </a:lnTo>
                  <a:lnTo>
                    <a:pt x="1687" y="105"/>
                  </a:lnTo>
                  <a:lnTo>
                    <a:pt x="1761" y="141"/>
                  </a:lnTo>
                  <a:lnTo>
                    <a:pt x="1831" y="182"/>
                  </a:lnTo>
                  <a:lnTo>
                    <a:pt x="1898" y="227"/>
                  </a:lnTo>
                  <a:lnTo>
                    <a:pt x="1961" y="277"/>
                  </a:lnTo>
                  <a:lnTo>
                    <a:pt x="2021" y="332"/>
                  </a:lnTo>
                  <a:lnTo>
                    <a:pt x="2076" y="389"/>
                  </a:lnTo>
                  <a:lnTo>
                    <a:pt x="2128" y="451"/>
                  </a:lnTo>
                  <a:lnTo>
                    <a:pt x="2176" y="515"/>
                  </a:lnTo>
                  <a:lnTo>
                    <a:pt x="2218" y="584"/>
                  </a:lnTo>
                  <a:lnTo>
                    <a:pt x="2257" y="656"/>
                  </a:lnTo>
                  <a:lnTo>
                    <a:pt x="2290" y="730"/>
                  </a:lnTo>
                  <a:lnTo>
                    <a:pt x="2319" y="807"/>
                  </a:lnTo>
                  <a:lnTo>
                    <a:pt x="2342" y="886"/>
                  </a:lnTo>
                  <a:lnTo>
                    <a:pt x="2360" y="968"/>
                  </a:lnTo>
                  <a:lnTo>
                    <a:pt x="2373" y="1052"/>
                  </a:lnTo>
                  <a:lnTo>
                    <a:pt x="2229" y="1052"/>
                  </a:lnTo>
                  <a:lnTo>
                    <a:pt x="2223" y="1011"/>
                  </a:lnTo>
                  <a:lnTo>
                    <a:pt x="2213" y="969"/>
                  </a:lnTo>
                  <a:lnTo>
                    <a:pt x="2201" y="923"/>
                  </a:lnTo>
                  <a:lnTo>
                    <a:pt x="2187" y="876"/>
                  </a:lnTo>
                  <a:lnTo>
                    <a:pt x="2171" y="829"/>
                  </a:lnTo>
                  <a:lnTo>
                    <a:pt x="2155" y="783"/>
                  </a:lnTo>
                  <a:lnTo>
                    <a:pt x="2138" y="739"/>
                  </a:lnTo>
                  <a:lnTo>
                    <a:pt x="2121" y="699"/>
                  </a:lnTo>
                  <a:lnTo>
                    <a:pt x="2104" y="662"/>
                  </a:lnTo>
                  <a:lnTo>
                    <a:pt x="2087" y="631"/>
                  </a:lnTo>
                  <a:lnTo>
                    <a:pt x="2086" y="627"/>
                  </a:lnTo>
                  <a:lnTo>
                    <a:pt x="2085" y="627"/>
                  </a:lnTo>
                  <a:lnTo>
                    <a:pt x="2086" y="632"/>
                  </a:lnTo>
                  <a:lnTo>
                    <a:pt x="2086" y="642"/>
                  </a:lnTo>
                  <a:lnTo>
                    <a:pt x="2088" y="654"/>
                  </a:lnTo>
                  <a:lnTo>
                    <a:pt x="2089" y="667"/>
                  </a:lnTo>
                  <a:lnTo>
                    <a:pt x="2091" y="681"/>
                  </a:lnTo>
                  <a:lnTo>
                    <a:pt x="2093" y="695"/>
                  </a:lnTo>
                  <a:lnTo>
                    <a:pt x="2094" y="707"/>
                  </a:lnTo>
                  <a:lnTo>
                    <a:pt x="2095" y="718"/>
                  </a:lnTo>
                  <a:lnTo>
                    <a:pt x="2096" y="724"/>
                  </a:lnTo>
                  <a:lnTo>
                    <a:pt x="2097" y="727"/>
                  </a:lnTo>
                  <a:lnTo>
                    <a:pt x="1984" y="714"/>
                  </a:lnTo>
                  <a:lnTo>
                    <a:pt x="1983" y="711"/>
                  </a:lnTo>
                  <a:lnTo>
                    <a:pt x="1978" y="704"/>
                  </a:lnTo>
                  <a:lnTo>
                    <a:pt x="1973" y="696"/>
                  </a:lnTo>
                  <a:lnTo>
                    <a:pt x="1965" y="685"/>
                  </a:lnTo>
                  <a:lnTo>
                    <a:pt x="1955" y="674"/>
                  </a:lnTo>
                  <a:lnTo>
                    <a:pt x="1944" y="664"/>
                  </a:lnTo>
                  <a:lnTo>
                    <a:pt x="1931" y="656"/>
                  </a:lnTo>
                  <a:lnTo>
                    <a:pt x="1916" y="651"/>
                  </a:lnTo>
                  <a:lnTo>
                    <a:pt x="1900" y="651"/>
                  </a:lnTo>
                  <a:lnTo>
                    <a:pt x="1884" y="657"/>
                  </a:lnTo>
                  <a:lnTo>
                    <a:pt x="1870" y="664"/>
                  </a:lnTo>
                  <a:lnTo>
                    <a:pt x="1860" y="672"/>
                  </a:lnTo>
                  <a:lnTo>
                    <a:pt x="1854" y="678"/>
                  </a:lnTo>
                  <a:lnTo>
                    <a:pt x="1849" y="684"/>
                  </a:lnTo>
                  <a:lnTo>
                    <a:pt x="1844" y="689"/>
                  </a:lnTo>
                  <a:lnTo>
                    <a:pt x="1840" y="695"/>
                  </a:lnTo>
                  <a:lnTo>
                    <a:pt x="1833" y="700"/>
                  </a:lnTo>
                  <a:lnTo>
                    <a:pt x="1822" y="704"/>
                  </a:lnTo>
                  <a:lnTo>
                    <a:pt x="1806" y="708"/>
                  </a:lnTo>
                  <a:lnTo>
                    <a:pt x="1784" y="714"/>
                  </a:lnTo>
                  <a:lnTo>
                    <a:pt x="1764" y="714"/>
                  </a:lnTo>
                  <a:lnTo>
                    <a:pt x="1745" y="710"/>
                  </a:lnTo>
                  <a:lnTo>
                    <a:pt x="1728" y="702"/>
                  </a:lnTo>
                  <a:lnTo>
                    <a:pt x="1713" y="692"/>
                  </a:lnTo>
                  <a:lnTo>
                    <a:pt x="1697" y="680"/>
                  </a:lnTo>
                  <a:lnTo>
                    <a:pt x="1683" y="667"/>
                  </a:lnTo>
                  <a:lnTo>
                    <a:pt x="1669" y="656"/>
                  </a:lnTo>
                  <a:lnTo>
                    <a:pt x="1657" y="646"/>
                  </a:lnTo>
                  <a:lnTo>
                    <a:pt x="1643" y="639"/>
                  </a:lnTo>
                  <a:lnTo>
                    <a:pt x="1630" y="635"/>
                  </a:lnTo>
                  <a:lnTo>
                    <a:pt x="1618" y="637"/>
                  </a:lnTo>
                  <a:lnTo>
                    <a:pt x="1603" y="644"/>
                  </a:lnTo>
                  <a:lnTo>
                    <a:pt x="1587" y="654"/>
                  </a:lnTo>
                  <a:lnTo>
                    <a:pt x="1573" y="660"/>
                  </a:lnTo>
                  <a:lnTo>
                    <a:pt x="1560" y="662"/>
                  </a:lnTo>
                  <a:lnTo>
                    <a:pt x="1549" y="663"/>
                  </a:lnTo>
                  <a:lnTo>
                    <a:pt x="1540" y="663"/>
                  </a:lnTo>
                  <a:lnTo>
                    <a:pt x="1531" y="664"/>
                  </a:lnTo>
                  <a:lnTo>
                    <a:pt x="1524" y="666"/>
                  </a:lnTo>
                  <a:lnTo>
                    <a:pt x="1517" y="670"/>
                  </a:lnTo>
                  <a:lnTo>
                    <a:pt x="1512" y="680"/>
                  </a:lnTo>
                  <a:lnTo>
                    <a:pt x="1507" y="694"/>
                  </a:lnTo>
                  <a:lnTo>
                    <a:pt x="1504" y="716"/>
                  </a:lnTo>
                  <a:lnTo>
                    <a:pt x="1502" y="738"/>
                  </a:lnTo>
                  <a:lnTo>
                    <a:pt x="1502" y="759"/>
                  </a:lnTo>
                  <a:lnTo>
                    <a:pt x="1503" y="780"/>
                  </a:lnTo>
                  <a:lnTo>
                    <a:pt x="1505" y="797"/>
                  </a:lnTo>
                  <a:lnTo>
                    <a:pt x="1507" y="811"/>
                  </a:lnTo>
                  <a:lnTo>
                    <a:pt x="1509" y="820"/>
                  </a:lnTo>
                  <a:lnTo>
                    <a:pt x="1509" y="824"/>
                  </a:lnTo>
                  <a:lnTo>
                    <a:pt x="1448" y="864"/>
                  </a:lnTo>
                  <a:lnTo>
                    <a:pt x="1426" y="877"/>
                  </a:lnTo>
                  <a:lnTo>
                    <a:pt x="1408" y="892"/>
                  </a:lnTo>
                  <a:lnTo>
                    <a:pt x="1393" y="909"/>
                  </a:lnTo>
                  <a:lnTo>
                    <a:pt x="1383" y="925"/>
                  </a:lnTo>
                  <a:lnTo>
                    <a:pt x="1374" y="940"/>
                  </a:lnTo>
                  <a:lnTo>
                    <a:pt x="1369" y="952"/>
                  </a:lnTo>
                  <a:lnTo>
                    <a:pt x="1366" y="963"/>
                  </a:lnTo>
                  <a:lnTo>
                    <a:pt x="1365" y="970"/>
                  </a:lnTo>
                  <a:lnTo>
                    <a:pt x="1364" y="972"/>
                  </a:lnTo>
                  <a:lnTo>
                    <a:pt x="1367" y="973"/>
                  </a:lnTo>
                  <a:lnTo>
                    <a:pt x="1375" y="977"/>
                  </a:lnTo>
                  <a:lnTo>
                    <a:pt x="1387" y="980"/>
                  </a:lnTo>
                  <a:lnTo>
                    <a:pt x="1404" y="984"/>
                  </a:lnTo>
                  <a:lnTo>
                    <a:pt x="1423" y="988"/>
                  </a:lnTo>
                  <a:lnTo>
                    <a:pt x="1444" y="991"/>
                  </a:lnTo>
                  <a:lnTo>
                    <a:pt x="1467" y="992"/>
                  </a:lnTo>
                  <a:lnTo>
                    <a:pt x="1490" y="992"/>
                  </a:lnTo>
                  <a:lnTo>
                    <a:pt x="1512" y="990"/>
                  </a:lnTo>
                  <a:lnTo>
                    <a:pt x="1534" y="984"/>
                  </a:lnTo>
                  <a:lnTo>
                    <a:pt x="1555" y="974"/>
                  </a:lnTo>
                  <a:lnTo>
                    <a:pt x="1581" y="962"/>
                  </a:lnTo>
                  <a:lnTo>
                    <a:pt x="1603" y="953"/>
                  </a:lnTo>
                  <a:lnTo>
                    <a:pt x="1623" y="948"/>
                  </a:lnTo>
                  <a:lnTo>
                    <a:pt x="1640" y="947"/>
                  </a:lnTo>
                  <a:lnTo>
                    <a:pt x="1652" y="947"/>
                  </a:lnTo>
                  <a:lnTo>
                    <a:pt x="1663" y="949"/>
                  </a:lnTo>
                  <a:lnTo>
                    <a:pt x="1668" y="950"/>
                  </a:lnTo>
                  <a:lnTo>
                    <a:pt x="1670" y="951"/>
                  </a:lnTo>
                  <a:lnTo>
                    <a:pt x="1802" y="1018"/>
                  </a:lnTo>
                  <a:lnTo>
                    <a:pt x="1815" y="1022"/>
                  </a:lnTo>
                  <a:lnTo>
                    <a:pt x="1825" y="1021"/>
                  </a:lnTo>
                  <a:lnTo>
                    <a:pt x="1836" y="1015"/>
                  </a:lnTo>
                  <a:lnTo>
                    <a:pt x="1844" y="1006"/>
                  </a:lnTo>
                  <a:lnTo>
                    <a:pt x="1851" y="996"/>
                  </a:lnTo>
                  <a:lnTo>
                    <a:pt x="1857" y="983"/>
                  </a:lnTo>
                  <a:lnTo>
                    <a:pt x="1862" y="970"/>
                  </a:lnTo>
                  <a:lnTo>
                    <a:pt x="1865" y="960"/>
                  </a:lnTo>
                  <a:lnTo>
                    <a:pt x="1868" y="950"/>
                  </a:lnTo>
                  <a:lnTo>
                    <a:pt x="1870" y="943"/>
                  </a:lnTo>
                  <a:lnTo>
                    <a:pt x="1870" y="941"/>
                  </a:lnTo>
                  <a:lnTo>
                    <a:pt x="1853" y="911"/>
                  </a:lnTo>
                  <a:lnTo>
                    <a:pt x="1841" y="884"/>
                  </a:lnTo>
                  <a:lnTo>
                    <a:pt x="1835" y="857"/>
                  </a:lnTo>
                  <a:lnTo>
                    <a:pt x="1831" y="835"/>
                  </a:lnTo>
                  <a:lnTo>
                    <a:pt x="1830" y="815"/>
                  </a:lnTo>
                  <a:lnTo>
                    <a:pt x="1830" y="798"/>
                  </a:lnTo>
                  <a:lnTo>
                    <a:pt x="1832" y="787"/>
                  </a:lnTo>
                  <a:lnTo>
                    <a:pt x="1833" y="779"/>
                  </a:lnTo>
                  <a:lnTo>
                    <a:pt x="1834" y="776"/>
                  </a:lnTo>
                  <a:lnTo>
                    <a:pt x="2061" y="870"/>
                  </a:lnTo>
                  <a:lnTo>
                    <a:pt x="2083" y="969"/>
                  </a:lnTo>
                  <a:lnTo>
                    <a:pt x="2069" y="1041"/>
                  </a:lnTo>
                  <a:lnTo>
                    <a:pt x="2066" y="1052"/>
                  </a:lnTo>
                  <a:lnTo>
                    <a:pt x="1099" y="1052"/>
                  </a:lnTo>
                  <a:lnTo>
                    <a:pt x="1099" y="2378"/>
                  </a:lnTo>
                  <a:lnTo>
                    <a:pt x="1047" y="2375"/>
                  </a:lnTo>
                  <a:lnTo>
                    <a:pt x="964" y="2361"/>
                  </a:lnTo>
                  <a:lnTo>
                    <a:pt x="883" y="2344"/>
                  </a:lnTo>
                  <a:lnTo>
                    <a:pt x="804" y="2320"/>
                  </a:lnTo>
                  <a:lnTo>
                    <a:pt x="727" y="2292"/>
                  </a:lnTo>
                  <a:lnTo>
                    <a:pt x="653" y="2258"/>
                  </a:lnTo>
                  <a:lnTo>
                    <a:pt x="582" y="2220"/>
                  </a:lnTo>
                  <a:lnTo>
                    <a:pt x="514" y="2178"/>
                  </a:lnTo>
                  <a:lnTo>
                    <a:pt x="449" y="2130"/>
                  </a:lnTo>
                  <a:lnTo>
                    <a:pt x="387" y="2080"/>
                  </a:lnTo>
                  <a:lnTo>
                    <a:pt x="330" y="2024"/>
                  </a:lnTo>
                  <a:lnTo>
                    <a:pt x="276" y="1965"/>
                  </a:lnTo>
                  <a:lnTo>
                    <a:pt x="227" y="1902"/>
                  </a:lnTo>
                  <a:lnTo>
                    <a:pt x="181" y="1836"/>
                  </a:lnTo>
                  <a:lnTo>
                    <a:pt x="140" y="1765"/>
                  </a:lnTo>
                  <a:lnTo>
                    <a:pt x="104" y="1692"/>
                  </a:lnTo>
                  <a:lnTo>
                    <a:pt x="74" y="1615"/>
                  </a:lnTo>
                  <a:lnTo>
                    <a:pt x="47" y="1536"/>
                  </a:lnTo>
                  <a:lnTo>
                    <a:pt x="27" y="1454"/>
                  </a:lnTo>
                  <a:lnTo>
                    <a:pt x="13" y="1369"/>
                  </a:lnTo>
                  <a:lnTo>
                    <a:pt x="3" y="1282"/>
                  </a:lnTo>
                  <a:lnTo>
                    <a:pt x="0" y="1192"/>
                  </a:lnTo>
                  <a:lnTo>
                    <a:pt x="0" y="1192"/>
                  </a:lnTo>
                  <a:lnTo>
                    <a:pt x="3" y="1104"/>
                  </a:lnTo>
                  <a:lnTo>
                    <a:pt x="12" y="1019"/>
                  </a:lnTo>
                  <a:lnTo>
                    <a:pt x="25" y="935"/>
                  </a:lnTo>
                  <a:lnTo>
                    <a:pt x="45" y="854"/>
                  </a:lnTo>
                  <a:lnTo>
                    <a:pt x="70" y="776"/>
                  </a:lnTo>
                  <a:lnTo>
                    <a:pt x="99" y="701"/>
                  </a:lnTo>
                  <a:lnTo>
                    <a:pt x="134" y="628"/>
                  </a:lnTo>
                  <a:lnTo>
                    <a:pt x="173" y="559"/>
                  </a:lnTo>
                  <a:lnTo>
                    <a:pt x="216" y="492"/>
                  </a:lnTo>
                  <a:lnTo>
                    <a:pt x="265" y="429"/>
                  </a:lnTo>
                  <a:lnTo>
                    <a:pt x="316" y="370"/>
                  </a:lnTo>
                  <a:lnTo>
                    <a:pt x="372" y="314"/>
                  </a:lnTo>
                  <a:lnTo>
                    <a:pt x="431" y="262"/>
                  </a:lnTo>
                  <a:lnTo>
                    <a:pt x="495" y="214"/>
                  </a:lnTo>
                  <a:lnTo>
                    <a:pt x="561" y="171"/>
                  </a:lnTo>
                  <a:lnTo>
                    <a:pt x="631" y="133"/>
                  </a:lnTo>
                  <a:lnTo>
                    <a:pt x="703" y="98"/>
                  </a:lnTo>
                  <a:lnTo>
                    <a:pt x="778" y="69"/>
                  </a:lnTo>
                  <a:lnTo>
                    <a:pt x="856" y="45"/>
                  </a:lnTo>
                  <a:lnTo>
                    <a:pt x="936" y="26"/>
                  </a:lnTo>
                  <a:lnTo>
                    <a:pt x="1020" y="12"/>
                  </a:lnTo>
                  <a:lnTo>
                    <a:pt x="1104" y="2"/>
                  </a:lnTo>
                  <a:lnTo>
                    <a:pt x="1191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42434185" name="CustomShape 43"/>
            <p:cNvSpPr/>
            <p:nvPr/>
          </p:nvSpPr>
          <p:spPr bwMode="auto">
            <a:xfrm>
              <a:off x="10094399" y="5449320"/>
              <a:ext cx="1230840" cy="703800"/>
            </a:xfrm>
            <a:custGeom>
              <a:avLst/>
              <a:gdLst/>
              <a:ahLst/>
              <a:cxnLst/>
              <a:rect l="l" t="t" r="r" b="b"/>
              <a:pathLst>
                <a:path w="2139" h="1158" extrusionOk="0">
                  <a:moveTo>
                    <a:pt x="0" y="0"/>
                  </a:moveTo>
                  <a:lnTo>
                    <a:pt x="1247" y="0"/>
                  </a:lnTo>
                  <a:lnTo>
                    <a:pt x="1247" y="120"/>
                  </a:lnTo>
                  <a:lnTo>
                    <a:pt x="130" y="120"/>
                  </a:lnTo>
                  <a:lnTo>
                    <a:pt x="130" y="554"/>
                  </a:lnTo>
                  <a:lnTo>
                    <a:pt x="130" y="554"/>
                  </a:lnTo>
                  <a:lnTo>
                    <a:pt x="130" y="1039"/>
                  </a:lnTo>
                  <a:lnTo>
                    <a:pt x="2008" y="1039"/>
                  </a:lnTo>
                  <a:lnTo>
                    <a:pt x="2008" y="120"/>
                  </a:lnTo>
                  <a:lnTo>
                    <a:pt x="1813" y="120"/>
                  </a:lnTo>
                  <a:lnTo>
                    <a:pt x="1813" y="0"/>
                  </a:lnTo>
                  <a:lnTo>
                    <a:pt x="2139" y="0"/>
                  </a:lnTo>
                  <a:lnTo>
                    <a:pt x="2139" y="1158"/>
                  </a:lnTo>
                  <a:lnTo>
                    <a:pt x="0" y="1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67407562" name="CustomShape 44"/>
            <p:cNvSpPr/>
            <p:nvPr/>
          </p:nvSpPr>
          <p:spPr bwMode="auto">
            <a:xfrm>
              <a:off x="10008000" y="6191280"/>
              <a:ext cx="1403640" cy="219240"/>
            </a:xfrm>
            <a:custGeom>
              <a:avLst/>
              <a:gdLst/>
              <a:ahLst/>
              <a:cxnLst/>
              <a:rect l="l" t="t" r="r" b="b"/>
              <a:pathLst>
                <a:path w="2434" h="362" extrusionOk="0">
                  <a:moveTo>
                    <a:pt x="1138" y="246"/>
                  </a:moveTo>
                  <a:lnTo>
                    <a:pt x="1111" y="343"/>
                  </a:lnTo>
                  <a:lnTo>
                    <a:pt x="1321" y="343"/>
                  </a:lnTo>
                  <a:lnTo>
                    <a:pt x="1296" y="246"/>
                  </a:lnTo>
                  <a:lnTo>
                    <a:pt x="1138" y="246"/>
                  </a:lnTo>
                  <a:close/>
                  <a:moveTo>
                    <a:pt x="214" y="49"/>
                  </a:moveTo>
                  <a:lnTo>
                    <a:pt x="143" y="225"/>
                  </a:lnTo>
                  <a:lnTo>
                    <a:pt x="2290" y="225"/>
                  </a:lnTo>
                  <a:lnTo>
                    <a:pt x="2219" y="49"/>
                  </a:lnTo>
                  <a:lnTo>
                    <a:pt x="214" y="49"/>
                  </a:lnTo>
                  <a:close/>
                  <a:moveTo>
                    <a:pt x="142" y="0"/>
                  </a:moveTo>
                  <a:lnTo>
                    <a:pt x="2291" y="0"/>
                  </a:lnTo>
                  <a:lnTo>
                    <a:pt x="2434" y="362"/>
                  </a:lnTo>
                  <a:lnTo>
                    <a:pt x="0" y="36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702912929" name="Picture 2" descr="В связи с перебоями в работе Единой информационной системы в сфере закупок ( ЕИС) объявление закупок госпредприятия временно происходит на официальном  сайте ГП НО «НОФ» - ГП НО &quot;Нижегородская областная фармация&quot;"/>
            <p:cNvPicPr/>
            <p:nvPr/>
          </p:nvPicPr>
          <p:blipFill>
            <a:blip r:embed="rId6"/>
            <a:srcRect t="15273" b="14858"/>
            <a:stretch/>
          </p:blipFill>
          <p:spPr bwMode="auto">
            <a:xfrm>
              <a:off x="10176480" y="5518080"/>
              <a:ext cx="1074240" cy="554760"/>
            </a:xfrm>
            <a:prstGeom prst="rect">
              <a:avLst/>
            </a:prstGeom>
            <a:ln>
              <a:noFill/>
            </a:ln>
          </p:spPr>
        </p:pic>
        <p:sp>
          <p:nvSpPr>
            <p:cNvPr id="353058393" name="CustomShape 45"/>
            <p:cNvSpPr/>
            <p:nvPr/>
          </p:nvSpPr>
          <p:spPr bwMode="auto">
            <a:xfrm>
              <a:off x="10724760" y="4969440"/>
              <a:ext cx="493920" cy="623879"/>
            </a:xfrm>
            <a:custGeom>
              <a:avLst/>
              <a:gdLst/>
              <a:ahLst/>
              <a:cxnLst/>
              <a:rect l="l" t="t" r="r" b="b"/>
              <a:pathLst>
                <a:path w="856" h="1022" extrusionOk="0">
                  <a:moveTo>
                    <a:pt x="282" y="0"/>
                  </a:moveTo>
                  <a:lnTo>
                    <a:pt x="572" y="0"/>
                  </a:lnTo>
                  <a:lnTo>
                    <a:pt x="572" y="594"/>
                  </a:lnTo>
                  <a:lnTo>
                    <a:pt x="856" y="594"/>
                  </a:lnTo>
                  <a:lnTo>
                    <a:pt x="428" y="1022"/>
                  </a:lnTo>
                  <a:lnTo>
                    <a:pt x="0" y="594"/>
                  </a:lnTo>
                  <a:lnTo>
                    <a:pt x="282" y="59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802223319" name="Рисунок 33"/>
          <p:cNvPicPr/>
          <p:nvPr/>
        </p:nvPicPr>
        <p:blipFill>
          <a:blip r:embed="rId2">
            <a:lum bright="70000" contrast="-70000"/>
          </a:blip>
          <a:stretch/>
        </p:blipFill>
        <p:spPr bwMode="auto">
          <a:xfrm rot="5399978">
            <a:off x="2775960" y="-2683080"/>
            <a:ext cx="6829920" cy="12196079"/>
          </a:xfrm>
          <a:prstGeom prst="rect">
            <a:avLst/>
          </a:prstGeom>
          <a:ln>
            <a:noFill/>
          </a:ln>
        </p:spPr>
      </p:pic>
      <p:pic>
        <p:nvPicPr>
          <p:cNvPr id="1698546262" name="Рисунок 3"/>
          <p:cNvPicPr/>
          <p:nvPr/>
        </p:nvPicPr>
        <p:blipFill>
          <a:blip r:embed="rId3"/>
          <a:stretch/>
        </p:blipFill>
        <p:spPr bwMode="auto">
          <a:xfrm rot="10799990" flipH="1">
            <a:off x="0" y="0"/>
            <a:ext cx="12190680" cy="6856560"/>
          </a:xfrm>
          <a:prstGeom prst="rect">
            <a:avLst/>
          </a:prstGeom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</p:pic>
      <p:sp>
        <p:nvSpPr>
          <p:cNvPr id="2123649349" name="CustomShape 1"/>
          <p:cNvSpPr/>
          <p:nvPr/>
        </p:nvSpPr>
        <p:spPr bwMode="auto">
          <a:xfrm>
            <a:off x="1296720" y="108720"/>
            <a:ext cx="10794600" cy="106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3200" b="1" strike="noStrike" spc="0">
                <a:solidFill>
                  <a:srgbClr val="FFFFFF"/>
                </a:solidFill>
                <a:latin typeface="Segoe UI"/>
                <a:ea typeface="Segoe UI"/>
              </a:rPr>
              <a:t>Рейтинг ОМСУ НСО по достижению доли закупок у СМП по 223-ФЗ, %</a:t>
            </a:r>
            <a:endParaRPr lang="ru-RU" sz="3200" b="0" strike="noStrike" spc="0">
              <a:latin typeface="Arial"/>
            </a:endParaRPr>
          </a:p>
        </p:txBody>
      </p:sp>
      <p:sp>
        <p:nvSpPr>
          <p:cNvPr id="1208421722" name="CustomShape 2"/>
          <p:cNvSpPr/>
          <p:nvPr/>
        </p:nvSpPr>
        <p:spPr bwMode="auto">
          <a:xfrm>
            <a:off x="91440" y="1175400"/>
            <a:ext cx="12007800" cy="5561279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1269149883" name="Table 3"/>
          <p:cNvGraphicFramePr>
            <a:graphicFrameLocks/>
          </p:cNvGraphicFramePr>
          <p:nvPr/>
        </p:nvGraphicFramePr>
        <p:xfrm>
          <a:off x="4761360" y="3110040"/>
          <a:ext cx="4032000" cy="3108960"/>
        </p:xfrm>
        <a:graphic>
          <a:graphicData uri="http://schemas.openxmlformats.org/drawingml/2006/table">
            <a:tbl>
              <a:tblPr/>
              <a:tblGrid>
                <a:gridCol w="4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4428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r>
                        <a:rPr lang="ru-RU" sz="1400" b="0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*</a:t>
                      </a:r>
                      <a:r>
                        <a:rPr lang="ru-RU" sz="1400" b="0" strike="noStrike" spc="0">
                          <a:solidFill>
                            <a:srgbClr val="0B3568"/>
                          </a:solidFill>
                          <a:latin typeface="Calibri"/>
                          <a:ea typeface="Arial"/>
                        </a:rPr>
                        <a:t> Указано среднее достигнутое значение минимальной доли закупок с субъектами малого и среднего предпринимательства , </a:t>
                      </a:r>
                      <a:r>
                        <a:rPr lang="ru-RU" sz="1400" b="0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%</a:t>
                      </a: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91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400" b="0" strike="noStrike" spc="0">
                          <a:solidFill>
                            <a:srgbClr val="0B3568"/>
                          </a:solidFill>
                          <a:latin typeface="Calibri"/>
                          <a:ea typeface="Arial"/>
                        </a:rPr>
                        <a:t>** По итогам отчетного периода целевые значения</a:t>
                      </a:r>
                      <a:r>
                        <a:rPr lang="ru-RU" sz="1400" b="0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:</a:t>
                      </a: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endParaRPr lang="ru-RU" sz="1400" b="0" strike="noStrike" spc="0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Times New Roman"/>
                        </a:rPr>
                        <a:t>Шкала оценки: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Зеленая зона 90 % – 100 %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Желтая зона 40 %  – 89 %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defRPr/>
                      </a:pPr>
                      <a:r>
                        <a:rPr lang="ru-RU" sz="1200" b="1" strike="noStrike" spc="0">
                          <a:solidFill>
                            <a:srgbClr val="0B3568"/>
                          </a:solidFill>
                          <a:latin typeface="Segoe UI"/>
                          <a:ea typeface="Arial"/>
                        </a:rPr>
                        <a:t>Красная зона 0 % – 39 %</a:t>
                      </a:r>
                      <a:endParaRPr lang="ru-RU" sz="1200" b="0" strike="noStrike" spc="0">
                        <a:latin typeface="Arial"/>
                      </a:endParaRPr>
                    </a:p>
                  </a:txBody>
                  <a:tcPr>
                    <a:lnL w="12240" algn="ctr">
                      <a:noFill/>
                    </a:lnL>
                    <a:lnR w="12240" algn="ctr">
                      <a:noFill/>
                    </a:lnR>
                    <a:lnT w="12240" algn="ctr">
                      <a:noFill/>
                    </a:lnT>
                    <a:lnB w="12240" algn="ctr">
                      <a:noFill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70909090" name="CustomShape 4"/>
          <p:cNvSpPr/>
          <p:nvPr/>
        </p:nvSpPr>
        <p:spPr bwMode="auto">
          <a:xfrm>
            <a:off x="9642600" y="1175400"/>
            <a:ext cx="2257920" cy="118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strike="noStrike" spc="0">
                <a:solidFill>
                  <a:srgbClr val="A40000"/>
                </a:solidFill>
                <a:latin typeface="Segoe UI"/>
                <a:ea typeface="Arial"/>
              </a:rPr>
              <a:t>223-ФЗ</a:t>
            </a:r>
            <a:endParaRPr lang="ru-RU" sz="2400" b="0" strike="noStrike" spc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0">
                <a:solidFill>
                  <a:srgbClr val="A40000"/>
                </a:solidFill>
                <a:latin typeface="Segoe UI"/>
                <a:ea typeface="Arial"/>
              </a:rPr>
              <a:t>ОМСУ НСО</a:t>
            </a:r>
            <a:endParaRPr lang="ru-RU" sz="2400" b="0" strike="noStrike" spc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0">
                <a:solidFill>
                  <a:srgbClr val="A40000"/>
                </a:solidFill>
                <a:latin typeface="Segoe UI"/>
                <a:ea typeface="Arial"/>
              </a:rPr>
              <a:t>40 %</a:t>
            </a:r>
            <a:endParaRPr lang="ru-RU" sz="2400" b="0" strike="noStrike" spc="0">
              <a:latin typeface="Arial"/>
            </a:endParaRPr>
          </a:p>
        </p:txBody>
      </p:sp>
      <p:sp>
        <p:nvSpPr>
          <p:cNvPr id="829790549" name="CustomShape 5"/>
          <p:cNvSpPr/>
          <p:nvPr/>
        </p:nvSpPr>
        <p:spPr bwMode="auto">
          <a:xfrm>
            <a:off x="11480760" y="6341760"/>
            <a:ext cx="609840" cy="3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000" b="1" strike="noStrike" spc="0">
                <a:solidFill>
                  <a:srgbClr val="044174"/>
                </a:solidFill>
                <a:latin typeface="Segoe UI"/>
                <a:ea typeface="Calibri"/>
              </a:rPr>
              <a:t>7</a:t>
            </a:r>
            <a:endParaRPr lang="ru-RU" sz="2000" b="0" strike="noStrike" spc="0">
              <a:latin typeface="Arial"/>
            </a:endParaRPr>
          </a:p>
        </p:txBody>
      </p:sp>
      <p:pic>
        <p:nvPicPr>
          <p:cNvPr id="538736010" name="Рисунок 9"/>
          <p:cNvPicPr/>
          <p:nvPr/>
        </p:nvPicPr>
        <p:blipFill>
          <a:blip r:embed="rId4"/>
          <a:stretch/>
        </p:blipFill>
        <p:spPr bwMode="auto">
          <a:xfrm>
            <a:off x="128520" y="108720"/>
            <a:ext cx="733320" cy="906480"/>
          </a:xfrm>
          <a:prstGeom prst="rect">
            <a:avLst/>
          </a:prstGeom>
          <a:ln>
            <a:noFill/>
          </a:ln>
        </p:spPr>
      </p:pic>
      <p:grpSp>
        <p:nvGrpSpPr>
          <p:cNvPr id="1892743227" name="Group 6"/>
          <p:cNvGrpSpPr/>
          <p:nvPr/>
        </p:nvGrpSpPr>
        <p:grpSpPr bwMode="auto">
          <a:xfrm>
            <a:off x="10222200" y="2283120"/>
            <a:ext cx="1150560" cy="1054800"/>
            <a:chOff x="10222200" y="2283120"/>
            <a:chExt cx="1150560" cy="1054800"/>
          </a:xfrm>
        </p:grpSpPr>
        <p:sp>
          <p:nvSpPr>
            <p:cNvPr id="76020011" name="CustomShape 7"/>
            <p:cNvSpPr/>
            <p:nvPr/>
          </p:nvSpPr>
          <p:spPr bwMode="auto">
            <a:xfrm flipH="1">
              <a:off x="10379520" y="2542680"/>
              <a:ext cx="711000" cy="650520"/>
            </a:xfrm>
            <a:custGeom>
              <a:avLst/>
              <a:gdLst/>
              <a:ahLst/>
              <a:cxnLst/>
              <a:rect l="l" t="t" r="r" b="b"/>
              <a:pathLst>
                <a:path w="2215" h="2209" extrusionOk="0">
                  <a:moveTo>
                    <a:pt x="1108" y="209"/>
                  </a:moveTo>
                  <a:lnTo>
                    <a:pt x="1030" y="212"/>
                  </a:lnTo>
                  <a:lnTo>
                    <a:pt x="955" y="222"/>
                  </a:lnTo>
                  <a:lnTo>
                    <a:pt x="881" y="237"/>
                  </a:lnTo>
                  <a:lnTo>
                    <a:pt x="811" y="259"/>
                  </a:lnTo>
                  <a:lnTo>
                    <a:pt x="742" y="286"/>
                  </a:lnTo>
                  <a:lnTo>
                    <a:pt x="676" y="320"/>
                  </a:lnTo>
                  <a:lnTo>
                    <a:pt x="614" y="357"/>
                  </a:lnTo>
                  <a:lnTo>
                    <a:pt x="555" y="399"/>
                  </a:lnTo>
                  <a:lnTo>
                    <a:pt x="500" y="447"/>
                  </a:lnTo>
                  <a:lnTo>
                    <a:pt x="448" y="498"/>
                  </a:lnTo>
                  <a:lnTo>
                    <a:pt x="401" y="553"/>
                  </a:lnTo>
                  <a:lnTo>
                    <a:pt x="358" y="612"/>
                  </a:lnTo>
                  <a:lnTo>
                    <a:pt x="321" y="674"/>
                  </a:lnTo>
                  <a:lnTo>
                    <a:pt x="287" y="740"/>
                  </a:lnTo>
                  <a:lnTo>
                    <a:pt x="260" y="808"/>
                  </a:lnTo>
                  <a:lnTo>
                    <a:pt x="239" y="879"/>
                  </a:lnTo>
                  <a:lnTo>
                    <a:pt x="223" y="952"/>
                  </a:lnTo>
                  <a:lnTo>
                    <a:pt x="213" y="1027"/>
                  </a:lnTo>
                  <a:lnTo>
                    <a:pt x="210" y="1104"/>
                  </a:lnTo>
                  <a:lnTo>
                    <a:pt x="213" y="1181"/>
                  </a:lnTo>
                  <a:lnTo>
                    <a:pt x="223" y="1257"/>
                  </a:lnTo>
                  <a:lnTo>
                    <a:pt x="239" y="1330"/>
                  </a:lnTo>
                  <a:lnTo>
                    <a:pt x="260" y="1401"/>
                  </a:lnTo>
                  <a:lnTo>
                    <a:pt x="287" y="1470"/>
                  </a:lnTo>
                  <a:lnTo>
                    <a:pt x="321" y="1535"/>
                  </a:lnTo>
                  <a:lnTo>
                    <a:pt x="358" y="1598"/>
                  </a:lnTo>
                  <a:lnTo>
                    <a:pt x="401" y="1656"/>
                  </a:lnTo>
                  <a:lnTo>
                    <a:pt x="448" y="1712"/>
                  </a:lnTo>
                  <a:lnTo>
                    <a:pt x="500" y="1763"/>
                  </a:lnTo>
                  <a:lnTo>
                    <a:pt x="555" y="1809"/>
                  </a:lnTo>
                  <a:lnTo>
                    <a:pt x="614" y="1852"/>
                  </a:lnTo>
                  <a:lnTo>
                    <a:pt x="676" y="1890"/>
                  </a:lnTo>
                  <a:lnTo>
                    <a:pt x="742" y="1922"/>
                  </a:lnTo>
                  <a:lnTo>
                    <a:pt x="811" y="1949"/>
                  </a:lnTo>
                  <a:lnTo>
                    <a:pt x="881" y="1971"/>
                  </a:lnTo>
                  <a:lnTo>
                    <a:pt x="955" y="1987"/>
                  </a:lnTo>
                  <a:lnTo>
                    <a:pt x="1030" y="1997"/>
                  </a:lnTo>
                  <a:lnTo>
                    <a:pt x="1108" y="2000"/>
                  </a:lnTo>
                  <a:lnTo>
                    <a:pt x="1185" y="1997"/>
                  </a:lnTo>
                  <a:lnTo>
                    <a:pt x="1261" y="1987"/>
                  </a:lnTo>
                  <a:lnTo>
                    <a:pt x="1334" y="1971"/>
                  </a:lnTo>
                  <a:lnTo>
                    <a:pt x="1406" y="1949"/>
                  </a:lnTo>
                  <a:lnTo>
                    <a:pt x="1474" y="1922"/>
                  </a:lnTo>
                  <a:lnTo>
                    <a:pt x="1540" y="1890"/>
                  </a:lnTo>
                  <a:lnTo>
                    <a:pt x="1603" y="1852"/>
                  </a:lnTo>
                  <a:lnTo>
                    <a:pt x="1661" y="1809"/>
                  </a:lnTo>
                  <a:lnTo>
                    <a:pt x="1717" y="1763"/>
                  </a:lnTo>
                  <a:lnTo>
                    <a:pt x="1768" y="1712"/>
                  </a:lnTo>
                  <a:lnTo>
                    <a:pt x="1815" y="1656"/>
                  </a:lnTo>
                  <a:lnTo>
                    <a:pt x="1857" y="1598"/>
                  </a:lnTo>
                  <a:lnTo>
                    <a:pt x="1895" y="1535"/>
                  </a:lnTo>
                  <a:lnTo>
                    <a:pt x="1928" y="1470"/>
                  </a:lnTo>
                  <a:lnTo>
                    <a:pt x="1955" y="1401"/>
                  </a:lnTo>
                  <a:lnTo>
                    <a:pt x="1977" y="1330"/>
                  </a:lnTo>
                  <a:lnTo>
                    <a:pt x="1993" y="1257"/>
                  </a:lnTo>
                  <a:lnTo>
                    <a:pt x="2003" y="1181"/>
                  </a:lnTo>
                  <a:lnTo>
                    <a:pt x="2006" y="1104"/>
                  </a:lnTo>
                  <a:lnTo>
                    <a:pt x="2003" y="1027"/>
                  </a:lnTo>
                  <a:lnTo>
                    <a:pt x="1993" y="952"/>
                  </a:lnTo>
                  <a:lnTo>
                    <a:pt x="1977" y="879"/>
                  </a:lnTo>
                  <a:lnTo>
                    <a:pt x="1955" y="808"/>
                  </a:lnTo>
                  <a:lnTo>
                    <a:pt x="1928" y="740"/>
                  </a:lnTo>
                  <a:lnTo>
                    <a:pt x="1895" y="674"/>
                  </a:lnTo>
                  <a:lnTo>
                    <a:pt x="1857" y="612"/>
                  </a:lnTo>
                  <a:lnTo>
                    <a:pt x="1815" y="553"/>
                  </a:lnTo>
                  <a:lnTo>
                    <a:pt x="1768" y="498"/>
                  </a:lnTo>
                  <a:lnTo>
                    <a:pt x="1717" y="447"/>
                  </a:lnTo>
                  <a:lnTo>
                    <a:pt x="1661" y="399"/>
                  </a:lnTo>
                  <a:lnTo>
                    <a:pt x="1603" y="357"/>
                  </a:lnTo>
                  <a:lnTo>
                    <a:pt x="1540" y="320"/>
                  </a:lnTo>
                  <a:lnTo>
                    <a:pt x="1474" y="286"/>
                  </a:lnTo>
                  <a:lnTo>
                    <a:pt x="1406" y="259"/>
                  </a:lnTo>
                  <a:lnTo>
                    <a:pt x="1334" y="237"/>
                  </a:lnTo>
                  <a:lnTo>
                    <a:pt x="1261" y="222"/>
                  </a:lnTo>
                  <a:lnTo>
                    <a:pt x="1185" y="212"/>
                  </a:lnTo>
                  <a:lnTo>
                    <a:pt x="1108" y="209"/>
                  </a:lnTo>
                  <a:close/>
                  <a:moveTo>
                    <a:pt x="1108" y="0"/>
                  </a:moveTo>
                  <a:lnTo>
                    <a:pt x="1195" y="3"/>
                  </a:lnTo>
                  <a:lnTo>
                    <a:pt x="1280" y="13"/>
                  </a:lnTo>
                  <a:lnTo>
                    <a:pt x="1361" y="29"/>
                  </a:lnTo>
                  <a:lnTo>
                    <a:pt x="1442" y="51"/>
                  </a:lnTo>
                  <a:lnTo>
                    <a:pt x="1520" y="79"/>
                  </a:lnTo>
                  <a:lnTo>
                    <a:pt x="1595" y="113"/>
                  </a:lnTo>
                  <a:lnTo>
                    <a:pt x="1667" y="151"/>
                  </a:lnTo>
                  <a:lnTo>
                    <a:pt x="1735" y="195"/>
                  </a:lnTo>
                  <a:lnTo>
                    <a:pt x="1801" y="243"/>
                  </a:lnTo>
                  <a:lnTo>
                    <a:pt x="1862" y="296"/>
                  </a:lnTo>
                  <a:lnTo>
                    <a:pt x="1919" y="353"/>
                  </a:lnTo>
                  <a:lnTo>
                    <a:pt x="1973" y="414"/>
                  </a:lnTo>
                  <a:lnTo>
                    <a:pt x="2020" y="479"/>
                  </a:lnTo>
                  <a:lnTo>
                    <a:pt x="2064" y="548"/>
                  </a:lnTo>
                  <a:lnTo>
                    <a:pt x="2103" y="619"/>
                  </a:lnTo>
                  <a:lnTo>
                    <a:pt x="2137" y="694"/>
                  </a:lnTo>
                  <a:lnTo>
                    <a:pt x="2164" y="771"/>
                  </a:lnTo>
                  <a:lnTo>
                    <a:pt x="2187" y="851"/>
                  </a:lnTo>
                  <a:lnTo>
                    <a:pt x="2202" y="934"/>
                  </a:lnTo>
                  <a:lnTo>
                    <a:pt x="2212" y="1018"/>
                  </a:lnTo>
                  <a:lnTo>
                    <a:pt x="2215" y="1104"/>
                  </a:lnTo>
                  <a:lnTo>
                    <a:pt x="2212" y="1191"/>
                  </a:lnTo>
                  <a:lnTo>
                    <a:pt x="2202" y="1276"/>
                  </a:lnTo>
                  <a:lnTo>
                    <a:pt x="2187" y="1358"/>
                  </a:lnTo>
                  <a:lnTo>
                    <a:pt x="2164" y="1437"/>
                  </a:lnTo>
                  <a:lnTo>
                    <a:pt x="2137" y="1515"/>
                  </a:lnTo>
                  <a:lnTo>
                    <a:pt x="2103" y="1590"/>
                  </a:lnTo>
                  <a:lnTo>
                    <a:pt x="2064" y="1662"/>
                  </a:lnTo>
                  <a:lnTo>
                    <a:pt x="2020" y="1730"/>
                  </a:lnTo>
                  <a:lnTo>
                    <a:pt x="1973" y="1795"/>
                  </a:lnTo>
                  <a:lnTo>
                    <a:pt x="1919" y="1856"/>
                  </a:lnTo>
                  <a:lnTo>
                    <a:pt x="1862" y="1913"/>
                  </a:lnTo>
                  <a:lnTo>
                    <a:pt x="1801" y="1967"/>
                  </a:lnTo>
                  <a:lnTo>
                    <a:pt x="1735" y="2014"/>
                  </a:lnTo>
                  <a:lnTo>
                    <a:pt x="1667" y="2058"/>
                  </a:lnTo>
                  <a:lnTo>
                    <a:pt x="1595" y="2097"/>
                  </a:lnTo>
                  <a:lnTo>
                    <a:pt x="1520" y="2130"/>
                  </a:lnTo>
                  <a:lnTo>
                    <a:pt x="1442" y="2158"/>
                  </a:lnTo>
                  <a:lnTo>
                    <a:pt x="1361" y="2180"/>
                  </a:lnTo>
                  <a:lnTo>
                    <a:pt x="1280" y="2196"/>
                  </a:lnTo>
                  <a:lnTo>
                    <a:pt x="1195" y="2205"/>
                  </a:lnTo>
                  <a:lnTo>
                    <a:pt x="1108" y="2209"/>
                  </a:lnTo>
                  <a:lnTo>
                    <a:pt x="1022" y="2205"/>
                  </a:lnTo>
                  <a:lnTo>
                    <a:pt x="937" y="2196"/>
                  </a:lnTo>
                  <a:lnTo>
                    <a:pt x="854" y="2180"/>
                  </a:lnTo>
                  <a:lnTo>
                    <a:pt x="774" y="2158"/>
                  </a:lnTo>
                  <a:lnTo>
                    <a:pt x="697" y="2130"/>
                  </a:lnTo>
                  <a:lnTo>
                    <a:pt x="621" y="2097"/>
                  </a:lnTo>
                  <a:lnTo>
                    <a:pt x="550" y="2058"/>
                  </a:lnTo>
                  <a:lnTo>
                    <a:pt x="481" y="2014"/>
                  </a:lnTo>
                  <a:lnTo>
                    <a:pt x="416" y="1967"/>
                  </a:lnTo>
                  <a:lnTo>
                    <a:pt x="355" y="1913"/>
                  </a:lnTo>
                  <a:lnTo>
                    <a:pt x="297" y="1856"/>
                  </a:lnTo>
                  <a:lnTo>
                    <a:pt x="244" y="1795"/>
                  </a:lnTo>
                  <a:lnTo>
                    <a:pt x="196" y="1730"/>
                  </a:lnTo>
                  <a:lnTo>
                    <a:pt x="151" y="1662"/>
                  </a:lnTo>
                  <a:lnTo>
                    <a:pt x="113" y="1590"/>
                  </a:lnTo>
                  <a:lnTo>
                    <a:pt x="80" y="1515"/>
                  </a:lnTo>
                  <a:lnTo>
                    <a:pt x="51" y="1437"/>
                  </a:lnTo>
                  <a:lnTo>
                    <a:pt x="30" y="1358"/>
                  </a:lnTo>
                  <a:lnTo>
                    <a:pt x="13" y="1276"/>
                  </a:lnTo>
                  <a:lnTo>
                    <a:pt x="4" y="1191"/>
                  </a:lnTo>
                  <a:lnTo>
                    <a:pt x="0" y="1104"/>
                  </a:lnTo>
                  <a:lnTo>
                    <a:pt x="4" y="1018"/>
                  </a:lnTo>
                  <a:lnTo>
                    <a:pt x="13" y="934"/>
                  </a:lnTo>
                  <a:lnTo>
                    <a:pt x="30" y="851"/>
                  </a:lnTo>
                  <a:lnTo>
                    <a:pt x="51" y="771"/>
                  </a:lnTo>
                  <a:lnTo>
                    <a:pt x="80" y="694"/>
                  </a:lnTo>
                  <a:lnTo>
                    <a:pt x="113" y="619"/>
                  </a:lnTo>
                  <a:lnTo>
                    <a:pt x="151" y="548"/>
                  </a:lnTo>
                  <a:lnTo>
                    <a:pt x="196" y="479"/>
                  </a:lnTo>
                  <a:lnTo>
                    <a:pt x="244" y="414"/>
                  </a:lnTo>
                  <a:lnTo>
                    <a:pt x="297" y="353"/>
                  </a:lnTo>
                  <a:lnTo>
                    <a:pt x="355" y="296"/>
                  </a:lnTo>
                  <a:lnTo>
                    <a:pt x="416" y="243"/>
                  </a:lnTo>
                  <a:lnTo>
                    <a:pt x="481" y="195"/>
                  </a:lnTo>
                  <a:lnTo>
                    <a:pt x="550" y="151"/>
                  </a:lnTo>
                  <a:lnTo>
                    <a:pt x="621" y="113"/>
                  </a:lnTo>
                  <a:lnTo>
                    <a:pt x="697" y="79"/>
                  </a:lnTo>
                  <a:lnTo>
                    <a:pt x="774" y="51"/>
                  </a:lnTo>
                  <a:lnTo>
                    <a:pt x="854" y="29"/>
                  </a:lnTo>
                  <a:lnTo>
                    <a:pt x="937" y="13"/>
                  </a:lnTo>
                  <a:lnTo>
                    <a:pt x="1022" y="3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83160516" name="CustomShape 8"/>
            <p:cNvSpPr/>
            <p:nvPr/>
          </p:nvSpPr>
          <p:spPr bwMode="auto">
            <a:xfrm flipH="1">
              <a:off x="10536840" y="2687400"/>
              <a:ext cx="396360" cy="361439"/>
            </a:xfrm>
            <a:custGeom>
              <a:avLst/>
              <a:gdLst/>
              <a:ahLst/>
              <a:cxnLst/>
              <a:rect l="l" t="t" r="r" b="b"/>
              <a:pathLst>
                <a:path w="1238" h="1234" extrusionOk="0">
                  <a:moveTo>
                    <a:pt x="619" y="0"/>
                  </a:moveTo>
                  <a:lnTo>
                    <a:pt x="682" y="3"/>
                  </a:lnTo>
                  <a:lnTo>
                    <a:pt x="744" y="13"/>
                  </a:lnTo>
                  <a:lnTo>
                    <a:pt x="803" y="28"/>
                  </a:lnTo>
                  <a:lnTo>
                    <a:pt x="860" y="49"/>
                  </a:lnTo>
                  <a:lnTo>
                    <a:pt x="914" y="75"/>
                  </a:lnTo>
                  <a:lnTo>
                    <a:pt x="965" y="106"/>
                  </a:lnTo>
                  <a:lnTo>
                    <a:pt x="1013" y="142"/>
                  </a:lnTo>
                  <a:lnTo>
                    <a:pt x="1056" y="181"/>
                  </a:lnTo>
                  <a:lnTo>
                    <a:pt x="1096" y="226"/>
                  </a:lnTo>
                  <a:lnTo>
                    <a:pt x="1132" y="273"/>
                  </a:lnTo>
                  <a:lnTo>
                    <a:pt x="1163" y="323"/>
                  </a:lnTo>
                  <a:lnTo>
                    <a:pt x="1189" y="377"/>
                  </a:lnTo>
                  <a:lnTo>
                    <a:pt x="1211" y="434"/>
                  </a:lnTo>
                  <a:lnTo>
                    <a:pt x="1226" y="494"/>
                  </a:lnTo>
                  <a:lnTo>
                    <a:pt x="1234" y="554"/>
                  </a:lnTo>
                  <a:lnTo>
                    <a:pt x="1238" y="617"/>
                  </a:lnTo>
                  <a:lnTo>
                    <a:pt x="1234" y="680"/>
                  </a:lnTo>
                  <a:lnTo>
                    <a:pt x="1226" y="742"/>
                  </a:lnTo>
                  <a:lnTo>
                    <a:pt x="1211" y="801"/>
                  </a:lnTo>
                  <a:lnTo>
                    <a:pt x="1189" y="858"/>
                  </a:lnTo>
                  <a:lnTo>
                    <a:pt x="1163" y="911"/>
                  </a:lnTo>
                  <a:lnTo>
                    <a:pt x="1132" y="962"/>
                  </a:lnTo>
                  <a:lnTo>
                    <a:pt x="1096" y="1010"/>
                  </a:lnTo>
                  <a:lnTo>
                    <a:pt x="1056" y="1053"/>
                  </a:lnTo>
                  <a:lnTo>
                    <a:pt x="1013" y="1093"/>
                  </a:lnTo>
                  <a:lnTo>
                    <a:pt x="965" y="1129"/>
                  </a:lnTo>
                  <a:lnTo>
                    <a:pt x="914" y="1160"/>
                  </a:lnTo>
                  <a:lnTo>
                    <a:pt x="860" y="1186"/>
                  </a:lnTo>
                  <a:lnTo>
                    <a:pt x="803" y="1207"/>
                  </a:lnTo>
                  <a:lnTo>
                    <a:pt x="744" y="1223"/>
                  </a:lnTo>
                  <a:lnTo>
                    <a:pt x="682" y="1231"/>
                  </a:lnTo>
                  <a:lnTo>
                    <a:pt x="619" y="1234"/>
                  </a:lnTo>
                  <a:lnTo>
                    <a:pt x="556" y="1231"/>
                  </a:lnTo>
                  <a:lnTo>
                    <a:pt x="495" y="1223"/>
                  </a:lnTo>
                  <a:lnTo>
                    <a:pt x="435" y="1207"/>
                  </a:lnTo>
                  <a:lnTo>
                    <a:pt x="378" y="1186"/>
                  </a:lnTo>
                  <a:lnTo>
                    <a:pt x="324" y="1160"/>
                  </a:lnTo>
                  <a:lnTo>
                    <a:pt x="274" y="1129"/>
                  </a:lnTo>
                  <a:lnTo>
                    <a:pt x="226" y="1093"/>
                  </a:lnTo>
                  <a:lnTo>
                    <a:pt x="181" y="1053"/>
                  </a:lnTo>
                  <a:lnTo>
                    <a:pt x="142" y="1010"/>
                  </a:lnTo>
                  <a:lnTo>
                    <a:pt x="106" y="962"/>
                  </a:lnTo>
                  <a:lnTo>
                    <a:pt x="75" y="911"/>
                  </a:lnTo>
                  <a:lnTo>
                    <a:pt x="49" y="858"/>
                  </a:lnTo>
                  <a:lnTo>
                    <a:pt x="28" y="801"/>
                  </a:lnTo>
                  <a:lnTo>
                    <a:pt x="13" y="742"/>
                  </a:lnTo>
                  <a:lnTo>
                    <a:pt x="3" y="680"/>
                  </a:lnTo>
                  <a:lnTo>
                    <a:pt x="0" y="617"/>
                  </a:lnTo>
                  <a:lnTo>
                    <a:pt x="3" y="593"/>
                  </a:lnTo>
                  <a:lnTo>
                    <a:pt x="11" y="572"/>
                  </a:lnTo>
                  <a:lnTo>
                    <a:pt x="24" y="552"/>
                  </a:lnTo>
                  <a:lnTo>
                    <a:pt x="40" y="536"/>
                  </a:lnTo>
                  <a:lnTo>
                    <a:pt x="58" y="524"/>
                  </a:lnTo>
                  <a:lnTo>
                    <a:pt x="81" y="516"/>
                  </a:lnTo>
                  <a:lnTo>
                    <a:pt x="105" y="513"/>
                  </a:lnTo>
                  <a:lnTo>
                    <a:pt x="129" y="516"/>
                  </a:lnTo>
                  <a:lnTo>
                    <a:pt x="151" y="524"/>
                  </a:lnTo>
                  <a:lnTo>
                    <a:pt x="171" y="536"/>
                  </a:lnTo>
                  <a:lnTo>
                    <a:pt x="187" y="552"/>
                  </a:lnTo>
                  <a:lnTo>
                    <a:pt x="199" y="572"/>
                  </a:lnTo>
                  <a:lnTo>
                    <a:pt x="208" y="593"/>
                  </a:lnTo>
                  <a:lnTo>
                    <a:pt x="210" y="617"/>
                  </a:lnTo>
                  <a:lnTo>
                    <a:pt x="213" y="668"/>
                  </a:lnTo>
                  <a:lnTo>
                    <a:pt x="223" y="718"/>
                  </a:lnTo>
                  <a:lnTo>
                    <a:pt x="237" y="765"/>
                  </a:lnTo>
                  <a:lnTo>
                    <a:pt x="258" y="809"/>
                  </a:lnTo>
                  <a:lnTo>
                    <a:pt x="284" y="850"/>
                  </a:lnTo>
                  <a:lnTo>
                    <a:pt x="313" y="888"/>
                  </a:lnTo>
                  <a:lnTo>
                    <a:pt x="348" y="923"/>
                  </a:lnTo>
                  <a:lnTo>
                    <a:pt x="386" y="952"/>
                  </a:lnTo>
                  <a:lnTo>
                    <a:pt x="427" y="977"/>
                  </a:lnTo>
                  <a:lnTo>
                    <a:pt x="471" y="998"/>
                  </a:lnTo>
                  <a:lnTo>
                    <a:pt x="519" y="1013"/>
                  </a:lnTo>
                  <a:lnTo>
                    <a:pt x="568" y="1023"/>
                  </a:lnTo>
                  <a:lnTo>
                    <a:pt x="619" y="1026"/>
                  </a:lnTo>
                  <a:lnTo>
                    <a:pt x="670" y="1023"/>
                  </a:lnTo>
                  <a:lnTo>
                    <a:pt x="720" y="1013"/>
                  </a:lnTo>
                  <a:lnTo>
                    <a:pt x="767" y="998"/>
                  </a:lnTo>
                  <a:lnTo>
                    <a:pt x="811" y="977"/>
                  </a:lnTo>
                  <a:lnTo>
                    <a:pt x="853" y="952"/>
                  </a:lnTo>
                  <a:lnTo>
                    <a:pt x="891" y="923"/>
                  </a:lnTo>
                  <a:lnTo>
                    <a:pt x="926" y="888"/>
                  </a:lnTo>
                  <a:lnTo>
                    <a:pt x="955" y="850"/>
                  </a:lnTo>
                  <a:lnTo>
                    <a:pt x="980" y="809"/>
                  </a:lnTo>
                  <a:lnTo>
                    <a:pt x="1001" y="765"/>
                  </a:lnTo>
                  <a:lnTo>
                    <a:pt x="1016" y="718"/>
                  </a:lnTo>
                  <a:lnTo>
                    <a:pt x="1026" y="668"/>
                  </a:lnTo>
                  <a:lnTo>
                    <a:pt x="1029" y="617"/>
                  </a:lnTo>
                  <a:lnTo>
                    <a:pt x="1026" y="566"/>
                  </a:lnTo>
                  <a:lnTo>
                    <a:pt x="1016" y="517"/>
                  </a:lnTo>
                  <a:lnTo>
                    <a:pt x="1001" y="470"/>
                  </a:lnTo>
                  <a:lnTo>
                    <a:pt x="980" y="426"/>
                  </a:lnTo>
                  <a:lnTo>
                    <a:pt x="955" y="385"/>
                  </a:lnTo>
                  <a:lnTo>
                    <a:pt x="926" y="347"/>
                  </a:lnTo>
                  <a:lnTo>
                    <a:pt x="891" y="312"/>
                  </a:lnTo>
                  <a:lnTo>
                    <a:pt x="853" y="283"/>
                  </a:lnTo>
                  <a:lnTo>
                    <a:pt x="811" y="257"/>
                  </a:lnTo>
                  <a:lnTo>
                    <a:pt x="767" y="236"/>
                  </a:lnTo>
                  <a:lnTo>
                    <a:pt x="720" y="222"/>
                  </a:lnTo>
                  <a:lnTo>
                    <a:pt x="670" y="213"/>
                  </a:lnTo>
                  <a:lnTo>
                    <a:pt x="619" y="209"/>
                  </a:lnTo>
                  <a:lnTo>
                    <a:pt x="595" y="207"/>
                  </a:lnTo>
                  <a:lnTo>
                    <a:pt x="573" y="198"/>
                  </a:lnTo>
                  <a:lnTo>
                    <a:pt x="553" y="187"/>
                  </a:lnTo>
                  <a:lnTo>
                    <a:pt x="537" y="170"/>
                  </a:lnTo>
                  <a:lnTo>
                    <a:pt x="525" y="151"/>
                  </a:lnTo>
                  <a:lnTo>
                    <a:pt x="518" y="129"/>
                  </a:lnTo>
                  <a:lnTo>
                    <a:pt x="514" y="105"/>
                  </a:lnTo>
                  <a:lnTo>
                    <a:pt x="518" y="81"/>
                  </a:lnTo>
                  <a:lnTo>
                    <a:pt x="525" y="58"/>
                  </a:lnTo>
                  <a:lnTo>
                    <a:pt x="537" y="40"/>
                  </a:lnTo>
                  <a:lnTo>
                    <a:pt x="553" y="24"/>
                  </a:lnTo>
                  <a:lnTo>
                    <a:pt x="573" y="11"/>
                  </a:lnTo>
                  <a:lnTo>
                    <a:pt x="595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62888751" name="CustomShape 9"/>
            <p:cNvSpPr/>
            <p:nvPr/>
          </p:nvSpPr>
          <p:spPr bwMode="auto">
            <a:xfrm flipH="1">
              <a:off x="10222200" y="2283120"/>
              <a:ext cx="1150560" cy="1054800"/>
            </a:xfrm>
            <a:custGeom>
              <a:avLst/>
              <a:gdLst/>
              <a:ahLst/>
              <a:cxnLst/>
              <a:rect l="l" t="t" r="r" b="b"/>
              <a:pathLst>
                <a:path w="3589" h="3579" extrusionOk="0">
                  <a:moveTo>
                    <a:pt x="474" y="251"/>
                  </a:moveTo>
                  <a:lnTo>
                    <a:pt x="251" y="473"/>
                  </a:lnTo>
                  <a:lnTo>
                    <a:pt x="423" y="644"/>
                  </a:lnTo>
                  <a:lnTo>
                    <a:pt x="623" y="622"/>
                  </a:lnTo>
                  <a:lnTo>
                    <a:pt x="646" y="422"/>
                  </a:lnTo>
                  <a:lnTo>
                    <a:pt x="474" y="251"/>
                  </a:lnTo>
                  <a:close/>
                  <a:moveTo>
                    <a:pt x="462" y="0"/>
                  </a:moveTo>
                  <a:lnTo>
                    <a:pt x="485" y="0"/>
                  </a:lnTo>
                  <a:lnTo>
                    <a:pt x="508" y="4"/>
                  </a:lnTo>
                  <a:lnTo>
                    <a:pt x="529" y="14"/>
                  </a:lnTo>
                  <a:lnTo>
                    <a:pt x="548" y="29"/>
                  </a:lnTo>
                  <a:lnTo>
                    <a:pt x="829" y="310"/>
                  </a:lnTo>
                  <a:lnTo>
                    <a:pt x="844" y="329"/>
                  </a:lnTo>
                  <a:lnTo>
                    <a:pt x="854" y="349"/>
                  </a:lnTo>
                  <a:lnTo>
                    <a:pt x="860" y="372"/>
                  </a:lnTo>
                  <a:lnTo>
                    <a:pt x="860" y="396"/>
                  </a:lnTo>
                  <a:lnTo>
                    <a:pt x="828" y="678"/>
                  </a:lnTo>
                  <a:lnTo>
                    <a:pt x="935" y="784"/>
                  </a:lnTo>
                  <a:lnTo>
                    <a:pt x="1007" y="725"/>
                  </a:lnTo>
                  <a:lnTo>
                    <a:pt x="1083" y="669"/>
                  </a:lnTo>
                  <a:lnTo>
                    <a:pt x="1162" y="618"/>
                  </a:lnTo>
                  <a:lnTo>
                    <a:pt x="1244" y="572"/>
                  </a:lnTo>
                  <a:lnTo>
                    <a:pt x="1328" y="531"/>
                  </a:lnTo>
                  <a:lnTo>
                    <a:pt x="1417" y="494"/>
                  </a:lnTo>
                  <a:lnTo>
                    <a:pt x="1507" y="462"/>
                  </a:lnTo>
                  <a:lnTo>
                    <a:pt x="1599" y="436"/>
                  </a:lnTo>
                  <a:lnTo>
                    <a:pt x="1694" y="416"/>
                  </a:lnTo>
                  <a:lnTo>
                    <a:pt x="1791" y="400"/>
                  </a:lnTo>
                  <a:lnTo>
                    <a:pt x="1889" y="392"/>
                  </a:lnTo>
                  <a:lnTo>
                    <a:pt x="1989" y="388"/>
                  </a:lnTo>
                  <a:lnTo>
                    <a:pt x="2094" y="392"/>
                  </a:lnTo>
                  <a:lnTo>
                    <a:pt x="2198" y="401"/>
                  </a:lnTo>
                  <a:lnTo>
                    <a:pt x="2299" y="418"/>
                  </a:lnTo>
                  <a:lnTo>
                    <a:pt x="2398" y="441"/>
                  </a:lnTo>
                  <a:lnTo>
                    <a:pt x="2495" y="470"/>
                  </a:lnTo>
                  <a:lnTo>
                    <a:pt x="2588" y="505"/>
                  </a:lnTo>
                  <a:lnTo>
                    <a:pt x="2680" y="545"/>
                  </a:lnTo>
                  <a:lnTo>
                    <a:pt x="2768" y="590"/>
                  </a:lnTo>
                  <a:lnTo>
                    <a:pt x="2853" y="640"/>
                  </a:lnTo>
                  <a:lnTo>
                    <a:pt x="2933" y="697"/>
                  </a:lnTo>
                  <a:lnTo>
                    <a:pt x="3011" y="757"/>
                  </a:lnTo>
                  <a:lnTo>
                    <a:pt x="3084" y="821"/>
                  </a:lnTo>
                  <a:lnTo>
                    <a:pt x="3154" y="891"/>
                  </a:lnTo>
                  <a:lnTo>
                    <a:pt x="3219" y="965"/>
                  </a:lnTo>
                  <a:lnTo>
                    <a:pt x="3280" y="1042"/>
                  </a:lnTo>
                  <a:lnTo>
                    <a:pt x="3336" y="1123"/>
                  </a:lnTo>
                  <a:lnTo>
                    <a:pt x="3387" y="1208"/>
                  </a:lnTo>
                  <a:lnTo>
                    <a:pt x="3432" y="1295"/>
                  </a:lnTo>
                  <a:lnTo>
                    <a:pt x="3473" y="1387"/>
                  </a:lnTo>
                  <a:lnTo>
                    <a:pt x="3507" y="1480"/>
                  </a:lnTo>
                  <a:lnTo>
                    <a:pt x="3536" y="1576"/>
                  </a:lnTo>
                  <a:lnTo>
                    <a:pt x="3559" y="1675"/>
                  </a:lnTo>
                  <a:lnTo>
                    <a:pt x="3576" y="1776"/>
                  </a:lnTo>
                  <a:lnTo>
                    <a:pt x="3586" y="1879"/>
                  </a:lnTo>
                  <a:lnTo>
                    <a:pt x="3589" y="1983"/>
                  </a:lnTo>
                  <a:lnTo>
                    <a:pt x="3586" y="2007"/>
                  </a:lnTo>
                  <a:lnTo>
                    <a:pt x="3578" y="2030"/>
                  </a:lnTo>
                  <a:lnTo>
                    <a:pt x="3566" y="2049"/>
                  </a:lnTo>
                  <a:lnTo>
                    <a:pt x="3550" y="2065"/>
                  </a:lnTo>
                  <a:lnTo>
                    <a:pt x="3530" y="2078"/>
                  </a:lnTo>
                  <a:lnTo>
                    <a:pt x="3508" y="2085"/>
                  </a:lnTo>
                  <a:lnTo>
                    <a:pt x="3485" y="2088"/>
                  </a:lnTo>
                  <a:lnTo>
                    <a:pt x="3461" y="2085"/>
                  </a:lnTo>
                  <a:lnTo>
                    <a:pt x="3438" y="2078"/>
                  </a:lnTo>
                  <a:lnTo>
                    <a:pt x="3418" y="2065"/>
                  </a:lnTo>
                  <a:lnTo>
                    <a:pt x="3403" y="2049"/>
                  </a:lnTo>
                  <a:lnTo>
                    <a:pt x="3390" y="2030"/>
                  </a:lnTo>
                  <a:lnTo>
                    <a:pt x="3382" y="2007"/>
                  </a:lnTo>
                  <a:lnTo>
                    <a:pt x="3379" y="1983"/>
                  </a:lnTo>
                  <a:lnTo>
                    <a:pt x="3376" y="1884"/>
                  </a:lnTo>
                  <a:lnTo>
                    <a:pt x="3366" y="1788"/>
                  </a:lnTo>
                  <a:lnTo>
                    <a:pt x="3349" y="1692"/>
                  </a:lnTo>
                  <a:lnTo>
                    <a:pt x="3326" y="1600"/>
                  </a:lnTo>
                  <a:lnTo>
                    <a:pt x="3296" y="1510"/>
                  </a:lnTo>
                  <a:lnTo>
                    <a:pt x="3260" y="1422"/>
                  </a:lnTo>
                  <a:lnTo>
                    <a:pt x="3220" y="1339"/>
                  </a:lnTo>
                  <a:lnTo>
                    <a:pt x="3173" y="1257"/>
                  </a:lnTo>
                  <a:lnTo>
                    <a:pt x="3122" y="1180"/>
                  </a:lnTo>
                  <a:lnTo>
                    <a:pt x="3066" y="1107"/>
                  </a:lnTo>
                  <a:lnTo>
                    <a:pt x="3004" y="1037"/>
                  </a:lnTo>
                  <a:lnTo>
                    <a:pt x="2938" y="971"/>
                  </a:lnTo>
                  <a:lnTo>
                    <a:pt x="2869" y="910"/>
                  </a:lnTo>
                  <a:lnTo>
                    <a:pt x="2795" y="854"/>
                  </a:lnTo>
                  <a:lnTo>
                    <a:pt x="2717" y="803"/>
                  </a:lnTo>
                  <a:lnTo>
                    <a:pt x="2636" y="756"/>
                  </a:lnTo>
                  <a:lnTo>
                    <a:pt x="2551" y="715"/>
                  </a:lnTo>
                  <a:lnTo>
                    <a:pt x="2464" y="680"/>
                  </a:lnTo>
                  <a:lnTo>
                    <a:pt x="2374" y="651"/>
                  </a:lnTo>
                  <a:lnTo>
                    <a:pt x="2280" y="628"/>
                  </a:lnTo>
                  <a:lnTo>
                    <a:pt x="2186" y="611"/>
                  </a:lnTo>
                  <a:lnTo>
                    <a:pt x="2088" y="600"/>
                  </a:lnTo>
                  <a:lnTo>
                    <a:pt x="1989" y="597"/>
                  </a:lnTo>
                  <a:lnTo>
                    <a:pt x="1895" y="600"/>
                  </a:lnTo>
                  <a:lnTo>
                    <a:pt x="1804" y="610"/>
                  </a:lnTo>
                  <a:lnTo>
                    <a:pt x="1713" y="624"/>
                  </a:lnTo>
                  <a:lnTo>
                    <a:pt x="1625" y="646"/>
                  </a:lnTo>
                  <a:lnTo>
                    <a:pt x="1539" y="672"/>
                  </a:lnTo>
                  <a:lnTo>
                    <a:pt x="1457" y="703"/>
                  </a:lnTo>
                  <a:lnTo>
                    <a:pt x="1376" y="739"/>
                  </a:lnTo>
                  <a:lnTo>
                    <a:pt x="1298" y="781"/>
                  </a:lnTo>
                  <a:lnTo>
                    <a:pt x="1223" y="827"/>
                  </a:lnTo>
                  <a:lnTo>
                    <a:pt x="1151" y="878"/>
                  </a:lnTo>
                  <a:lnTo>
                    <a:pt x="1084" y="932"/>
                  </a:lnTo>
                  <a:lnTo>
                    <a:pt x="2066" y="1913"/>
                  </a:lnTo>
                  <a:lnTo>
                    <a:pt x="2081" y="1932"/>
                  </a:lnTo>
                  <a:lnTo>
                    <a:pt x="2091" y="1953"/>
                  </a:lnTo>
                  <a:lnTo>
                    <a:pt x="2096" y="1976"/>
                  </a:lnTo>
                  <a:lnTo>
                    <a:pt x="2096" y="1998"/>
                  </a:lnTo>
                  <a:lnTo>
                    <a:pt x="2091" y="2021"/>
                  </a:lnTo>
                  <a:lnTo>
                    <a:pt x="2081" y="2042"/>
                  </a:lnTo>
                  <a:lnTo>
                    <a:pt x="2066" y="2060"/>
                  </a:lnTo>
                  <a:lnTo>
                    <a:pt x="2050" y="2074"/>
                  </a:lnTo>
                  <a:lnTo>
                    <a:pt x="2032" y="2084"/>
                  </a:lnTo>
                  <a:lnTo>
                    <a:pt x="2013" y="2090"/>
                  </a:lnTo>
                  <a:lnTo>
                    <a:pt x="1992" y="2092"/>
                  </a:lnTo>
                  <a:lnTo>
                    <a:pt x="1972" y="2090"/>
                  </a:lnTo>
                  <a:lnTo>
                    <a:pt x="1953" y="2084"/>
                  </a:lnTo>
                  <a:lnTo>
                    <a:pt x="1934" y="2074"/>
                  </a:lnTo>
                  <a:lnTo>
                    <a:pt x="1918" y="2060"/>
                  </a:lnTo>
                  <a:lnTo>
                    <a:pt x="935" y="1081"/>
                  </a:lnTo>
                  <a:lnTo>
                    <a:pt x="880" y="1148"/>
                  </a:lnTo>
                  <a:lnTo>
                    <a:pt x="829" y="1219"/>
                  </a:lnTo>
                  <a:lnTo>
                    <a:pt x="783" y="1294"/>
                  </a:lnTo>
                  <a:lnTo>
                    <a:pt x="741" y="1372"/>
                  </a:lnTo>
                  <a:lnTo>
                    <a:pt x="705" y="1453"/>
                  </a:lnTo>
                  <a:lnTo>
                    <a:pt x="673" y="1535"/>
                  </a:lnTo>
                  <a:lnTo>
                    <a:pt x="647" y="1621"/>
                  </a:lnTo>
                  <a:lnTo>
                    <a:pt x="626" y="1709"/>
                  </a:lnTo>
                  <a:lnTo>
                    <a:pt x="611" y="1799"/>
                  </a:lnTo>
                  <a:lnTo>
                    <a:pt x="602" y="1890"/>
                  </a:lnTo>
                  <a:lnTo>
                    <a:pt x="598" y="1983"/>
                  </a:lnTo>
                  <a:lnTo>
                    <a:pt x="602" y="2082"/>
                  </a:lnTo>
                  <a:lnTo>
                    <a:pt x="613" y="2180"/>
                  </a:lnTo>
                  <a:lnTo>
                    <a:pt x="630" y="2274"/>
                  </a:lnTo>
                  <a:lnTo>
                    <a:pt x="653" y="2367"/>
                  </a:lnTo>
                  <a:lnTo>
                    <a:pt x="682" y="2457"/>
                  </a:lnTo>
                  <a:lnTo>
                    <a:pt x="717" y="2544"/>
                  </a:lnTo>
                  <a:lnTo>
                    <a:pt x="758" y="2629"/>
                  </a:lnTo>
                  <a:lnTo>
                    <a:pt x="805" y="2709"/>
                  </a:lnTo>
                  <a:lnTo>
                    <a:pt x="856" y="2787"/>
                  </a:lnTo>
                  <a:lnTo>
                    <a:pt x="913" y="2861"/>
                  </a:lnTo>
                  <a:lnTo>
                    <a:pt x="974" y="2930"/>
                  </a:lnTo>
                  <a:lnTo>
                    <a:pt x="1040" y="2995"/>
                  </a:lnTo>
                  <a:lnTo>
                    <a:pt x="1110" y="3057"/>
                  </a:lnTo>
                  <a:lnTo>
                    <a:pt x="1184" y="3114"/>
                  </a:lnTo>
                  <a:lnTo>
                    <a:pt x="1261" y="3165"/>
                  </a:lnTo>
                  <a:lnTo>
                    <a:pt x="1343" y="3211"/>
                  </a:lnTo>
                  <a:lnTo>
                    <a:pt x="1426" y="3251"/>
                  </a:lnTo>
                  <a:lnTo>
                    <a:pt x="1514" y="3287"/>
                  </a:lnTo>
                  <a:lnTo>
                    <a:pt x="1605" y="3316"/>
                  </a:lnTo>
                  <a:lnTo>
                    <a:pt x="1697" y="3339"/>
                  </a:lnTo>
                  <a:lnTo>
                    <a:pt x="1793" y="3357"/>
                  </a:lnTo>
                  <a:lnTo>
                    <a:pt x="1890" y="3366"/>
                  </a:lnTo>
                  <a:lnTo>
                    <a:pt x="1989" y="3370"/>
                  </a:lnTo>
                  <a:lnTo>
                    <a:pt x="2075" y="3367"/>
                  </a:lnTo>
                  <a:lnTo>
                    <a:pt x="2161" y="3360"/>
                  </a:lnTo>
                  <a:lnTo>
                    <a:pt x="2244" y="3347"/>
                  </a:lnTo>
                  <a:lnTo>
                    <a:pt x="2327" y="3328"/>
                  </a:lnTo>
                  <a:lnTo>
                    <a:pt x="2409" y="3306"/>
                  </a:lnTo>
                  <a:lnTo>
                    <a:pt x="2488" y="3277"/>
                  </a:lnTo>
                  <a:lnTo>
                    <a:pt x="2566" y="3245"/>
                  </a:lnTo>
                  <a:lnTo>
                    <a:pt x="2643" y="3208"/>
                  </a:lnTo>
                  <a:lnTo>
                    <a:pt x="2715" y="3166"/>
                  </a:lnTo>
                  <a:lnTo>
                    <a:pt x="2786" y="3119"/>
                  </a:lnTo>
                  <a:lnTo>
                    <a:pt x="2855" y="3069"/>
                  </a:lnTo>
                  <a:lnTo>
                    <a:pt x="2919" y="3014"/>
                  </a:lnTo>
                  <a:lnTo>
                    <a:pt x="2981" y="2955"/>
                  </a:lnTo>
                  <a:lnTo>
                    <a:pt x="3040" y="2892"/>
                  </a:lnTo>
                  <a:lnTo>
                    <a:pt x="3057" y="2876"/>
                  </a:lnTo>
                  <a:lnTo>
                    <a:pt x="3078" y="2864"/>
                  </a:lnTo>
                  <a:lnTo>
                    <a:pt x="3099" y="2858"/>
                  </a:lnTo>
                  <a:lnTo>
                    <a:pt x="3123" y="2855"/>
                  </a:lnTo>
                  <a:lnTo>
                    <a:pt x="3145" y="2860"/>
                  </a:lnTo>
                  <a:lnTo>
                    <a:pt x="3168" y="2867"/>
                  </a:lnTo>
                  <a:lnTo>
                    <a:pt x="3188" y="2881"/>
                  </a:lnTo>
                  <a:lnTo>
                    <a:pt x="3204" y="2899"/>
                  </a:lnTo>
                  <a:lnTo>
                    <a:pt x="3215" y="2919"/>
                  </a:lnTo>
                  <a:lnTo>
                    <a:pt x="3222" y="2941"/>
                  </a:lnTo>
                  <a:lnTo>
                    <a:pt x="3223" y="2964"/>
                  </a:lnTo>
                  <a:lnTo>
                    <a:pt x="3220" y="2987"/>
                  </a:lnTo>
                  <a:lnTo>
                    <a:pt x="3212" y="3008"/>
                  </a:lnTo>
                  <a:lnTo>
                    <a:pt x="3198" y="3029"/>
                  </a:lnTo>
                  <a:lnTo>
                    <a:pt x="3135" y="3096"/>
                  </a:lnTo>
                  <a:lnTo>
                    <a:pt x="3069" y="3160"/>
                  </a:lnTo>
                  <a:lnTo>
                    <a:pt x="2999" y="3220"/>
                  </a:lnTo>
                  <a:lnTo>
                    <a:pt x="2928" y="3275"/>
                  </a:lnTo>
                  <a:lnTo>
                    <a:pt x="2853" y="3327"/>
                  </a:lnTo>
                  <a:lnTo>
                    <a:pt x="2774" y="3374"/>
                  </a:lnTo>
                  <a:lnTo>
                    <a:pt x="2695" y="3415"/>
                  </a:lnTo>
                  <a:lnTo>
                    <a:pt x="2612" y="3453"/>
                  </a:lnTo>
                  <a:lnTo>
                    <a:pt x="2527" y="3486"/>
                  </a:lnTo>
                  <a:lnTo>
                    <a:pt x="2441" y="3514"/>
                  </a:lnTo>
                  <a:lnTo>
                    <a:pt x="2353" y="3537"/>
                  </a:lnTo>
                  <a:lnTo>
                    <a:pt x="2264" y="3555"/>
                  </a:lnTo>
                  <a:lnTo>
                    <a:pt x="2174" y="3568"/>
                  </a:lnTo>
                  <a:lnTo>
                    <a:pt x="2081" y="3577"/>
                  </a:lnTo>
                  <a:lnTo>
                    <a:pt x="1989" y="3579"/>
                  </a:lnTo>
                  <a:lnTo>
                    <a:pt x="1884" y="3576"/>
                  </a:lnTo>
                  <a:lnTo>
                    <a:pt x="1781" y="3566"/>
                  </a:lnTo>
                  <a:lnTo>
                    <a:pt x="1680" y="3549"/>
                  </a:lnTo>
                  <a:lnTo>
                    <a:pt x="1581" y="3526"/>
                  </a:lnTo>
                  <a:lnTo>
                    <a:pt x="1484" y="3498"/>
                  </a:lnTo>
                  <a:lnTo>
                    <a:pt x="1390" y="3463"/>
                  </a:lnTo>
                  <a:lnTo>
                    <a:pt x="1299" y="3423"/>
                  </a:lnTo>
                  <a:lnTo>
                    <a:pt x="1211" y="3377"/>
                  </a:lnTo>
                  <a:lnTo>
                    <a:pt x="1126" y="3326"/>
                  </a:lnTo>
                  <a:lnTo>
                    <a:pt x="1044" y="3271"/>
                  </a:lnTo>
                  <a:lnTo>
                    <a:pt x="967" y="3210"/>
                  </a:lnTo>
                  <a:lnTo>
                    <a:pt x="893" y="3145"/>
                  </a:lnTo>
                  <a:lnTo>
                    <a:pt x="824" y="3076"/>
                  </a:lnTo>
                  <a:lnTo>
                    <a:pt x="759" y="3003"/>
                  </a:lnTo>
                  <a:lnTo>
                    <a:pt x="699" y="2925"/>
                  </a:lnTo>
                  <a:lnTo>
                    <a:pt x="642" y="2845"/>
                  </a:lnTo>
                  <a:lnTo>
                    <a:pt x="592" y="2760"/>
                  </a:lnTo>
                  <a:lnTo>
                    <a:pt x="546" y="2672"/>
                  </a:lnTo>
                  <a:lnTo>
                    <a:pt x="506" y="2581"/>
                  </a:lnTo>
                  <a:lnTo>
                    <a:pt x="471" y="2488"/>
                  </a:lnTo>
                  <a:lnTo>
                    <a:pt x="442" y="2391"/>
                  </a:lnTo>
                  <a:lnTo>
                    <a:pt x="419" y="2292"/>
                  </a:lnTo>
                  <a:lnTo>
                    <a:pt x="403" y="2191"/>
                  </a:lnTo>
                  <a:lnTo>
                    <a:pt x="393" y="2088"/>
                  </a:lnTo>
                  <a:lnTo>
                    <a:pt x="390" y="1983"/>
                  </a:lnTo>
                  <a:lnTo>
                    <a:pt x="393" y="1883"/>
                  </a:lnTo>
                  <a:lnTo>
                    <a:pt x="402" y="1786"/>
                  </a:lnTo>
                  <a:lnTo>
                    <a:pt x="417" y="1689"/>
                  </a:lnTo>
                  <a:lnTo>
                    <a:pt x="437" y="1595"/>
                  </a:lnTo>
                  <a:lnTo>
                    <a:pt x="464" y="1503"/>
                  </a:lnTo>
                  <a:lnTo>
                    <a:pt x="495" y="1413"/>
                  </a:lnTo>
                  <a:lnTo>
                    <a:pt x="532" y="1325"/>
                  </a:lnTo>
                  <a:lnTo>
                    <a:pt x="573" y="1240"/>
                  </a:lnTo>
                  <a:lnTo>
                    <a:pt x="620" y="1159"/>
                  </a:lnTo>
                  <a:lnTo>
                    <a:pt x="671" y="1080"/>
                  </a:lnTo>
                  <a:lnTo>
                    <a:pt x="727" y="1005"/>
                  </a:lnTo>
                  <a:lnTo>
                    <a:pt x="787" y="932"/>
                  </a:lnTo>
                  <a:lnTo>
                    <a:pt x="680" y="826"/>
                  </a:lnTo>
                  <a:lnTo>
                    <a:pt x="397" y="857"/>
                  </a:lnTo>
                  <a:lnTo>
                    <a:pt x="385" y="858"/>
                  </a:lnTo>
                  <a:lnTo>
                    <a:pt x="365" y="856"/>
                  </a:lnTo>
                  <a:lnTo>
                    <a:pt x="345" y="850"/>
                  </a:lnTo>
                  <a:lnTo>
                    <a:pt x="328" y="840"/>
                  </a:lnTo>
                  <a:lnTo>
                    <a:pt x="311" y="827"/>
                  </a:lnTo>
                  <a:lnTo>
                    <a:pt x="29" y="547"/>
                  </a:lnTo>
                  <a:lnTo>
                    <a:pt x="14" y="527"/>
                  </a:lnTo>
                  <a:lnTo>
                    <a:pt x="4" y="507"/>
                  </a:lnTo>
                  <a:lnTo>
                    <a:pt x="0" y="484"/>
                  </a:lnTo>
                  <a:lnTo>
                    <a:pt x="0" y="461"/>
                  </a:lnTo>
                  <a:lnTo>
                    <a:pt x="4" y="438"/>
                  </a:lnTo>
                  <a:lnTo>
                    <a:pt x="14" y="418"/>
                  </a:lnTo>
                  <a:lnTo>
                    <a:pt x="29" y="399"/>
                  </a:lnTo>
                  <a:lnTo>
                    <a:pt x="400" y="29"/>
                  </a:lnTo>
                  <a:lnTo>
                    <a:pt x="419" y="14"/>
                  </a:lnTo>
                  <a:lnTo>
                    <a:pt x="440" y="4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165226933" name="Group 10"/>
          <p:cNvGrpSpPr/>
          <p:nvPr/>
        </p:nvGrpSpPr>
        <p:grpSpPr bwMode="auto">
          <a:xfrm>
            <a:off x="9612360" y="4032720"/>
            <a:ext cx="2002320" cy="1727280"/>
            <a:chOff x="9612360" y="4032720"/>
            <a:chExt cx="2002320" cy="1727280"/>
          </a:xfrm>
        </p:grpSpPr>
        <p:sp>
          <p:nvSpPr>
            <p:cNvPr id="1505437394" name="CustomShape 11"/>
            <p:cNvSpPr/>
            <p:nvPr/>
          </p:nvSpPr>
          <p:spPr bwMode="auto">
            <a:xfrm>
              <a:off x="10216800" y="5724720"/>
              <a:ext cx="1392120" cy="35280"/>
            </a:xfrm>
            <a:custGeom>
              <a:avLst/>
              <a:gdLst/>
              <a:ahLst/>
              <a:cxnLst/>
              <a:rect l="l" t="t" r="r" b="b"/>
              <a:pathLst>
                <a:path w="2425" h="60" extrusionOk="0">
                  <a:moveTo>
                    <a:pt x="0" y="0"/>
                  </a:moveTo>
                  <a:lnTo>
                    <a:pt x="2425" y="0"/>
                  </a:lnTo>
                  <a:lnTo>
                    <a:pt x="2408" y="60"/>
                  </a:lnTo>
                  <a:lnTo>
                    <a:pt x="22" y="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46718690" name="CustomShape 12"/>
            <p:cNvSpPr/>
            <p:nvPr/>
          </p:nvSpPr>
          <p:spPr bwMode="auto">
            <a:xfrm>
              <a:off x="9612360" y="4032720"/>
              <a:ext cx="1363319" cy="1457640"/>
            </a:xfrm>
            <a:custGeom>
              <a:avLst/>
              <a:gdLst/>
              <a:ahLst/>
              <a:cxnLst/>
              <a:rect l="l" t="t" r="r" b="b"/>
              <a:pathLst>
                <a:path w="2373" h="2378" extrusionOk="0">
                  <a:moveTo>
                    <a:pt x="729" y="284"/>
                  </a:moveTo>
                  <a:lnTo>
                    <a:pt x="727" y="285"/>
                  </a:lnTo>
                  <a:lnTo>
                    <a:pt x="719" y="288"/>
                  </a:lnTo>
                  <a:lnTo>
                    <a:pt x="708" y="294"/>
                  </a:lnTo>
                  <a:lnTo>
                    <a:pt x="693" y="300"/>
                  </a:lnTo>
                  <a:lnTo>
                    <a:pt x="674" y="311"/>
                  </a:lnTo>
                  <a:lnTo>
                    <a:pt x="652" y="322"/>
                  </a:lnTo>
                  <a:lnTo>
                    <a:pt x="626" y="338"/>
                  </a:lnTo>
                  <a:lnTo>
                    <a:pt x="599" y="356"/>
                  </a:lnTo>
                  <a:lnTo>
                    <a:pt x="568" y="378"/>
                  </a:lnTo>
                  <a:lnTo>
                    <a:pt x="537" y="402"/>
                  </a:lnTo>
                  <a:lnTo>
                    <a:pt x="504" y="432"/>
                  </a:lnTo>
                  <a:lnTo>
                    <a:pt x="469" y="465"/>
                  </a:lnTo>
                  <a:lnTo>
                    <a:pt x="434" y="501"/>
                  </a:lnTo>
                  <a:lnTo>
                    <a:pt x="399" y="542"/>
                  </a:lnTo>
                  <a:lnTo>
                    <a:pt x="363" y="587"/>
                  </a:lnTo>
                  <a:lnTo>
                    <a:pt x="328" y="637"/>
                  </a:lnTo>
                  <a:lnTo>
                    <a:pt x="293" y="692"/>
                  </a:lnTo>
                  <a:lnTo>
                    <a:pt x="259" y="752"/>
                  </a:lnTo>
                  <a:lnTo>
                    <a:pt x="227" y="817"/>
                  </a:lnTo>
                  <a:lnTo>
                    <a:pt x="196" y="888"/>
                  </a:lnTo>
                  <a:lnTo>
                    <a:pt x="197" y="903"/>
                  </a:lnTo>
                  <a:lnTo>
                    <a:pt x="200" y="920"/>
                  </a:lnTo>
                  <a:lnTo>
                    <a:pt x="204" y="938"/>
                  </a:lnTo>
                  <a:lnTo>
                    <a:pt x="206" y="957"/>
                  </a:lnTo>
                  <a:lnTo>
                    <a:pt x="208" y="973"/>
                  </a:lnTo>
                  <a:lnTo>
                    <a:pt x="207" y="989"/>
                  </a:lnTo>
                  <a:lnTo>
                    <a:pt x="202" y="1007"/>
                  </a:lnTo>
                  <a:lnTo>
                    <a:pt x="199" y="1024"/>
                  </a:lnTo>
                  <a:lnTo>
                    <a:pt x="199" y="1040"/>
                  </a:lnTo>
                  <a:lnTo>
                    <a:pt x="201" y="1058"/>
                  </a:lnTo>
                  <a:lnTo>
                    <a:pt x="204" y="1068"/>
                  </a:lnTo>
                  <a:lnTo>
                    <a:pt x="209" y="1079"/>
                  </a:lnTo>
                  <a:lnTo>
                    <a:pt x="214" y="1091"/>
                  </a:lnTo>
                  <a:lnTo>
                    <a:pt x="221" y="1103"/>
                  </a:lnTo>
                  <a:lnTo>
                    <a:pt x="228" y="1114"/>
                  </a:lnTo>
                  <a:lnTo>
                    <a:pt x="234" y="1123"/>
                  </a:lnTo>
                  <a:lnTo>
                    <a:pt x="238" y="1132"/>
                  </a:lnTo>
                  <a:lnTo>
                    <a:pt x="243" y="1137"/>
                  </a:lnTo>
                  <a:lnTo>
                    <a:pt x="244" y="1138"/>
                  </a:lnTo>
                  <a:lnTo>
                    <a:pt x="292" y="1192"/>
                  </a:lnTo>
                  <a:lnTo>
                    <a:pt x="292" y="1195"/>
                  </a:lnTo>
                  <a:lnTo>
                    <a:pt x="293" y="1202"/>
                  </a:lnTo>
                  <a:lnTo>
                    <a:pt x="294" y="1215"/>
                  </a:lnTo>
                  <a:lnTo>
                    <a:pt x="297" y="1230"/>
                  </a:lnTo>
                  <a:lnTo>
                    <a:pt x="302" y="1246"/>
                  </a:lnTo>
                  <a:lnTo>
                    <a:pt x="307" y="1262"/>
                  </a:lnTo>
                  <a:lnTo>
                    <a:pt x="314" y="1276"/>
                  </a:lnTo>
                  <a:lnTo>
                    <a:pt x="324" y="1288"/>
                  </a:lnTo>
                  <a:lnTo>
                    <a:pt x="330" y="1299"/>
                  </a:lnTo>
                  <a:lnTo>
                    <a:pt x="332" y="1308"/>
                  </a:lnTo>
                  <a:lnTo>
                    <a:pt x="330" y="1319"/>
                  </a:lnTo>
                  <a:lnTo>
                    <a:pt x="326" y="1327"/>
                  </a:lnTo>
                  <a:lnTo>
                    <a:pt x="320" y="1335"/>
                  </a:lnTo>
                  <a:lnTo>
                    <a:pt x="314" y="1342"/>
                  </a:lnTo>
                  <a:lnTo>
                    <a:pt x="309" y="1345"/>
                  </a:lnTo>
                  <a:lnTo>
                    <a:pt x="308" y="1347"/>
                  </a:lnTo>
                  <a:lnTo>
                    <a:pt x="307" y="1349"/>
                  </a:lnTo>
                  <a:lnTo>
                    <a:pt x="306" y="1357"/>
                  </a:lnTo>
                  <a:lnTo>
                    <a:pt x="304" y="1368"/>
                  </a:lnTo>
                  <a:lnTo>
                    <a:pt x="301" y="1383"/>
                  </a:lnTo>
                  <a:lnTo>
                    <a:pt x="297" y="1400"/>
                  </a:lnTo>
                  <a:lnTo>
                    <a:pt x="295" y="1417"/>
                  </a:lnTo>
                  <a:lnTo>
                    <a:pt x="293" y="1435"/>
                  </a:lnTo>
                  <a:lnTo>
                    <a:pt x="291" y="1452"/>
                  </a:lnTo>
                  <a:lnTo>
                    <a:pt x="291" y="1467"/>
                  </a:lnTo>
                  <a:lnTo>
                    <a:pt x="292" y="1480"/>
                  </a:lnTo>
                  <a:lnTo>
                    <a:pt x="294" y="1496"/>
                  </a:lnTo>
                  <a:lnTo>
                    <a:pt x="297" y="1516"/>
                  </a:lnTo>
                  <a:lnTo>
                    <a:pt x="302" y="1538"/>
                  </a:lnTo>
                  <a:lnTo>
                    <a:pt x="306" y="1560"/>
                  </a:lnTo>
                  <a:lnTo>
                    <a:pt x="311" y="1582"/>
                  </a:lnTo>
                  <a:lnTo>
                    <a:pt x="317" y="1603"/>
                  </a:lnTo>
                  <a:lnTo>
                    <a:pt x="323" y="1618"/>
                  </a:lnTo>
                  <a:lnTo>
                    <a:pt x="329" y="1630"/>
                  </a:lnTo>
                  <a:lnTo>
                    <a:pt x="335" y="1636"/>
                  </a:lnTo>
                  <a:lnTo>
                    <a:pt x="346" y="1644"/>
                  </a:lnTo>
                  <a:lnTo>
                    <a:pt x="359" y="1651"/>
                  </a:lnTo>
                  <a:lnTo>
                    <a:pt x="373" y="1660"/>
                  </a:lnTo>
                  <a:lnTo>
                    <a:pt x="388" y="1668"/>
                  </a:lnTo>
                  <a:lnTo>
                    <a:pt x="404" y="1675"/>
                  </a:lnTo>
                  <a:lnTo>
                    <a:pt x="419" y="1683"/>
                  </a:lnTo>
                  <a:lnTo>
                    <a:pt x="432" y="1689"/>
                  </a:lnTo>
                  <a:lnTo>
                    <a:pt x="443" y="1694"/>
                  </a:lnTo>
                  <a:lnTo>
                    <a:pt x="449" y="1698"/>
                  </a:lnTo>
                  <a:lnTo>
                    <a:pt x="451" y="1699"/>
                  </a:lnTo>
                  <a:lnTo>
                    <a:pt x="453" y="1700"/>
                  </a:lnTo>
                  <a:lnTo>
                    <a:pt x="459" y="1704"/>
                  </a:lnTo>
                  <a:lnTo>
                    <a:pt x="467" y="1709"/>
                  </a:lnTo>
                  <a:lnTo>
                    <a:pt x="477" y="1717"/>
                  </a:lnTo>
                  <a:lnTo>
                    <a:pt x="486" y="1725"/>
                  </a:lnTo>
                  <a:lnTo>
                    <a:pt x="496" y="1734"/>
                  </a:lnTo>
                  <a:lnTo>
                    <a:pt x="503" y="1744"/>
                  </a:lnTo>
                  <a:lnTo>
                    <a:pt x="508" y="1753"/>
                  </a:lnTo>
                  <a:lnTo>
                    <a:pt x="510" y="1763"/>
                  </a:lnTo>
                  <a:lnTo>
                    <a:pt x="513" y="1780"/>
                  </a:lnTo>
                  <a:lnTo>
                    <a:pt x="519" y="1799"/>
                  </a:lnTo>
                  <a:lnTo>
                    <a:pt x="527" y="1818"/>
                  </a:lnTo>
                  <a:lnTo>
                    <a:pt x="538" y="1837"/>
                  </a:lnTo>
                  <a:lnTo>
                    <a:pt x="547" y="1854"/>
                  </a:lnTo>
                  <a:lnTo>
                    <a:pt x="555" y="1863"/>
                  </a:lnTo>
                  <a:lnTo>
                    <a:pt x="564" y="1874"/>
                  </a:lnTo>
                  <a:lnTo>
                    <a:pt x="574" y="1884"/>
                  </a:lnTo>
                  <a:lnTo>
                    <a:pt x="584" y="1896"/>
                  </a:lnTo>
                  <a:lnTo>
                    <a:pt x="594" y="1908"/>
                  </a:lnTo>
                  <a:lnTo>
                    <a:pt x="600" y="1921"/>
                  </a:lnTo>
                  <a:lnTo>
                    <a:pt x="604" y="1937"/>
                  </a:lnTo>
                  <a:lnTo>
                    <a:pt x="604" y="1954"/>
                  </a:lnTo>
                  <a:lnTo>
                    <a:pt x="604" y="1973"/>
                  </a:lnTo>
                  <a:lnTo>
                    <a:pt x="606" y="1990"/>
                  </a:lnTo>
                  <a:lnTo>
                    <a:pt x="610" y="2005"/>
                  </a:lnTo>
                  <a:lnTo>
                    <a:pt x="616" y="2019"/>
                  </a:lnTo>
                  <a:lnTo>
                    <a:pt x="622" y="2034"/>
                  </a:lnTo>
                  <a:lnTo>
                    <a:pt x="630" y="2050"/>
                  </a:lnTo>
                  <a:lnTo>
                    <a:pt x="637" y="2067"/>
                  </a:lnTo>
                  <a:lnTo>
                    <a:pt x="644" y="2086"/>
                  </a:lnTo>
                  <a:lnTo>
                    <a:pt x="653" y="2105"/>
                  </a:lnTo>
                  <a:lnTo>
                    <a:pt x="663" y="2124"/>
                  </a:lnTo>
                  <a:lnTo>
                    <a:pt x="676" y="2141"/>
                  </a:lnTo>
                  <a:lnTo>
                    <a:pt x="690" y="2156"/>
                  </a:lnTo>
                  <a:lnTo>
                    <a:pt x="707" y="2166"/>
                  </a:lnTo>
                  <a:lnTo>
                    <a:pt x="724" y="2173"/>
                  </a:lnTo>
                  <a:lnTo>
                    <a:pt x="726" y="2170"/>
                  </a:lnTo>
                  <a:lnTo>
                    <a:pt x="730" y="2163"/>
                  </a:lnTo>
                  <a:lnTo>
                    <a:pt x="734" y="2151"/>
                  </a:lnTo>
                  <a:lnTo>
                    <a:pt x="740" y="2137"/>
                  </a:lnTo>
                  <a:lnTo>
                    <a:pt x="748" y="2119"/>
                  </a:lnTo>
                  <a:lnTo>
                    <a:pt x="755" y="2100"/>
                  </a:lnTo>
                  <a:lnTo>
                    <a:pt x="762" y="2080"/>
                  </a:lnTo>
                  <a:lnTo>
                    <a:pt x="770" y="2061"/>
                  </a:lnTo>
                  <a:lnTo>
                    <a:pt x="776" y="2041"/>
                  </a:lnTo>
                  <a:lnTo>
                    <a:pt x="780" y="2024"/>
                  </a:lnTo>
                  <a:lnTo>
                    <a:pt x="784" y="2008"/>
                  </a:lnTo>
                  <a:lnTo>
                    <a:pt x="784" y="1996"/>
                  </a:lnTo>
                  <a:lnTo>
                    <a:pt x="781" y="1988"/>
                  </a:lnTo>
                  <a:lnTo>
                    <a:pt x="776" y="1975"/>
                  </a:lnTo>
                  <a:lnTo>
                    <a:pt x="771" y="1960"/>
                  </a:lnTo>
                  <a:lnTo>
                    <a:pt x="767" y="1943"/>
                  </a:lnTo>
                  <a:lnTo>
                    <a:pt x="762" y="1927"/>
                  </a:lnTo>
                  <a:lnTo>
                    <a:pt x="759" y="1911"/>
                  </a:lnTo>
                  <a:lnTo>
                    <a:pt x="757" y="1898"/>
                  </a:lnTo>
                  <a:lnTo>
                    <a:pt x="756" y="1889"/>
                  </a:lnTo>
                  <a:lnTo>
                    <a:pt x="755" y="1885"/>
                  </a:lnTo>
                  <a:lnTo>
                    <a:pt x="760" y="1795"/>
                  </a:lnTo>
                  <a:lnTo>
                    <a:pt x="761" y="1793"/>
                  </a:lnTo>
                  <a:lnTo>
                    <a:pt x="765" y="1787"/>
                  </a:lnTo>
                  <a:lnTo>
                    <a:pt x="769" y="1779"/>
                  </a:lnTo>
                  <a:lnTo>
                    <a:pt x="775" y="1768"/>
                  </a:lnTo>
                  <a:lnTo>
                    <a:pt x="784" y="1757"/>
                  </a:lnTo>
                  <a:lnTo>
                    <a:pt x="793" y="1746"/>
                  </a:lnTo>
                  <a:lnTo>
                    <a:pt x="804" y="1736"/>
                  </a:lnTo>
                  <a:lnTo>
                    <a:pt x="815" y="1726"/>
                  </a:lnTo>
                  <a:lnTo>
                    <a:pt x="826" y="1715"/>
                  </a:lnTo>
                  <a:lnTo>
                    <a:pt x="835" y="1704"/>
                  </a:lnTo>
                  <a:lnTo>
                    <a:pt x="844" y="1691"/>
                  </a:lnTo>
                  <a:lnTo>
                    <a:pt x="852" y="1675"/>
                  </a:lnTo>
                  <a:lnTo>
                    <a:pt x="863" y="1656"/>
                  </a:lnTo>
                  <a:lnTo>
                    <a:pt x="872" y="1636"/>
                  </a:lnTo>
                  <a:lnTo>
                    <a:pt x="883" y="1615"/>
                  </a:lnTo>
                  <a:lnTo>
                    <a:pt x="892" y="1594"/>
                  </a:lnTo>
                  <a:lnTo>
                    <a:pt x="903" y="1573"/>
                  </a:lnTo>
                  <a:lnTo>
                    <a:pt x="911" y="1553"/>
                  </a:lnTo>
                  <a:lnTo>
                    <a:pt x="917" y="1536"/>
                  </a:lnTo>
                  <a:lnTo>
                    <a:pt x="921" y="1522"/>
                  </a:lnTo>
                  <a:lnTo>
                    <a:pt x="924" y="1514"/>
                  </a:lnTo>
                  <a:lnTo>
                    <a:pt x="929" y="1503"/>
                  </a:lnTo>
                  <a:lnTo>
                    <a:pt x="936" y="1491"/>
                  </a:lnTo>
                  <a:lnTo>
                    <a:pt x="945" y="1477"/>
                  </a:lnTo>
                  <a:lnTo>
                    <a:pt x="953" y="1462"/>
                  </a:lnTo>
                  <a:lnTo>
                    <a:pt x="961" y="1446"/>
                  </a:lnTo>
                  <a:lnTo>
                    <a:pt x="967" y="1430"/>
                  </a:lnTo>
                  <a:lnTo>
                    <a:pt x="970" y="1415"/>
                  </a:lnTo>
                  <a:lnTo>
                    <a:pt x="971" y="1400"/>
                  </a:lnTo>
                  <a:lnTo>
                    <a:pt x="967" y="1386"/>
                  </a:lnTo>
                  <a:lnTo>
                    <a:pt x="958" y="1373"/>
                  </a:lnTo>
                  <a:lnTo>
                    <a:pt x="941" y="1359"/>
                  </a:lnTo>
                  <a:lnTo>
                    <a:pt x="922" y="1347"/>
                  </a:lnTo>
                  <a:lnTo>
                    <a:pt x="901" y="1339"/>
                  </a:lnTo>
                  <a:lnTo>
                    <a:pt x="878" y="1332"/>
                  </a:lnTo>
                  <a:lnTo>
                    <a:pt x="857" y="1327"/>
                  </a:lnTo>
                  <a:lnTo>
                    <a:pt x="837" y="1322"/>
                  </a:lnTo>
                  <a:lnTo>
                    <a:pt x="819" y="1319"/>
                  </a:lnTo>
                  <a:lnTo>
                    <a:pt x="804" y="1314"/>
                  </a:lnTo>
                  <a:lnTo>
                    <a:pt x="791" y="1311"/>
                  </a:lnTo>
                  <a:lnTo>
                    <a:pt x="775" y="1307"/>
                  </a:lnTo>
                  <a:lnTo>
                    <a:pt x="757" y="1303"/>
                  </a:lnTo>
                  <a:lnTo>
                    <a:pt x="738" y="1297"/>
                  </a:lnTo>
                  <a:lnTo>
                    <a:pt x="719" y="1292"/>
                  </a:lnTo>
                  <a:lnTo>
                    <a:pt x="700" y="1285"/>
                  </a:lnTo>
                  <a:lnTo>
                    <a:pt x="684" y="1277"/>
                  </a:lnTo>
                  <a:lnTo>
                    <a:pt x="671" y="1268"/>
                  </a:lnTo>
                  <a:lnTo>
                    <a:pt x="660" y="1257"/>
                  </a:lnTo>
                  <a:lnTo>
                    <a:pt x="654" y="1246"/>
                  </a:lnTo>
                  <a:lnTo>
                    <a:pt x="649" y="1234"/>
                  </a:lnTo>
                  <a:lnTo>
                    <a:pt x="639" y="1227"/>
                  </a:lnTo>
                  <a:lnTo>
                    <a:pt x="626" y="1221"/>
                  </a:lnTo>
                  <a:lnTo>
                    <a:pt x="612" y="1218"/>
                  </a:lnTo>
                  <a:lnTo>
                    <a:pt x="596" y="1218"/>
                  </a:lnTo>
                  <a:lnTo>
                    <a:pt x="579" y="1219"/>
                  </a:lnTo>
                  <a:lnTo>
                    <a:pt x="562" y="1221"/>
                  </a:lnTo>
                  <a:lnTo>
                    <a:pt x="546" y="1226"/>
                  </a:lnTo>
                  <a:lnTo>
                    <a:pt x="533" y="1230"/>
                  </a:lnTo>
                  <a:lnTo>
                    <a:pt x="521" y="1234"/>
                  </a:lnTo>
                  <a:lnTo>
                    <a:pt x="510" y="1239"/>
                  </a:lnTo>
                  <a:lnTo>
                    <a:pt x="498" y="1245"/>
                  </a:lnTo>
                  <a:lnTo>
                    <a:pt x="483" y="1250"/>
                  </a:lnTo>
                  <a:lnTo>
                    <a:pt x="466" y="1254"/>
                  </a:lnTo>
                  <a:lnTo>
                    <a:pt x="449" y="1258"/>
                  </a:lnTo>
                  <a:lnTo>
                    <a:pt x="432" y="1262"/>
                  </a:lnTo>
                  <a:lnTo>
                    <a:pt x="417" y="1263"/>
                  </a:lnTo>
                  <a:lnTo>
                    <a:pt x="403" y="1262"/>
                  </a:lnTo>
                  <a:lnTo>
                    <a:pt x="390" y="1259"/>
                  </a:lnTo>
                  <a:lnTo>
                    <a:pt x="382" y="1254"/>
                  </a:lnTo>
                  <a:lnTo>
                    <a:pt x="376" y="1246"/>
                  </a:lnTo>
                  <a:lnTo>
                    <a:pt x="369" y="1228"/>
                  </a:lnTo>
                  <a:lnTo>
                    <a:pt x="357" y="1211"/>
                  </a:lnTo>
                  <a:lnTo>
                    <a:pt x="346" y="1196"/>
                  </a:lnTo>
                  <a:lnTo>
                    <a:pt x="333" y="1181"/>
                  </a:lnTo>
                  <a:lnTo>
                    <a:pt x="324" y="1168"/>
                  </a:lnTo>
                  <a:lnTo>
                    <a:pt x="318" y="1154"/>
                  </a:lnTo>
                  <a:lnTo>
                    <a:pt x="318" y="1148"/>
                  </a:lnTo>
                  <a:lnTo>
                    <a:pt x="321" y="1143"/>
                  </a:lnTo>
                  <a:lnTo>
                    <a:pt x="326" y="1141"/>
                  </a:lnTo>
                  <a:lnTo>
                    <a:pt x="332" y="1140"/>
                  </a:lnTo>
                  <a:lnTo>
                    <a:pt x="341" y="1138"/>
                  </a:lnTo>
                  <a:lnTo>
                    <a:pt x="348" y="1136"/>
                  </a:lnTo>
                  <a:lnTo>
                    <a:pt x="355" y="1132"/>
                  </a:lnTo>
                  <a:lnTo>
                    <a:pt x="362" y="1123"/>
                  </a:lnTo>
                  <a:lnTo>
                    <a:pt x="366" y="1112"/>
                  </a:lnTo>
                  <a:lnTo>
                    <a:pt x="368" y="1097"/>
                  </a:lnTo>
                  <a:lnTo>
                    <a:pt x="366" y="1085"/>
                  </a:lnTo>
                  <a:lnTo>
                    <a:pt x="361" y="1076"/>
                  </a:lnTo>
                  <a:lnTo>
                    <a:pt x="351" y="1069"/>
                  </a:lnTo>
                  <a:lnTo>
                    <a:pt x="341" y="1065"/>
                  </a:lnTo>
                  <a:lnTo>
                    <a:pt x="327" y="1065"/>
                  </a:lnTo>
                  <a:lnTo>
                    <a:pt x="312" y="1068"/>
                  </a:lnTo>
                  <a:lnTo>
                    <a:pt x="297" y="1074"/>
                  </a:lnTo>
                  <a:lnTo>
                    <a:pt x="284" y="1079"/>
                  </a:lnTo>
                  <a:lnTo>
                    <a:pt x="273" y="1080"/>
                  </a:lnTo>
                  <a:lnTo>
                    <a:pt x="266" y="1078"/>
                  </a:lnTo>
                  <a:lnTo>
                    <a:pt x="259" y="1073"/>
                  </a:lnTo>
                  <a:lnTo>
                    <a:pt x="256" y="1066"/>
                  </a:lnTo>
                  <a:lnTo>
                    <a:pt x="256" y="1059"/>
                  </a:lnTo>
                  <a:lnTo>
                    <a:pt x="258" y="1050"/>
                  </a:lnTo>
                  <a:lnTo>
                    <a:pt x="263" y="1043"/>
                  </a:lnTo>
                  <a:lnTo>
                    <a:pt x="270" y="1037"/>
                  </a:lnTo>
                  <a:lnTo>
                    <a:pt x="278" y="1031"/>
                  </a:lnTo>
                  <a:lnTo>
                    <a:pt x="289" y="1024"/>
                  </a:lnTo>
                  <a:lnTo>
                    <a:pt x="301" y="1016"/>
                  </a:lnTo>
                  <a:lnTo>
                    <a:pt x="314" y="1006"/>
                  </a:lnTo>
                  <a:lnTo>
                    <a:pt x="328" y="996"/>
                  </a:lnTo>
                  <a:lnTo>
                    <a:pt x="343" y="986"/>
                  </a:lnTo>
                  <a:lnTo>
                    <a:pt x="357" y="978"/>
                  </a:lnTo>
                  <a:lnTo>
                    <a:pt x="370" y="970"/>
                  </a:lnTo>
                  <a:lnTo>
                    <a:pt x="382" y="965"/>
                  </a:lnTo>
                  <a:lnTo>
                    <a:pt x="392" y="963"/>
                  </a:lnTo>
                  <a:lnTo>
                    <a:pt x="400" y="963"/>
                  </a:lnTo>
                  <a:lnTo>
                    <a:pt x="404" y="968"/>
                  </a:lnTo>
                  <a:lnTo>
                    <a:pt x="411" y="980"/>
                  </a:lnTo>
                  <a:lnTo>
                    <a:pt x="422" y="990"/>
                  </a:lnTo>
                  <a:lnTo>
                    <a:pt x="434" y="998"/>
                  </a:lnTo>
                  <a:lnTo>
                    <a:pt x="449" y="1003"/>
                  </a:lnTo>
                  <a:lnTo>
                    <a:pt x="462" y="1004"/>
                  </a:lnTo>
                  <a:lnTo>
                    <a:pt x="475" y="1003"/>
                  </a:lnTo>
                  <a:lnTo>
                    <a:pt x="481" y="1001"/>
                  </a:lnTo>
                  <a:lnTo>
                    <a:pt x="489" y="998"/>
                  </a:lnTo>
                  <a:lnTo>
                    <a:pt x="499" y="992"/>
                  </a:lnTo>
                  <a:lnTo>
                    <a:pt x="509" y="988"/>
                  </a:lnTo>
                  <a:lnTo>
                    <a:pt x="520" y="984"/>
                  </a:lnTo>
                  <a:lnTo>
                    <a:pt x="530" y="981"/>
                  </a:lnTo>
                  <a:lnTo>
                    <a:pt x="541" y="980"/>
                  </a:lnTo>
                  <a:lnTo>
                    <a:pt x="550" y="981"/>
                  </a:lnTo>
                  <a:lnTo>
                    <a:pt x="559" y="985"/>
                  </a:lnTo>
                  <a:lnTo>
                    <a:pt x="565" y="992"/>
                  </a:lnTo>
                  <a:lnTo>
                    <a:pt x="569" y="1005"/>
                  </a:lnTo>
                  <a:lnTo>
                    <a:pt x="573" y="1020"/>
                  </a:lnTo>
                  <a:lnTo>
                    <a:pt x="579" y="1034"/>
                  </a:lnTo>
                  <a:lnTo>
                    <a:pt x="587" y="1048"/>
                  </a:lnTo>
                  <a:lnTo>
                    <a:pt x="596" y="1061"/>
                  </a:lnTo>
                  <a:lnTo>
                    <a:pt x="605" y="1073"/>
                  </a:lnTo>
                  <a:lnTo>
                    <a:pt x="615" y="1083"/>
                  </a:lnTo>
                  <a:lnTo>
                    <a:pt x="624" y="1092"/>
                  </a:lnTo>
                  <a:lnTo>
                    <a:pt x="632" y="1097"/>
                  </a:lnTo>
                  <a:lnTo>
                    <a:pt x="638" y="1100"/>
                  </a:lnTo>
                  <a:lnTo>
                    <a:pt x="642" y="1100"/>
                  </a:lnTo>
                  <a:lnTo>
                    <a:pt x="643" y="1096"/>
                  </a:lnTo>
                  <a:lnTo>
                    <a:pt x="644" y="1085"/>
                  </a:lnTo>
                  <a:lnTo>
                    <a:pt x="646" y="1072"/>
                  </a:lnTo>
                  <a:lnTo>
                    <a:pt x="650" y="1055"/>
                  </a:lnTo>
                  <a:lnTo>
                    <a:pt x="653" y="1036"/>
                  </a:lnTo>
                  <a:lnTo>
                    <a:pt x="655" y="1017"/>
                  </a:lnTo>
                  <a:lnTo>
                    <a:pt x="655" y="998"/>
                  </a:lnTo>
                  <a:lnTo>
                    <a:pt x="654" y="982"/>
                  </a:lnTo>
                  <a:lnTo>
                    <a:pt x="649" y="968"/>
                  </a:lnTo>
                  <a:lnTo>
                    <a:pt x="646" y="963"/>
                  </a:lnTo>
                  <a:lnTo>
                    <a:pt x="645" y="959"/>
                  </a:lnTo>
                  <a:lnTo>
                    <a:pt x="644" y="954"/>
                  </a:lnTo>
                  <a:lnTo>
                    <a:pt x="644" y="952"/>
                  </a:lnTo>
                  <a:lnTo>
                    <a:pt x="644" y="950"/>
                  </a:lnTo>
                  <a:lnTo>
                    <a:pt x="645" y="949"/>
                  </a:lnTo>
                  <a:lnTo>
                    <a:pt x="646" y="948"/>
                  </a:lnTo>
                  <a:lnTo>
                    <a:pt x="647" y="948"/>
                  </a:lnTo>
                  <a:lnTo>
                    <a:pt x="650" y="948"/>
                  </a:lnTo>
                  <a:lnTo>
                    <a:pt x="652" y="948"/>
                  </a:lnTo>
                  <a:lnTo>
                    <a:pt x="653" y="949"/>
                  </a:lnTo>
                  <a:lnTo>
                    <a:pt x="655" y="949"/>
                  </a:lnTo>
                  <a:lnTo>
                    <a:pt x="657" y="950"/>
                  </a:lnTo>
                  <a:lnTo>
                    <a:pt x="658" y="951"/>
                  </a:lnTo>
                  <a:lnTo>
                    <a:pt x="659" y="951"/>
                  </a:lnTo>
                  <a:lnTo>
                    <a:pt x="660" y="952"/>
                  </a:lnTo>
                  <a:lnTo>
                    <a:pt x="660" y="952"/>
                  </a:lnTo>
                  <a:lnTo>
                    <a:pt x="662" y="950"/>
                  </a:lnTo>
                  <a:lnTo>
                    <a:pt x="668" y="946"/>
                  </a:lnTo>
                  <a:lnTo>
                    <a:pt x="676" y="939"/>
                  </a:lnTo>
                  <a:lnTo>
                    <a:pt x="687" y="929"/>
                  </a:lnTo>
                  <a:lnTo>
                    <a:pt x="699" y="916"/>
                  </a:lnTo>
                  <a:lnTo>
                    <a:pt x="711" y="903"/>
                  </a:lnTo>
                  <a:lnTo>
                    <a:pt x="723" y="887"/>
                  </a:lnTo>
                  <a:lnTo>
                    <a:pt x="735" y="869"/>
                  </a:lnTo>
                  <a:lnTo>
                    <a:pt x="745" y="850"/>
                  </a:lnTo>
                  <a:lnTo>
                    <a:pt x="754" y="831"/>
                  </a:lnTo>
                  <a:lnTo>
                    <a:pt x="760" y="816"/>
                  </a:lnTo>
                  <a:lnTo>
                    <a:pt x="766" y="805"/>
                  </a:lnTo>
                  <a:lnTo>
                    <a:pt x="769" y="796"/>
                  </a:lnTo>
                  <a:lnTo>
                    <a:pt x="772" y="790"/>
                  </a:lnTo>
                  <a:lnTo>
                    <a:pt x="773" y="782"/>
                  </a:lnTo>
                  <a:lnTo>
                    <a:pt x="775" y="776"/>
                  </a:lnTo>
                  <a:lnTo>
                    <a:pt x="777" y="767"/>
                  </a:lnTo>
                  <a:lnTo>
                    <a:pt x="777" y="753"/>
                  </a:lnTo>
                  <a:lnTo>
                    <a:pt x="772" y="740"/>
                  </a:lnTo>
                  <a:lnTo>
                    <a:pt x="763" y="727"/>
                  </a:lnTo>
                  <a:lnTo>
                    <a:pt x="752" y="718"/>
                  </a:lnTo>
                  <a:lnTo>
                    <a:pt x="739" y="712"/>
                  </a:lnTo>
                  <a:lnTo>
                    <a:pt x="726" y="712"/>
                  </a:lnTo>
                  <a:lnTo>
                    <a:pt x="720" y="711"/>
                  </a:lnTo>
                  <a:lnTo>
                    <a:pt x="717" y="706"/>
                  </a:lnTo>
                  <a:lnTo>
                    <a:pt x="717" y="698"/>
                  </a:lnTo>
                  <a:lnTo>
                    <a:pt x="718" y="688"/>
                  </a:lnTo>
                  <a:lnTo>
                    <a:pt x="721" y="677"/>
                  </a:lnTo>
                  <a:lnTo>
                    <a:pt x="727" y="664"/>
                  </a:lnTo>
                  <a:lnTo>
                    <a:pt x="734" y="651"/>
                  </a:lnTo>
                  <a:lnTo>
                    <a:pt x="741" y="641"/>
                  </a:lnTo>
                  <a:lnTo>
                    <a:pt x="752" y="631"/>
                  </a:lnTo>
                  <a:lnTo>
                    <a:pt x="762" y="624"/>
                  </a:lnTo>
                  <a:lnTo>
                    <a:pt x="775" y="620"/>
                  </a:lnTo>
                  <a:lnTo>
                    <a:pt x="788" y="621"/>
                  </a:lnTo>
                  <a:lnTo>
                    <a:pt x="803" y="625"/>
                  </a:lnTo>
                  <a:lnTo>
                    <a:pt x="812" y="631"/>
                  </a:lnTo>
                  <a:lnTo>
                    <a:pt x="817" y="638"/>
                  </a:lnTo>
                  <a:lnTo>
                    <a:pt x="818" y="645"/>
                  </a:lnTo>
                  <a:lnTo>
                    <a:pt x="817" y="653"/>
                  </a:lnTo>
                  <a:lnTo>
                    <a:pt x="815" y="659"/>
                  </a:lnTo>
                  <a:lnTo>
                    <a:pt x="812" y="664"/>
                  </a:lnTo>
                  <a:lnTo>
                    <a:pt x="810" y="667"/>
                  </a:lnTo>
                  <a:lnTo>
                    <a:pt x="809" y="668"/>
                  </a:lnTo>
                  <a:lnTo>
                    <a:pt x="810" y="670"/>
                  </a:lnTo>
                  <a:lnTo>
                    <a:pt x="812" y="677"/>
                  </a:lnTo>
                  <a:lnTo>
                    <a:pt x="815" y="685"/>
                  </a:lnTo>
                  <a:lnTo>
                    <a:pt x="819" y="696"/>
                  </a:lnTo>
                  <a:lnTo>
                    <a:pt x="825" y="706"/>
                  </a:lnTo>
                  <a:lnTo>
                    <a:pt x="831" y="717"/>
                  </a:lnTo>
                  <a:lnTo>
                    <a:pt x="837" y="725"/>
                  </a:lnTo>
                  <a:lnTo>
                    <a:pt x="844" y="731"/>
                  </a:lnTo>
                  <a:lnTo>
                    <a:pt x="850" y="733"/>
                  </a:lnTo>
                  <a:lnTo>
                    <a:pt x="856" y="731"/>
                  </a:lnTo>
                  <a:lnTo>
                    <a:pt x="863" y="722"/>
                  </a:lnTo>
                  <a:lnTo>
                    <a:pt x="869" y="711"/>
                  </a:lnTo>
                  <a:lnTo>
                    <a:pt x="878" y="698"/>
                  </a:lnTo>
                  <a:lnTo>
                    <a:pt x="889" y="685"/>
                  </a:lnTo>
                  <a:lnTo>
                    <a:pt x="901" y="672"/>
                  </a:lnTo>
                  <a:lnTo>
                    <a:pt x="911" y="658"/>
                  </a:lnTo>
                  <a:lnTo>
                    <a:pt x="923" y="645"/>
                  </a:lnTo>
                  <a:lnTo>
                    <a:pt x="931" y="631"/>
                  </a:lnTo>
                  <a:lnTo>
                    <a:pt x="939" y="620"/>
                  </a:lnTo>
                  <a:lnTo>
                    <a:pt x="942" y="608"/>
                  </a:lnTo>
                  <a:lnTo>
                    <a:pt x="942" y="598"/>
                  </a:lnTo>
                  <a:lnTo>
                    <a:pt x="936" y="590"/>
                  </a:lnTo>
                  <a:lnTo>
                    <a:pt x="926" y="583"/>
                  </a:lnTo>
                  <a:lnTo>
                    <a:pt x="916" y="578"/>
                  </a:lnTo>
                  <a:lnTo>
                    <a:pt x="909" y="570"/>
                  </a:lnTo>
                  <a:lnTo>
                    <a:pt x="904" y="562"/>
                  </a:lnTo>
                  <a:lnTo>
                    <a:pt x="898" y="551"/>
                  </a:lnTo>
                  <a:lnTo>
                    <a:pt x="895" y="541"/>
                  </a:lnTo>
                  <a:lnTo>
                    <a:pt x="892" y="529"/>
                  </a:lnTo>
                  <a:lnTo>
                    <a:pt x="888" y="517"/>
                  </a:lnTo>
                  <a:lnTo>
                    <a:pt x="883" y="507"/>
                  </a:lnTo>
                  <a:lnTo>
                    <a:pt x="875" y="495"/>
                  </a:lnTo>
                  <a:lnTo>
                    <a:pt x="866" y="486"/>
                  </a:lnTo>
                  <a:lnTo>
                    <a:pt x="853" y="477"/>
                  </a:lnTo>
                  <a:lnTo>
                    <a:pt x="837" y="470"/>
                  </a:lnTo>
                  <a:lnTo>
                    <a:pt x="817" y="464"/>
                  </a:lnTo>
                  <a:lnTo>
                    <a:pt x="793" y="460"/>
                  </a:lnTo>
                  <a:lnTo>
                    <a:pt x="757" y="458"/>
                  </a:lnTo>
                  <a:lnTo>
                    <a:pt x="726" y="458"/>
                  </a:lnTo>
                  <a:lnTo>
                    <a:pt x="698" y="459"/>
                  </a:lnTo>
                  <a:lnTo>
                    <a:pt x="676" y="461"/>
                  </a:lnTo>
                  <a:lnTo>
                    <a:pt x="657" y="465"/>
                  </a:lnTo>
                  <a:lnTo>
                    <a:pt x="642" y="468"/>
                  </a:lnTo>
                  <a:lnTo>
                    <a:pt x="631" y="471"/>
                  </a:lnTo>
                  <a:lnTo>
                    <a:pt x="623" y="474"/>
                  </a:lnTo>
                  <a:lnTo>
                    <a:pt x="618" y="476"/>
                  </a:lnTo>
                  <a:lnTo>
                    <a:pt x="617" y="476"/>
                  </a:lnTo>
                  <a:lnTo>
                    <a:pt x="627" y="514"/>
                  </a:lnTo>
                  <a:lnTo>
                    <a:pt x="630" y="516"/>
                  </a:lnTo>
                  <a:lnTo>
                    <a:pt x="633" y="522"/>
                  </a:lnTo>
                  <a:lnTo>
                    <a:pt x="637" y="532"/>
                  </a:lnTo>
                  <a:lnTo>
                    <a:pt x="638" y="546"/>
                  </a:lnTo>
                  <a:lnTo>
                    <a:pt x="636" y="552"/>
                  </a:lnTo>
                  <a:lnTo>
                    <a:pt x="629" y="556"/>
                  </a:lnTo>
                  <a:lnTo>
                    <a:pt x="619" y="560"/>
                  </a:lnTo>
                  <a:lnTo>
                    <a:pt x="607" y="562"/>
                  </a:lnTo>
                  <a:lnTo>
                    <a:pt x="595" y="562"/>
                  </a:lnTo>
                  <a:lnTo>
                    <a:pt x="583" y="563"/>
                  </a:lnTo>
                  <a:lnTo>
                    <a:pt x="573" y="563"/>
                  </a:lnTo>
                  <a:lnTo>
                    <a:pt x="566" y="562"/>
                  </a:lnTo>
                  <a:lnTo>
                    <a:pt x="563" y="562"/>
                  </a:lnTo>
                  <a:lnTo>
                    <a:pt x="562" y="560"/>
                  </a:lnTo>
                  <a:lnTo>
                    <a:pt x="560" y="553"/>
                  </a:lnTo>
                  <a:lnTo>
                    <a:pt x="556" y="544"/>
                  </a:lnTo>
                  <a:lnTo>
                    <a:pt x="554" y="532"/>
                  </a:lnTo>
                  <a:lnTo>
                    <a:pt x="552" y="520"/>
                  </a:lnTo>
                  <a:lnTo>
                    <a:pt x="553" y="509"/>
                  </a:lnTo>
                  <a:lnTo>
                    <a:pt x="556" y="498"/>
                  </a:lnTo>
                  <a:lnTo>
                    <a:pt x="560" y="488"/>
                  </a:lnTo>
                  <a:lnTo>
                    <a:pt x="563" y="476"/>
                  </a:lnTo>
                  <a:lnTo>
                    <a:pt x="567" y="467"/>
                  </a:lnTo>
                  <a:lnTo>
                    <a:pt x="572" y="458"/>
                  </a:lnTo>
                  <a:lnTo>
                    <a:pt x="574" y="452"/>
                  </a:lnTo>
                  <a:lnTo>
                    <a:pt x="575" y="450"/>
                  </a:lnTo>
                  <a:lnTo>
                    <a:pt x="617" y="392"/>
                  </a:lnTo>
                  <a:lnTo>
                    <a:pt x="619" y="392"/>
                  </a:lnTo>
                  <a:lnTo>
                    <a:pt x="624" y="392"/>
                  </a:lnTo>
                  <a:lnTo>
                    <a:pt x="634" y="394"/>
                  </a:lnTo>
                  <a:lnTo>
                    <a:pt x="647" y="397"/>
                  </a:lnTo>
                  <a:lnTo>
                    <a:pt x="665" y="402"/>
                  </a:lnTo>
                  <a:lnTo>
                    <a:pt x="678" y="404"/>
                  </a:lnTo>
                  <a:lnTo>
                    <a:pt x="693" y="406"/>
                  </a:lnTo>
                  <a:lnTo>
                    <a:pt x="708" y="406"/>
                  </a:lnTo>
                  <a:lnTo>
                    <a:pt x="722" y="403"/>
                  </a:lnTo>
                  <a:lnTo>
                    <a:pt x="735" y="401"/>
                  </a:lnTo>
                  <a:lnTo>
                    <a:pt x="746" y="399"/>
                  </a:lnTo>
                  <a:lnTo>
                    <a:pt x="753" y="397"/>
                  </a:lnTo>
                  <a:lnTo>
                    <a:pt x="756" y="397"/>
                  </a:lnTo>
                  <a:lnTo>
                    <a:pt x="729" y="284"/>
                  </a:lnTo>
                  <a:close/>
                  <a:moveTo>
                    <a:pt x="1702" y="278"/>
                  </a:moveTo>
                  <a:lnTo>
                    <a:pt x="1695" y="279"/>
                  </a:lnTo>
                  <a:lnTo>
                    <a:pt x="1694" y="294"/>
                  </a:lnTo>
                  <a:lnTo>
                    <a:pt x="1695" y="311"/>
                  </a:lnTo>
                  <a:lnTo>
                    <a:pt x="1698" y="328"/>
                  </a:lnTo>
                  <a:lnTo>
                    <a:pt x="1702" y="346"/>
                  </a:lnTo>
                  <a:lnTo>
                    <a:pt x="1707" y="364"/>
                  </a:lnTo>
                  <a:lnTo>
                    <a:pt x="1712" y="381"/>
                  </a:lnTo>
                  <a:lnTo>
                    <a:pt x="1717" y="395"/>
                  </a:lnTo>
                  <a:lnTo>
                    <a:pt x="1720" y="407"/>
                  </a:lnTo>
                  <a:lnTo>
                    <a:pt x="1723" y="414"/>
                  </a:lnTo>
                  <a:lnTo>
                    <a:pt x="1724" y="416"/>
                  </a:lnTo>
                  <a:lnTo>
                    <a:pt x="1639" y="473"/>
                  </a:lnTo>
                  <a:lnTo>
                    <a:pt x="1638" y="490"/>
                  </a:lnTo>
                  <a:lnTo>
                    <a:pt x="1641" y="505"/>
                  </a:lnTo>
                  <a:lnTo>
                    <a:pt x="1647" y="516"/>
                  </a:lnTo>
                  <a:lnTo>
                    <a:pt x="1656" y="525"/>
                  </a:lnTo>
                  <a:lnTo>
                    <a:pt x="1665" y="532"/>
                  </a:lnTo>
                  <a:lnTo>
                    <a:pt x="1676" y="537"/>
                  </a:lnTo>
                  <a:lnTo>
                    <a:pt x="1686" y="541"/>
                  </a:lnTo>
                  <a:lnTo>
                    <a:pt x="1696" y="543"/>
                  </a:lnTo>
                  <a:lnTo>
                    <a:pt x="1703" y="544"/>
                  </a:lnTo>
                  <a:lnTo>
                    <a:pt x="1708" y="544"/>
                  </a:lnTo>
                  <a:lnTo>
                    <a:pt x="1710" y="544"/>
                  </a:lnTo>
                  <a:lnTo>
                    <a:pt x="1712" y="545"/>
                  </a:lnTo>
                  <a:lnTo>
                    <a:pt x="1717" y="545"/>
                  </a:lnTo>
                  <a:lnTo>
                    <a:pt x="1724" y="545"/>
                  </a:lnTo>
                  <a:lnTo>
                    <a:pt x="1734" y="544"/>
                  </a:lnTo>
                  <a:lnTo>
                    <a:pt x="1745" y="543"/>
                  </a:lnTo>
                  <a:lnTo>
                    <a:pt x="1758" y="539"/>
                  </a:lnTo>
                  <a:lnTo>
                    <a:pt x="1772" y="532"/>
                  </a:lnTo>
                  <a:lnTo>
                    <a:pt x="1786" y="524"/>
                  </a:lnTo>
                  <a:lnTo>
                    <a:pt x="1802" y="512"/>
                  </a:lnTo>
                  <a:lnTo>
                    <a:pt x="1817" y="496"/>
                  </a:lnTo>
                  <a:lnTo>
                    <a:pt x="1832" y="476"/>
                  </a:lnTo>
                  <a:lnTo>
                    <a:pt x="1845" y="452"/>
                  </a:lnTo>
                  <a:lnTo>
                    <a:pt x="1859" y="422"/>
                  </a:lnTo>
                  <a:lnTo>
                    <a:pt x="1870" y="388"/>
                  </a:lnTo>
                  <a:lnTo>
                    <a:pt x="1849" y="366"/>
                  </a:lnTo>
                  <a:lnTo>
                    <a:pt x="1826" y="346"/>
                  </a:lnTo>
                  <a:lnTo>
                    <a:pt x="1804" y="330"/>
                  </a:lnTo>
                  <a:lnTo>
                    <a:pt x="1783" y="315"/>
                  </a:lnTo>
                  <a:lnTo>
                    <a:pt x="1763" y="302"/>
                  </a:lnTo>
                  <a:lnTo>
                    <a:pt x="1744" y="292"/>
                  </a:lnTo>
                  <a:lnTo>
                    <a:pt x="1728" y="284"/>
                  </a:lnTo>
                  <a:lnTo>
                    <a:pt x="1714" y="279"/>
                  </a:lnTo>
                  <a:lnTo>
                    <a:pt x="1702" y="278"/>
                  </a:lnTo>
                  <a:close/>
                  <a:moveTo>
                    <a:pt x="1161" y="165"/>
                  </a:moveTo>
                  <a:lnTo>
                    <a:pt x="1132" y="166"/>
                  </a:lnTo>
                  <a:lnTo>
                    <a:pt x="1100" y="169"/>
                  </a:lnTo>
                  <a:lnTo>
                    <a:pt x="1067" y="176"/>
                  </a:lnTo>
                  <a:lnTo>
                    <a:pt x="1035" y="187"/>
                  </a:lnTo>
                  <a:lnTo>
                    <a:pt x="1002" y="201"/>
                  </a:lnTo>
                  <a:lnTo>
                    <a:pt x="970" y="220"/>
                  </a:lnTo>
                  <a:lnTo>
                    <a:pt x="941" y="244"/>
                  </a:lnTo>
                  <a:lnTo>
                    <a:pt x="937" y="250"/>
                  </a:lnTo>
                  <a:lnTo>
                    <a:pt x="928" y="257"/>
                  </a:lnTo>
                  <a:lnTo>
                    <a:pt x="915" y="263"/>
                  </a:lnTo>
                  <a:lnTo>
                    <a:pt x="902" y="269"/>
                  </a:lnTo>
                  <a:lnTo>
                    <a:pt x="887" y="276"/>
                  </a:lnTo>
                  <a:lnTo>
                    <a:pt x="875" y="281"/>
                  </a:lnTo>
                  <a:lnTo>
                    <a:pt x="866" y="285"/>
                  </a:lnTo>
                  <a:lnTo>
                    <a:pt x="863" y="289"/>
                  </a:lnTo>
                  <a:lnTo>
                    <a:pt x="864" y="306"/>
                  </a:lnTo>
                  <a:lnTo>
                    <a:pt x="870" y="322"/>
                  </a:lnTo>
                  <a:lnTo>
                    <a:pt x="881" y="338"/>
                  </a:lnTo>
                  <a:lnTo>
                    <a:pt x="895" y="353"/>
                  </a:lnTo>
                  <a:lnTo>
                    <a:pt x="913" y="369"/>
                  </a:lnTo>
                  <a:lnTo>
                    <a:pt x="934" y="385"/>
                  </a:lnTo>
                  <a:lnTo>
                    <a:pt x="958" y="404"/>
                  </a:lnTo>
                  <a:lnTo>
                    <a:pt x="981" y="426"/>
                  </a:lnTo>
                  <a:lnTo>
                    <a:pt x="1006" y="451"/>
                  </a:lnTo>
                  <a:lnTo>
                    <a:pt x="1022" y="467"/>
                  </a:lnTo>
                  <a:lnTo>
                    <a:pt x="1036" y="476"/>
                  </a:lnTo>
                  <a:lnTo>
                    <a:pt x="1048" y="482"/>
                  </a:lnTo>
                  <a:lnTo>
                    <a:pt x="1058" y="483"/>
                  </a:lnTo>
                  <a:lnTo>
                    <a:pt x="1066" y="480"/>
                  </a:lnTo>
                  <a:lnTo>
                    <a:pt x="1072" y="476"/>
                  </a:lnTo>
                  <a:lnTo>
                    <a:pt x="1078" y="469"/>
                  </a:lnTo>
                  <a:lnTo>
                    <a:pt x="1081" y="460"/>
                  </a:lnTo>
                  <a:lnTo>
                    <a:pt x="1083" y="451"/>
                  </a:lnTo>
                  <a:lnTo>
                    <a:pt x="1084" y="441"/>
                  </a:lnTo>
                  <a:lnTo>
                    <a:pt x="1084" y="432"/>
                  </a:lnTo>
                  <a:lnTo>
                    <a:pt x="1083" y="425"/>
                  </a:lnTo>
                  <a:lnTo>
                    <a:pt x="1081" y="418"/>
                  </a:lnTo>
                  <a:lnTo>
                    <a:pt x="1080" y="411"/>
                  </a:lnTo>
                  <a:lnTo>
                    <a:pt x="1083" y="402"/>
                  </a:lnTo>
                  <a:lnTo>
                    <a:pt x="1089" y="391"/>
                  </a:lnTo>
                  <a:lnTo>
                    <a:pt x="1099" y="379"/>
                  </a:lnTo>
                  <a:lnTo>
                    <a:pt x="1109" y="365"/>
                  </a:lnTo>
                  <a:lnTo>
                    <a:pt x="1120" y="351"/>
                  </a:lnTo>
                  <a:lnTo>
                    <a:pt x="1132" y="336"/>
                  </a:lnTo>
                  <a:lnTo>
                    <a:pt x="1142" y="320"/>
                  </a:lnTo>
                  <a:lnTo>
                    <a:pt x="1151" y="304"/>
                  </a:lnTo>
                  <a:lnTo>
                    <a:pt x="1157" y="288"/>
                  </a:lnTo>
                  <a:lnTo>
                    <a:pt x="1161" y="274"/>
                  </a:lnTo>
                  <a:lnTo>
                    <a:pt x="1163" y="260"/>
                  </a:lnTo>
                  <a:lnTo>
                    <a:pt x="1168" y="249"/>
                  </a:lnTo>
                  <a:lnTo>
                    <a:pt x="1176" y="241"/>
                  </a:lnTo>
                  <a:lnTo>
                    <a:pt x="1184" y="235"/>
                  </a:lnTo>
                  <a:lnTo>
                    <a:pt x="1195" y="229"/>
                  </a:lnTo>
                  <a:lnTo>
                    <a:pt x="1205" y="224"/>
                  </a:lnTo>
                  <a:lnTo>
                    <a:pt x="1216" y="218"/>
                  </a:lnTo>
                  <a:lnTo>
                    <a:pt x="1227" y="209"/>
                  </a:lnTo>
                  <a:lnTo>
                    <a:pt x="1238" y="199"/>
                  </a:lnTo>
                  <a:lnTo>
                    <a:pt x="1248" y="185"/>
                  </a:lnTo>
                  <a:lnTo>
                    <a:pt x="1241" y="179"/>
                  </a:lnTo>
                  <a:lnTo>
                    <a:pt x="1229" y="173"/>
                  </a:lnTo>
                  <a:lnTo>
                    <a:pt x="1210" y="169"/>
                  </a:lnTo>
                  <a:lnTo>
                    <a:pt x="1187" y="166"/>
                  </a:lnTo>
                  <a:lnTo>
                    <a:pt x="1161" y="165"/>
                  </a:lnTo>
                  <a:close/>
                  <a:moveTo>
                    <a:pt x="1191" y="0"/>
                  </a:moveTo>
                  <a:lnTo>
                    <a:pt x="1280" y="3"/>
                  </a:lnTo>
                  <a:lnTo>
                    <a:pt x="1367" y="12"/>
                  </a:lnTo>
                  <a:lnTo>
                    <a:pt x="1451" y="27"/>
                  </a:lnTo>
                  <a:lnTo>
                    <a:pt x="1532" y="48"/>
                  </a:lnTo>
                  <a:lnTo>
                    <a:pt x="1611" y="74"/>
                  </a:lnTo>
                  <a:lnTo>
                    <a:pt x="1687" y="105"/>
                  </a:lnTo>
                  <a:lnTo>
                    <a:pt x="1761" y="141"/>
                  </a:lnTo>
                  <a:lnTo>
                    <a:pt x="1831" y="182"/>
                  </a:lnTo>
                  <a:lnTo>
                    <a:pt x="1898" y="227"/>
                  </a:lnTo>
                  <a:lnTo>
                    <a:pt x="1961" y="277"/>
                  </a:lnTo>
                  <a:lnTo>
                    <a:pt x="2021" y="332"/>
                  </a:lnTo>
                  <a:lnTo>
                    <a:pt x="2076" y="389"/>
                  </a:lnTo>
                  <a:lnTo>
                    <a:pt x="2128" y="451"/>
                  </a:lnTo>
                  <a:lnTo>
                    <a:pt x="2176" y="515"/>
                  </a:lnTo>
                  <a:lnTo>
                    <a:pt x="2218" y="584"/>
                  </a:lnTo>
                  <a:lnTo>
                    <a:pt x="2257" y="656"/>
                  </a:lnTo>
                  <a:lnTo>
                    <a:pt x="2290" y="730"/>
                  </a:lnTo>
                  <a:lnTo>
                    <a:pt x="2319" y="807"/>
                  </a:lnTo>
                  <a:lnTo>
                    <a:pt x="2342" y="886"/>
                  </a:lnTo>
                  <a:lnTo>
                    <a:pt x="2360" y="968"/>
                  </a:lnTo>
                  <a:lnTo>
                    <a:pt x="2373" y="1052"/>
                  </a:lnTo>
                  <a:lnTo>
                    <a:pt x="2229" y="1052"/>
                  </a:lnTo>
                  <a:lnTo>
                    <a:pt x="2223" y="1011"/>
                  </a:lnTo>
                  <a:lnTo>
                    <a:pt x="2213" y="969"/>
                  </a:lnTo>
                  <a:lnTo>
                    <a:pt x="2201" y="923"/>
                  </a:lnTo>
                  <a:lnTo>
                    <a:pt x="2187" y="876"/>
                  </a:lnTo>
                  <a:lnTo>
                    <a:pt x="2171" y="829"/>
                  </a:lnTo>
                  <a:lnTo>
                    <a:pt x="2155" y="783"/>
                  </a:lnTo>
                  <a:lnTo>
                    <a:pt x="2138" y="739"/>
                  </a:lnTo>
                  <a:lnTo>
                    <a:pt x="2121" y="699"/>
                  </a:lnTo>
                  <a:lnTo>
                    <a:pt x="2104" y="662"/>
                  </a:lnTo>
                  <a:lnTo>
                    <a:pt x="2087" y="631"/>
                  </a:lnTo>
                  <a:lnTo>
                    <a:pt x="2086" y="627"/>
                  </a:lnTo>
                  <a:lnTo>
                    <a:pt x="2085" y="627"/>
                  </a:lnTo>
                  <a:lnTo>
                    <a:pt x="2086" y="632"/>
                  </a:lnTo>
                  <a:lnTo>
                    <a:pt x="2086" y="642"/>
                  </a:lnTo>
                  <a:lnTo>
                    <a:pt x="2088" y="654"/>
                  </a:lnTo>
                  <a:lnTo>
                    <a:pt x="2089" y="667"/>
                  </a:lnTo>
                  <a:lnTo>
                    <a:pt x="2091" y="681"/>
                  </a:lnTo>
                  <a:lnTo>
                    <a:pt x="2093" y="695"/>
                  </a:lnTo>
                  <a:lnTo>
                    <a:pt x="2094" y="707"/>
                  </a:lnTo>
                  <a:lnTo>
                    <a:pt x="2095" y="718"/>
                  </a:lnTo>
                  <a:lnTo>
                    <a:pt x="2096" y="724"/>
                  </a:lnTo>
                  <a:lnTo>
                    <a:pt x="2097" y="727"/>
                  </a:lnTo>
                  <a:lnTo>
                    <a:pt x="1984" y="714"/>
                  </a:lnTo>
                  <a:lnTo>
                    <a:pt x="1983" y="711"/>
                  </a:lnTo>
                  <a:lnTo>
                    <a:pt x="1978" y="704"/>
                  </a:lnTo>
                  <a:lnTo>
                    <a:pt x="1973" y="696"/>
                  </a:lnTo>
                  <a:lnTo>
                    <a:pt x="1965" y="685"/>
                  </a:lnTo>
                  <a:lnTo>
                    <a:pt x="1955" y="674"/>
                  </a:lnTo>
                  <a:lnTo>
                    <a:pt x="1944" y="664"/>
                  </a:lnTo>
                  <a:lnTo>
                    <a:pt x="1931" y="656"/>
                  </a:lnTo>
                  <a:lnTo>
                    <a:pt x="1916" y="651"/>
                  </a:lnTo>
                  <a:lnTo>
                    <a:pt x="1900" y="651"/>
                  </a:lnTo>
                  <a:lnTo>
                    <a:pt x="1884" y="657"/>
                  </a:lnTo>
                  <a:lnTo>
                    <a:pt x="1870" y="664"/>
                  </a:lnTo>
                  <a:lnTo>
                    <a:pt x="1860" y="672"/>
                  </a:lnTo>
                  <a:lnTo>
                    <a:pt x="1854" y="678"/>
                  </a:lnTo>
                  <a:lnTo>
                    <a:pt x="1849" y="684"/>
                  </a:lnTo>
                  <a:lnTo>
                    <a:pt x="1844" y="689"/>
                  </a:lnTo>
                  <a:lnTo>
                    <a:pt x="1840" y="695"/>
                  </a:lnTo>
                  <a:lnTo>
                    <a:pt x="1833" y="700"/>
                  </a:lnTo>
                  <a:lnTo>
                    <a:pt x="1822" y="704"/>
                  </a:lnTo>
                  <a:lnTo>
                    <a:pt x="1806" y="708"/>
                  </a:lnTo>
                  <a:lnTo>
                    <a:pt x="1784" y="714"/>
                  </a:lnTo>
                  <a:lnTo>
                    <a:pt x="1764" y="714"/>
                  </a:lnTo>
                  <a:lnTo>
                    <a:pt x="1745" y="710"/>
                  </a:lnTo>
                  <a:lnTo>
                    <a:pt x="1728" y="702"/>
                  </a:lnTo>
                  <a:lnTo>
                    <a:pt x="1713" y="692"/>
                  </a:lnTo>
                  <a:lnTo>
                    <a:pt x="1697" y="680"/>
                  </a:lnTo>
                  <a:lnTo>
                    <a:pt x="1683" y="667"/>
                  </a:lnTo>
                  <a:lnTo>
                    <a:pt x="1669" y="656"/>
                  </a:lnTo>
                  <a:lnTo>
                    <a:pt x="1657" y="646"/>
                  </a:lnTo>
                  <a:lnTo>
                    <a:pt x="1643" y="639"/>
                  </a:lnTo>
                  <a:lnTo>
                    <a:pt x="1630" y="635"/>
                  </a:lnTo>
                  <a:lnTo>
                    <a:pt x="1618" y="637"/>
                  </a:lnTo>
                  <a:lnTo>
                    <a:pt x="1603" y="644"/>
                  </a:lnTo>
                  <a:lnTo>
                    <a:pt x="1587" y="654"/>
                  </a:lnTo>
                  <a:lnTo>
                    <a:pt x="1573" y="660"/>
                  </a:lnTo>
                  <a:lnTo>
                    <a:pt x="1560" y="662"/>
                  </a:lnTo>
                  <a:lnTo>
                    <a:pt x="1549" y="663"/>
                  </a:lnTo>
                  <a:lnTo>
                    <a:pt x="1540" y="663"/>
                  </a:lnTo>
                  <a:lnTo>
                    <a:pt x="1531" y="664"/>
                  </a:lnTo>
                  <a:lnTo>
                    <a:pt x="1524" y="666"/>
                  </a:lnTo>
                  <a:lnTo>
                    <a:pt x="1517" y="670"/>
                  </a:lnTo>
                  <a:lnTo>
                    <a:pt x="1512" y="680"/>
                  </a:lnTo>
                  <a:lnTo>
                    <a:pt x="1507" y="694"/>
                  </a:lnTo>
                  <a:lnTo>
                    <a:pt x="1504" y="716"/>
                  </a:lnTo>
                  <a:lnTo>
                    <a:pt x="1502" y="738"/>
                  </a:lnTo>
                  <a:lnTo>
                    <a:pt x="1502" y="759"/>
                  </a:lnTo>
                  <a:lnTo>
                    <a:pt x="1503" y="780"/>
                  </a:lnTo>
                  <a:lnTo>
                    <a:pt x="1505" y="797"/>
                  </a:lnTo>
                  <a:lnTo>
                    <a:pt x="1507" y="811"/>
                  </a:lnTo>
                  <a:lnTo>
                    <a:pt x="1509" y="820"/>
                  </a:lnTo>
                  <a:lnTo>
                    <a:pt x="1509" y="824"/>
                  </a:lnTo>
                  <a:lnTo>
                    <a:pt x="1448" y="864"/>
                  </a:lnTo>
                  <a:lnTo>
                    <a:pt x="1426" y="877"/>
                  </a:lnTo>
                  <a:lnTo>
                    <a:pt x="1408" y="892"/>
                  </a:lnTo>
                  <a:lnTo>
                    <a:pt x="1393" y="909"/>
                  </a:lnTo>
                  <a:lnTo>
                    <a:pt x="1383" y="925"/>
                  </a:lnTo>
                  <a:lnTo>
                    <a:pt x="1374" y="940"/>
                  </a:lnTo>
                  <a:lnTo>
                    <a:pt x="1369" y="952"/>
                  </a:lnTo>
                  <a:lnTo>
                    <a:pt x="1366" y="963"/>
                  </a:lnTo>
                  <a:lnTo>
                    <a:pt x="1365" y="970"/>
                  </a:lnTo>
                  <a:lnTo>
                    <a:pt x="1364" y="972"/>
                  </a:lnTo>
                  <a:lnTo>
                    <a:pt x="1367" y="973"/>
                  </a:lnTo>
                  <a:lnTo>
                    <a:pt x="1375" y="977"/>
                  </a:lnTo>
                  <a:lnTo>
                    <a:pt x="1387" y="980"/>
                  </a:lnTo>
                  <a:lnTo>
                    <a:pt x="1404" y="984"/>
                  </a:lnTo>
                  <a:lnTo>
                    <a:pt x="1423" y="988"/>
                  </a:lnTo>
                  <a:lnTo>
                    <a:pt x="1444" y="991"/>
                  </a:lnTo>
                  <a:lnTo>
                    <a:pt x="1467" y="992"/>
                  </a:lnTo>
                  <a:lnTo>
                    <a:pt x="1490" y="992"/>
                  </a:lnTo>
                  <a:lnTo>
                    <a:pt x="1512" y="990"/>
                  </a:lnTo>
                  <a:lnTo>
                    <a:pt x="1534" y="984"/>
                  </a:lnTo>
                  <a:lnTo>
                    <a:pt x="1555" y="974"/>
                  </a:lnTo>
                  <a:lnTo>
                    <a:pt x="1581" y="962"/>
                  </a:lnTo>
                  <a:lnTo>
                    <a:pt x="1603" y="953"/>
                  </a:lnTo>
                  <a:lnTo>
                    <a:pt x="1623" y="948"/>
                  </a:lnTo>
                  <a:lnTo>
                    <a:pt x="1640" y="947"/>
                  </a:lnTo>
                  <a:lnTo>
                    <a:pt x="1652" y="947"/>
                  </a:lnTo>
                  <a:lnTo>
                    <a:pt x="1663" y="949"/>
                  </a:lnTo>
                  <a:lnTo>
                    <a:pt x="1668" y="950"/>
                  </a:lnTo>
                  <a:lnTo>
                    <a:pt x="1670" y="951"/>
                  </a:lnTo>
                  <a:lnTo>
                    <a:pt x="1802" y="1018"/>
                  </a:lnTo>
                  <a:lnTo>
                    <a:pt x="1815" y="1022"/>
                  </a:lnTo>
                  <a:lnTo>
                    <a:pt x="1825" y="1021"/>
                  </a:lnTo>
                  <a:lnTo>
                    <a:pt x="1836" y="1015"/>
                  </a:lnTo>
                  <a:lnTo>
                    <a:pt x="1844" y="1006"/>
                  </a:lnTo>
                  <a:lnTo>
                    <a:pt x="1851" y="996"/>
                  </a:lnTo>
                  <a:lnTo>
                    <a:pt x="1857" y="983"/>
                  </a:lnTo>
                  <a:lnTo>
                    <a:pt x="1862" y="970"/>
                  </a:lnTo>
                  <a:lnTo>
                    <a:pt x="1865" y="960"/>
                  </a:lnTo>
                  <a:lnTo>
                    <a:pt x="1868" y="950"/>
                  </a:lnTo>
                  <a:lnTo>
                    <a:pt x="1870" y="943"/>
                  </a:lnTo>
                  <a:lnTo>
                    <a:pt x="1870" y="941"/>
                  </a:lnTo>
                  <a:lnTo>
                    <a:pt x="1853" y="911"/>
                  </a:lnTo>
                  <a:lnTo>
                    <a:pt x="1841" y="884"/>
                  </a:lnTo>
                  <a:lnTo>
                    <a:pt x="1835" y="857"/>
                  </a:lnTo>
                  <a:lnTo>
                    <a:pt x="1831" y="835"/>
                  </a:lnTo>
                  <a:lnTo>
                    <a:pt x="1830" y="815"/>
                  </a:lnTo>
                  <a:lnTo>
                    <a:pt x="1830" y="798"/>
                  </a:lnTo>
                  <a:lnTo>
                    <a:pt x="1832" y="787"/>
                  </a:lnTo>
                  <a:lnTo>
                    <a:pt x="1833" y="779"/>
                  </a:lnTo>
                  <a:lnTo>
                    <a:pt x="1834" y="776"/>
                  </a:lnTo>
                  <a:lnTo>
                    <a:pt x="2061" y="870"/>
                  </a:lnTo>
                  <a:lnTo>
                    <a:pt x="2083" y="969"/>
                  </a:lnTo>
                  <a:lnTo>
                    <a:pt x="2069" y="1041"/>
                  </a:lnTo>
                  <a:lnTo>
                    <a:pt x="2066" y="1052"/>
                  </a:lnTo>
                  <a:lnTo>
                    <a:pt x="1099" y="1052"/>
                  </a:lnTo>
                  <a:lnTo>
                    <a:pt x="1099" y="2378"/>
                  </a:lnTo>
                  <a:lnTo>
                    <a:pt x="1047" y="2375"/>
                  </a:lnTo>
                  <a:lnTo>
                    <a:pt x="964" y="2361"/>
                  </a:lnTo>
                  <a:lnTo>
                    <a:pt x="883" y="2344"/>
                  </a:lnTo>
                  <a:lnTo>
                    <a:pt x="804" y="2320"/>
                  </a:lnTo>
                  <a:lnTo>
                    <a:pt x="727" y="2292"/>
                  </a:lnTo>
                  <a:lnTo>
                    <a:pt x="653" y="2258"/>
                  </a:lnTo>
                  <a:lnTo>
                    <a:pt x="582" y="2220"/>
                  </a:lnTo>
                  <a:lnTo>
                    <a:pt x="514" y="2178"/>
                  </a:lnTo>
                  <a:lnTo>
                    <a:pt x="449" y="2130"/>
                  </a:lnTo>
                  <a:lnTo>
                    <a:pt x="387" y="2080"/>
                  </a:lnTo>
                  <a:lnTo>
                    <a:pt x="330" y="2024"/>
                  </a:lnTo>
                  <a:lnTo>
                    <a:pt x="276" y="1965"/>
                  </a:lnTo>
                  <a:lnTo>
                    <a:pt x="227" y="1902"/>
                  </a:lnTo>
                  <a:lnTo>
                    <a:pt x="181" y="1836"/>
                  </a:lnTo>
                  <a:lnTo>
                    <a:pt x="140" y="1765"/>
                  </a:lnTo>
                  <a:lnTo>
                    <a:pt x="104" y="1692"/>
                  </a:lnTo>
                  <a:lnTo>
                    <a:pt x="74" y="1615"/>
                  </a:lnTo>
                  <a:lnTo>
                    <a:pt x="47" y="1536"/>
                  </a:lnTo>
                  <a:lnTo>
                    <a:pt x="27" y="1454"/>
                  </a:lnTo>
                  <a:lnTo>
                    <a:pt x="13" y="1369"/>
                  </a:lnTo>
                  <a:lnTo>
                    <a:pt x="3" y="1282"/>
                  </a:lnTo>
                  <a:lnTo>
                    <a:pt x="0" y="1192"/>
                  </a:lnTo>
                  <a:lnTo>
                    <a:pt x="0" y="1192"/>
                  </a:lnTo>
                  <a:lnTo>
                    <a:pt x="3" y="1104"/>
                  </a:lnTo>
                  <a:lnTo>
                    <a:pt x="12" y="1019"/>
                  </a:lnTo>
                  <a:lnTo>
                    <a:pt x="25" y="935"/>
                  </a:lnTo>
                  <a:lnTo>
                    <a:pt x="45" y="854"/>
                  </a:lnTo>
                  <a:lnTo>
                    <a:pt x="70" y="776"/>
                  </a:lnTo>
                  <a:lnTo>
                    <a:pt x="99" y="701"/>
                  </a:lnTo>
                  <a:lnTo>
                    <a:pt x="134" y="628"/>
                  </a:lnTo>
                  <a:lnTo>
                    <a:pt x="173" y="559"/>
                  </a:lnTo>
                  <a:lnTo>
                    <a:pt x="216" y="492"/>
                  </a:lnTo>
                  <a:lnTo>
                    <a:pt x="265" y="429"/>
                  </a:lnTo>
                  <a:lnTo>
                    <a:pt x="316" y="370"/>
                  </a:lnTo>
                  <a:lnTo>
                    <a:pt x="372" y="314"/>
                  </a:lnTo>
                  <a:lnTo>
                    <a:pt x="431" y="262"/>
                  </a:lnTo>
                  <a:lnTo>
                    <a:pt x="495" y="214"/>
                  </a:lnTo>
                  <a:lnTo>
                    <a:pt x="561" y="171"/>
                  </a:lnTo>
                  <a:lnTo>
                    <a:pt x="631" y="133"/>
                  </a:lnTo>
                  <a:lnTo>
                    <a:pt x="703" y="98"/>
                  </a:lnTo>
                  <a:lnTo>
                    <a:pt x="778" y="69"/>
                  </a:lnTo>
                  <a:lnTo>
                    <a:pt x="856" y="45"/>
                  </a:lnTo>
                  <a:lnTo>
                    <a:pt x="936" y="26"/>
                  </a:lnTo>
                  <a:lnTo>
                    <a:pt x="1020" y="12"/>
                  </a:lnTo>
                  <a:lnTo>
                    <a:pt x="1104" y="2"/>
                  </a:lnTo>
                  <a:lnTo>
                    <a:pt x="1191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2609380" name="CustomShape 13"/>
            <p:cNvSpPr/>
            <p:nvPr/>
          </p:nvSpPr>
          <p:spPr bwMode="auto">
            <a:xfrm>
              <a:off x="10297440" y="4737600"/>
              <a:ext cx="1230840" cy="703800"/>
            </a:xfrm>
            <a:custGeom>
              <a:avLst/>
              <a:gdLst/>
              <a:ahLst/>
              <a:cxnLst/>
              <a:rect l="l" t="t" r="r" b="b"/>
              <a:pathLst>
                <a:path w="2139" h="1158" extrusionOk="0">
                  <a:moveTo>
                    <a:pt x="0" y="0"/>
                  </a:moveTo>
                  <a:lnTo>
                    <a:pt x="1247" y="0"/>
                  </a:lnTo>
                  <a:lnTo>
                    <a:pt x="1247" y="120"/>
                  </a:lnTo>
                  <a:lnTo>
                    <a:pt x="130" y="120"/>
                  </a:lnTo>
                  <a:lnTo>
                    <a:pt x="130" y="554"/>
                  </a:lnTo>
                  <a:lnTo>
                    <a:pt x="130" y="554"/>
                  </a:lnTo>
                  <a:lnTo>
                    <a:pt x="130" y="1039"/>
                  </a:lnTo>
                  <a:lnTo>
                    <a:pt x="2008" y="1039"/>
                  </a:lnTo>
                  <a:lnTo>
                    <a:pt x="2008" y="120"/>
                  </a:lnTo>
                  <a:lnTo>
                    <a:pt x="1813" y="120"/>
                  </a:lnTo>
                  <a:lnTo>
                    <a:pt x="1813" y="0"/>
                  </a:lnTo>
                  <a:lnTo>
                    <a:pt x="2139" y="0"/>
                  </a:lnTo>
                  <a:lnTo>
                    <a:pt x="2139" y="1158"/>
                  </a:lnTo>
                  <a:lnTo>
                    <a:pt x="0" y="1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53259194" name="CustomShape 14"/>
            <p:cNvSpPr/>
            <p:nvPr/>
          </p:nvSpPr>
          <p:spPr bwMode="auto">
            <a:xfrm>
              <a:off x="10211040" y="5479560"/>
              <a:ext cx="1403640" cy="219240"/>
            </a:xfrm>
            <a:custGeom>
              <a:avLst/>
              <a:gdLst/>
              <a:ahLst/>
              <a:cxnLst/>
              <a:rect l="l" t="t" r="r" b="b"/>
              <a:pathLst>
                <a:path w="2434" h="362" extrusionOk="0">
                  <a:moveTo>
                    <a:pt x="1138" y="246"/>
                  </a:moveTo>
                  <a:lnTo>
                    <a:pt x="1111" y="343"/>
                  </a:lnTo>
                  <a:lnTo>
                    <a:pt x="1321" y="343"/>
                  </a:lnTo>
                  <a:lnTo>
                    <a:pt x="1296" y="246"/>
                  </a:lnTo>
                  <a:lnTo>
                    <a:pt x="1138" y="246"/>
                  </a:lnTo>
                  <a:close/>
                  <a:moveTo>
                    <a:pt x="214" y="49"/>
                  </a:moveTo>
                  <a:lnTo>
                    <a:pt x="143" y="225"/>
                  </a:lnTo>
                  <a:lnTo>
                    <a:pt x="2290" y="225"/>
                  </a:lnTo>
                  <a:lnTo>
                    <a:pt x="2219" y="49"/>
                  </a:lnTo>
                  <a:lnTo>
                    <a:pt x="214" y="49"/>
                  </a:lnTo>
                  <a:close/>
                  <a:moveTo>
                    <a:pt x="142" y="0"/>
                  </a:moveTo>
                  <a:lnTo>
                    <a:pt x="2291" y="0"/>
                  </a:lnTo>
                  <a:lnTo>
                    <a:pt x="2434" y="362"/>
                  </a:lnTo>
                  <a:lnTo>
                    <a:pt x="0" y="36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547623154" name="Picture 2" descr="В связи с перебоями в работе Единой информационной системы в сфере закупок ( ЕИС) объявление закупок госпредприятия временно происходит на официальном  сайте ГП НО «НОФ» - ГП НО &quot;Нижегородская областная фармация&quot;"/>
            <p:cNvPicPr/>
            <p:nvPr/>
          </p:nvPicPr>
          <p:blipFill>
            <a:blip r:embed="rId5"/>
            <a:srcRect t="15273" b="14858"/>
            <a:stretch/>
          </p:blipFill>
          <p:spPr bwMode="auto">
            <a:xfrm>
              <a:off x="10379880" y="4806360"/>
              <a:ext cx="1074240" cy="5547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613636430" name="CustomShape 15"/>
            <p:cNvSpPr/>
            <p:nvPr/>
          </p:nvSpPr>
          <p:spPr bwMode="auto">
            <a:xfrm>
              <a:off x="10927800" y="4258080"/>
              <a:ext cx="493920" cy="623879"/>
            </a:xfrm>
            <a:custGeom>
              <a:avLst/>
              <a:gdLst/>
              <a:ahLst/>
              <a:cxnLst/>
              <a:rect l="l" t="t" r="r" b="b"/>
              <a:pathLst>
                <a:path w="856" h="1022" extrusionOk="0">
                  <a:moveTo>
                    <a:pt x="282" y="0"/>
                  </a:moveTo>
                  <a:lnTo>
                    <a:pt x="572" y="0"/>
                  </a:lnTo>
                  <a:lnTo>
                    <a:pt x="572" y="594"/>
                  </a:lnTo>
                  <a:lnTo>
                    <a:pt x="856" y="594"/>
                  </a:lnTo>
                  <a:lnTo>
                    <a:pt x="428" y="1022"/>
                  </a:lnTo>
                  <a:lnTo>
                    <a:pt x="0" y="594"/>
                  </a:lnTo>
                  <a:lnTo>
                    <a:pt x="282" y="59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aphicFrame>
        <p:nvGraphicFramePr>
          <p:cNvPr id="753595510" name="Table 17"/>
          <p:cNvGraphicFramePr>
            <a:graphicFrameLocks/>
          </p:cNvGraphicFramePr>
          <p:nvPr/>
        </p:nvGraphicFramePr>
        <p:xfrm>
          <a:off x="4624920" y="1101600"/>
          <a:ext cx="4507200" cy="1708553"/>
        </p:xfrm>
        <a:graphic>
          <a:graphicData uri="http://schemas.openxmlformats.org/drawingml/2006/table">
            <a:tbl>
              <a:tblPr/>
              <a:tblGrid>
                <a:gridCol w="2275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9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Кочковский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en-US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0,0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закупок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Маслянинский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en-US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30,</a:t>
                      </a: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0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закупок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Поселок Кольцово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en-US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0,0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закупок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Чулымский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en-US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0,0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закупок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Венгеровский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нет заказчиков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заказчиков 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Кыштовский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нет заказчиков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заказчиков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1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Северный район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Times New Roman"/>
                        </a:rPr>
                        <a:t>нет заказчиков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1000" b="0" strike="noStrike" spc="0">
                          <a:solidFill>
                            <a:srgbClr val="000000"/>
                          </a:solidFill>
                          <a:latin typeface="Segoe UI"/>
                          <a:ea typeface="Arial"/>
                        </a:rPr>
                        <a:t>нет заказчиков</a:t>
                      </a:r>
                      <a:endParaRPr lang="ru-RU" sz="1000" b="0" strike="noStrike" spc="0">
                        <a:latin typeface="Arial"/>
                      </a:endParaRPr>
                    </a:p>
                  </a:txBody>
                  <a:tcPr marL="51480" marR="51480">
                    <a:lnL w="12240" algn="ctr">
                      <a:solidFill>
                        <a:srgbClr val="808080"/>
                      </a:solidFill>
                    </a:lnL>
                    <a:lnR w="12240" algn="ctr">
                      <a:solidFill>
                        <a:srgbClr val="808080"/>
                      </a:solidFill>
                    </a:lnR>
                    <a:lnT w="12240" algn="ctr">
                      <a:solidFill>
                        <a:srgbClr val="808080"/>
                      </a:solidFill>
                    </a:lnT>
                    <a:lnB w="12240" algn="ctr">
                      <a:solidFill>
                        <a:srgbClr val="808080"/>
                      </a:solidFill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99454435" name="Рисунок 33"/>
          <p:cNvPicPr/>
          <p:nvPr/>
        </p:nvPicPr>
        <p:blipFill>
          <a:blip r:embed="rId2">
            <a:lum bright="70000" contrast="-70000"/>
          </a:blip>
          <a:stretch/>
        </p:blipFill>
        <p:spPr bwMode="auto">
          <a:xfrm rot="5399978">
            <a:off x="2775599" y="-2683080"/>
            <a:ext cx="6829920" cy="12196079"/>
          </a:xfrm>
          <a:prstGeom prst="rect">
            <a:avLst/>
          </a:prstGeom>
          <a:ln>
            <a:noFill/>
          </a:ln>
        </p:spPr>
      </p:pic>
      <p:pic>
        <p:nvPicPr>
          <p:cNvPr id="423473069" name="Рисунок 3"/>
          <p:cNvPicPr/>
          <p:nvPr/>
        </p:nvPicPr>
        <p:blipFill>
          <a:blip r:embed="rId3"/>
          <a:stretch/>
        </p:blipFill>
        <p:spPr bwMode="auto">
          <a:xfrm rot="10799990" flipH="1">
            <a:off x="0" y="0"/>
            <a:ext cx="12190680" cy="6856560"/>
          </a:xfrm>
          <a:prstGeom prst="rect">
            <a:avLst/>
          </a:prstGeom>
          <a:ln>
            <a:noFill/>
          </a:ln>
          <a:effectLst>
            <a:outerShdw blurRad="44450" dist="28080" dir="5400000" algn="ctr">
              <a:srgbClr val="000000">
                <a:alpha val="32000"/>
              </a:srgbClr>
            </a:outerShdw>
          </a:effectLst>
        </p:spPr>
      </p:pic>
      <p:sp>
        <p:nvSpPr>
          <p:cNvPr id="1722050535" name="CustomShape 18"/>
          <p:cNvSpPr/>
          <p:nvPr/>
        </p:nvSpPr>
        <p:spPr bwMode="auto">
          <a:xfrm>
            <a:off x="1296720" y="108720"/>
            <a:ext cx="10796327" cy="10653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3200" b="1" dirty="0">
                <a:solidFill>
                  <a:srgbClr val="FFFFFF"/>
                </a:solidFill>
                <a:latin typeface="Segoe UI"/>
                <a:ea typeface="Segoe UI"/>
              </a:rPr>
              <a:t>Рейтинг </a:t>
            </a:r>
            <a:r>
              <a:rPr lang="ru-RU" sz="3200" b="1" dirty="0" smtClean="0">
                <a:solidFill>
                  <a:srgbClr val="FFFFFF"/>
                </a:solidFill>
                <a:latin typeface="Segoe UI"/>
                <a:ea typeface="Segoe UI"/>
              </a:rPr>
              <a:t>ОИОГВ </a:t>
            </a:r>
            <a:r>
              <a:rPr lang="ru-RU" sz="3200" b="1" dirty="0">
                <a:solidFill>
                  <a:srgbClr val="FFFFFF"/>
                </a:solidFill>
                <a:latin typeface="Segoe UI"/>
                <a:ea typeface="Segoe UI"/>
              </a:rPr>
              <a:t>НСО по достижению среднего числа участников закупок (по 44-ФЗ)</a:t>
            </a:r>
            <a:endParaRPr lang="ru-RU" sz="3200" dirty="0"/>
          </a:p>
        </p:txBody>
      </p:sp>
      <p:sp>
        <p:nvSpPr>
          <p:cNvPr id="112262915" name="CustomShape 19"/>
          <p:cNvSpPr/>
          <p:nvPr/>
        </p:nvSpPr>
        <p:spPr bwMode="auto">
          <a:xfrm>
            <a:off x="91440" y="1175400"/>
            <a:ext cx="12007800" cy="5561279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51322514" name="CustomShape 21"/>
          <p:cNvSpPr/>
          <p:nvPr/>
        </p:nvSpPr>
        <p:spPr bwMode="auto">
          <a:xfrm>
            <a:off x="9480366" y="1242000"/>
            <a:ext cx="2415474" cy="122965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600" b="1" strike="noStrike" spc="0" dirty="0">
                <a:solidFill>
                  <a:srgbClr val="A40000"/>
                </a:solidFill>
                <a:latin typeface="Segoe UI"/>
                <a:ea typeface="Arial"/>
              </a:rPr>
              <a:t>44-ФЗ</a:t>
            </a:r>
            <a:endParaRPr lang="ru-RU" sz="2400" b="0" strike="noStrike" spc="0" dirty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0" dirty="0">
                <a:solidFill>
                  <a:srgbClr val="A40000"/>
                </a:solidFill>
                <a:latin typeface="Segoe UI"/>
                <a:ea typeface="Arial"/>
              </a:rPr>
              <a:t>ОИОГВ НСО</a:t>
            </a:r>
            <a:endParaRPr lang="ru-RU" sz="2400" b="0" strike="noStrike" spc="0" dirty="0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0" dirty="0">
                <a:solidFill>
                  <a:srgbClr val="A40000"/>
                </a:solidFill>
                <a:latin typeface="Segoe UI"/>
                <a:ea typeface="Arial"/>
              </a:rPr>
              <a:t>2,8 </a:t>
            </a:r>
            <a:r>
              <a:rPr lang="ru-RU" sz="2400" b="1" strike="noStrike" spc="0" dirty="0" smtClean="0">
                <a:solidFill>
                  <a:srgbClr val="A40000"/>
                </a:solidFill>
                <a:latin typeface="Segoe UI"/>
                <a:ea typeface="Arial"/>
              </a:rPr>
              <a:t>участников</a:t>
            </a:r>
            <a:endParaRPr lang="ru-RU" sz="2400" b="0" strike="noStrike" spc="0" dirty="0">
              <a:latin typeface="Arial"/>
            </a:endParaRPr>
          </a:p>
        </p:txBody>
      </p:sp>
      <p:sp>
        <p:nvSpPr>
          <p:cNvPr id="585003762" name="CustomShape 22"/>
          <p:cNvSpPr/>
          <p:nvPr/>
        </p:nvSpPr>
        <p:spPr bwMode="auto">
          <a:xfrm>
            <a:off x="11480760" y="6341760"/>
            <a:ext cx="60984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defRPr/>
            </a:pPr>
            <a:r>
              <a:rPr lang="ru-RU" sz="2400" b="1" spc="-1" dirty="0" smtClean="0">
                <a:solidFill>
                  <a:srgbClr val="0E3A64"/>
                </a:solidFill>
                <a:latin typeface="Segoe UI"/>
                <a:ea typeface="Calibri"/>
              </a:rPr>
              <a:t>9</a:t>
            </a:r>
            <a:endParaRPr lang="ru-RU" sz="2400" b="1" spc="-1" dirty="0">
              <a:solidFill>
                <a:srgbClr val="0E3A64"/>
              </a:solidFill>
              <a:latin typeface="Segoe UI"/>
              <a:ea typeface="Calibri"/>
            </a:endParaRPr>
          </a:p>
        </p:txBody>
      </p:sp>
      <p:pic>
        <p:nvPicPr>
          <p:cNvPr id="28647974" name="Рисунок 9"/>
          <p:cNvPicPr/>
          <p:nvPr/>
        </p:nvPicPr>
        <p:blipFill>
          <a:blip r:embed="rId4"/>
          <a:stretch/>
        </p:blipFill>
        <p:spPr bwMode="auto">
          <a:xfrm>
            <a:off x="128520" y="108720"/>
            <a:ext cx="733320" cy="906480"/>
          </a:xfrm>
          <a:prstGeom prst="rect">
            <a:avLst/>
          </a:prstGeom>
          <a:ln>
            <a:noFill/>
          </a:ln>
        </p:spPr>
      </p:pic>
      <p:grpSp>
        <p:nvGrpSpPr>
          <p:cNvPr id="1651295658" name="Group 23"/>
          <p:cNvGrpSpPr/>
          <p:nvPr/>
        </p:nvGrpSpPr>
        <p:grpSpPr bwMode="auto">
          <a:xfrm>
            <a:off x="10215719" y="2395834"/>
            <a:ext cx="1150560" cy="1054800"/>
            <a:chOff x="10222200" y="2283120"/>
            <a:chExt cx="1150560" cy="1054800"/>
          </a:xfrm>
        </p:grpSpPr>
        <p:sp>
          <p:nvSpPr>
            <p:cNvPr id="498745761" name="CustomShape 24"/>
            <p:cNvSpPr/>
            <p:nvPr/>
          </p:nvSpPr>
          <p:spPr bwMode="auto">
            <a:xfrm flipH="1">
              <a:off x="10379520" y="2542680"/>
              <a:ext cx="711000" cy="650520"/>
            </a:xfrm>
            <a:custGeom>
              <a:avLst/>
              <a:gdLst/>
              <a:ahLst/>
              <a:cxnLst/>
              <a:rect l="l" t="t" r="r" b="b"/>
              <a:pathLst>
                <a:path w="2215" h="2209" extrusionOk="0">
                  <a:moveTo>
                    <a:pt x="1108" y="209"/>
                  </a:moveTo>
                  <a:lnTo>
                    <a:pt x="1030" y="212"/>
                  </a:lnTo>
                  <a:lnTo>
                    <a:pt x="955" y="222"/>
                  </a:lnTo>
                  <a:lnTo>
                    <a:pt x="881" y="237"/>
                  </a:lnTo>
                  <a:lnTo>
                    <a:pt x="811" y="259"/>
                  </a:lnTo>
                  <a:lnTo>
                    <a:pt x="742" y="286"/>
                  </a:lnTo>
                  <a:lnTo>
                    <a:pt x="676" y="320"/>
                  </a:lnTo>
                  <a:lnTo>
                    <a:pt x="614" y="357"/>
                  </a:lnTo>
                  <a:lnTo>
                    <a:pt x="555" y="399"/>
                  </a:lnTo>
                  <a:lnTo>
                    <a:pt x="500" y="447"/>
                  </a:lnTo>
                  <a:lnTo>
                    <a:pt x="448" y="498"/>
                  </a:lnTo>
                  <a:lnTo>
                    <a:pt x="401" y="553"/>
                  </a:lnTo>
                  <a:lnTo>
                    <a:pt x="358" y="612"/>
                  </a:lnTo>
                  <a:lnTo>
                    <a:pt x="321" y="674"/>
                  </a:lnTo>
                  <a:lnTo>
                    <a:pt x="287" y="740"/>
                  </a:lnTo>
                  <a:lnTo>
                    <a:pt x="260" y="808"/>
                  </a:lnTo>
                  <a:lnTo>
                    <a:pt x="239" y="879"/>
                  </a:lnTo>
                  <a:lnTo>
                    <a:pt x="223" y="952"/>
                  </a:lnTo>
                  <a:lnTo>
                    <a:pt x="213" y="1027"/>
                  </a:lnTo>
                  <a:lnTo>
                    <a:pt x="210" y="1104"/>
                  </a:lnTo>
                  <a:lnTo>
                    <a:pt x="213" y="1181"/>
                  </a:lnTo>
                  <a:lnTo>
                    <a:pt x="223" y="1257"/>
                  </a:lnTo>
                  <a:lnTo>
                    <a:pt x="239" y="1330"/>
                  </a:lnTo>
                  <a:lnTo>
                    <a:pt x="260" y="1401"/>
                  </a:lnTo>
                  <a:lnTo>
                    <a:pt x="287" y="1470"/>
                  </a:lnTo>
                  <a:lnTo>
                    <a:pt x="321" y="1535"/>
                  </a:lnTo>
                  <a:lnTo>
                    <a:pt x="358" y="1598"/>
                  </a:lnTo>
                  <a:lnTo>
                    <a:pt x="401" y="1656"/>
                  </a:lnTo>
                  <a:lnTo>
                    <a:pt x="448" y="1712"/>
                  </a:lnTo>
                  <a:lnTo>
                    <a:pt x="500" y="1763"/>
                  </a:lnTo>
                  <a:lnTo>
                    <a:pt x="555" y="1809"/>
                  </a:lnTo>
                  <a:lnTo>
                    <a:pt x="614" y="1852"/>
                  </a:lnTo>
                  <a:lnTo>
                    <a:pt x="676" y="1890"/>
                  </a:lnTo>
                  <a:lnTo>
                    <a:pt x="742" y="1922"/>
                  </a:lnTo>
                  <a:lnTo>
                    <a:pt x="811" y="1949"/>
                  </a:lnTo>
                  <a:lnTo>
                    <a:pt x="881" y="1971"/>
                  </a:lnTo>
                  <a:lnTo>
                    <a:pt x="955" y="1987"/>
                  </a:lnTo>
                  <a:lnTo>
                    <a:pt x="1030" y="1997"/>
                  </a:lnTo>
                  <a:lnTo>
                    <a:pt x="1108" y="2000"/>
                  </a:lnTo>
                  <a:lnTo>
                    <a:pt x="1185" y="1997"/>
                  </a:lnTo>
                  <a:lnTo>
                    <a:pt x="1261" y="1987"/>
                  </a:lnTo>
                  <a:lnTo>
                    <a:pt x="1334" y="1971"/>
                  </a:lnTo>
                  <a:lnTo>
                    <a:pt x="1406" y="1949"/>
                  </a:lnTo>
                  <a:lnTo>
                    <a:pt x="1474" y="1922"/>
                  </a:lnTo>
                  <a:lnTo>
                    <a:pt x="1540" y="1890"/>
                  </a:lnTo>
                  <a:lnTo>
                    <a:pt x="1603" y="1852"/>
                  </a:lnTo>
                  <a:lnTo>
                    <a:pt x="1661" y="1809"/>
                  </a:lnTo>
                  <a:lnTo>
                    <a:pt x="1717" y="1763"/>
                  </a:lnTo>
                  <a:lnTo>
                    <a:pt x="1768" y="1712"/>
                  </a:lnTo>
                  <a:lnTo>
                    <a:pt x="1815" y="1656"/>
                  </a:lnTo>
                  <a:lnTo>
                    <a:pt x="1857" y="1598"/>
                  </a:lnTo>
                  <a:lnTo>
                    <a:pt x="1895" y="1535"/>
                  </a:lnTo>
                  <a:lnTo>
                    <a:pt x="1928" y="1470"/>
                  </a:lnTo>
                  <a:lnTo>
                    <a:pt x="1955" y="1401"/>
                  </a:lnTo>
                  <a:lnTo>
                    <a:pt x="1977" y="1330"/>
                  </a:lnTo>
                  <a:lnTo>
                    <a:pt x="1993" y="1257"/>
                  </a:lnTo>
                  <a:lnTo>
                    <a:pt x="2003" y="1181"/>
                  </a:lnTo>
                  <a:lnTo>
                    <a:pt x="2006" y="1104"/>
                  </a:lnTo>
                  <a:lnTo>
                    <a:pt x="2003" y="1027"/>
                  </a:lnTo>
                  <a:lnTo>
                    <a:pt x="1993" y="952"/>
                  </a:lnTo>
                  <a:lnTo>
                    <a:pt x="1977" y="879"/>
                  </a:lnTo>
                  <a:lnTo>
                    <a:pt x="1955" y="808"/>
                  </a:lnTo>
                  <a:lnTo>
                    <a:pt x="1928" y="740"/>
                  </a:lnTo>
                  <a:lnTo>
                    <a:pt x="1895" y="674"/>
                  </a:lnTo>
                  <a:lnTo>
                    <a:pt x="1857" y="612"/>
                  </a:lnTo>
                  <a:lnTo>
                    <a:pt x="1815" y="553"/>
                  </a:lnTo>
                  <a:lnTo>
                    <a:pt x="1768" y="498"/>
                  </a:lnTo>
                  <a:lnTo>
                    <a:pt x="1717" y="447"/>
                  </a:lnTo>
                  <a:lnTo>
                    <a:pt x="1661" y="399"/>
                  </a:lnTo>
                  <a:lnTo>
                    <a:pt x="1603" y="357"/>
                  </a:lnTo>
                  <a:lnTo>
                    <a:pt x="1540" y="320"/>
                  </a:lnTo>
                  <a:lnTo>
                    <a:pt x="1474" y="286"/>
                  </a:lnTo>
                  <a:lnTo>
                    <a:pt x="1406" y="259"/>
                  </a:lnTo>
                  <a:lnTo>
                    <a:pt x="1334" y="237"/>
                  </a:lnTo>
                  <a:lnTo>
                    <a:pt x="1261" y="222"/>
                  </a:lnTo>
                  <a:lnTo>
                    <a:pt x="1185" y="212"/>
                  </a:lnTo>
                  <a:lnTo>
                    <a:pt x="1108" y="209"/>
                  </a:lnTo>
                  <a:close/>
                  <a:moveTo>
                    <a:pt x="1108" y="0"/>
                  </a:moveTo>
                  <a:lnTo>
                    <a:pt x="1195" y="3"/>
                  </a:lnTo>
                  <a:lnTo>
                    <a:pt x="1280" y="13"/>
                  </a:lnTo>
                  <a:lnTo>
                    <a:pt x="1361" y="29"/>
                  </a:lnTo>
                  <a:lnTo>
                    <a:pt x="1442" y="51"/>
                  </a:lnTo>
                  <a:lnTo>
                    <a:pt x="1520" y="79"/>
                  </a:lnTo>
                  <a:lnTo>
                    <a:pt x="1595" y="113"/>
                  </a:lnTo>
                  <a:lnTo>
                    <a:pt x="1667" y="151"/>
                  </a:lnTo>
                  <a:lnTo>
                    <a:pt x="1735" y="195"/>
                  </a:lnTo>
                  <a:lnTo>
                    <a:pt x="1801" y="243"/>
                  </a:lnTo>
                  <a:lnTo>
                    <a:pt x="1862" y="296"/>
                  </a:lnTo>
                  <a:lnTo>
                    <a:pt x="1919" y="353"/>
                  </a:lnTo>
                  <a:lnTo>
                    <a:pt x="1973" y="414"/>
                  </a:lnTo>
                  <a:lnTo>
                    <a:pt x="2020" y="479"/>
                  </a:lnTo>
                  <a:lnTo>
                    <a:pt x="2064" y="548"/>
                  </a:lnTo>
                  <a:lnTo>
                    <a:pt x="2103" y="619"/>
                  </a:lnTo>
                  <a:lnTo>
                    <a:pt x="2137" y="694"/>
                  </a:lnTo>
                  <a:lnTo>
                    <a:pt x="2164" y="771"/>
                  </a:lnTo>
                  <a:lnTo>
                    <a:pt x="2187" y="851"/>
                  </a:lnTo>
                  <a:lnTo>
                    <a:pt x="2202" y="934"/>
                  </a:lnTo>
                  <a:lnTo>
                    <a:pt x="2212" y="1018"/>
                  </a:lnTo>
                  <a:lnTo>
                    <a:pt x="2215" y="1104"/>
                  </a:lnTo>
                  <a:lnTo>
                    <a:pt x="2212" y="1191"/>
                  </a:lnTo>
                  <a:lnTo>
                    <a:pt x="2202" y="1276"/>
                  </a:lnTo>
                  <a:lnTo>
                    <a:pt x="2187" y="1358"/>
                  </a:lnTo>
                  <a:lnTo>
                    <a:pt x="2164" y="1437"/>
                  </a:lnTo>
                  <a:lnTo>
                    <a:pt x="2137" y="1515"/>
                  </a:lnTo>
                  <a:lnTo>
                    <a:pt x="2103" y="1590"/>
                  </a:lnTo>
                  <a:lnTo>
                    <a:pt x="2064" y="1662"/>
                  </a:lnTo>
                  <a:lnTo>
                    <a:pt x="2020" y="1730"/>
                  </a:lnTo>
                  <a:lnTo>
                    <a:pt x="1973" y="1795"/>
                  </a:lnTo>
                  <a:lnTo>
                    <a:pt x="1919" y="1856"/>
                  </a:lnTo>
                  <a:lnTo>
                    <a:pt x="1862" y="1913"/>
                  </a:lnTo>
                  <a:lnTo>
                    <a:pt x="1801" y="1967"/>
                  </a:lnTo>
                  <a:lnTo>
                    <a:pt x="1735" y="2014"/>
                  </a:lnTo>
                  <a:lnTo>
                    <a:pt x="1667" y="2058"/>
                  </a:lnTo>
                  <a:lnTo>
                    <a:pt x="1595" y="2097"/>
                  </a:lnTo>
                  <a:lnTo>
                    <a:pt x="1520" y="2130"/>
                  </a:lnTo>
                  <a:lnTo>
                    <a:pt x="1442" y="2158"/>
                  </a:lnTo>
                  <a:lnTo>
                    <a:pt x="1361" y="2180"/>
                  </a:lnTo>
                  <a:lnTo>
                    <a:pt x="1280" y="2196"/>
                  </a:lnTo>
                  <a:lnTo>
                    <a:pt x="1195" y="2205"/>
                  </a:lnTo>
                  <a:lnTo>
                    <a:pt x="1108" y="2209"/>
                  </a:lnTo>
                  <a:lnTo>
                    <a:pt x="1022" y="2205"/>
                  </a:lnTo>
                  <a:lnTo>
                    <a:pt x="937" y="2196"/>
                  </a:lnTo>
                  <a:lnTo>
                    <a:pt x="854" y="2180"/>
                  </a:lnTo>
                  <a:lnTo>
                    <a:pt x="774" y="2158"/>
                  </a:lnTo>
                  <a:lnTo>
                    <a:pt x="697" y="2130"/>
                  </a:lnTo>
                  <a:lnTo>
                    <a:pt x="621" y="2097"/>
                  </a:lnTo>
                  <a:lnTo>
                    <a:pt x="550" y="2058"/>
                  </a:lnTo>
                  <a:lnTo>
                    <a:pt x="481" y="2014"/>
                  </a:lnTo>
                  <a:lnTo>
                    <a:pt x="416" y="1967"/>
                  </a:lnTo>
                  <a:lnTo>
                    <a:pt x="355" y="1913"/>
                  </a:lnTo>
                  <a:lnTo>
                    <a:pt x="297" y="1856"/>
                  </a:lnTo>
                  <a:lnTo>
                    <a:pt x="244" y="1795"/>
                  </a:lnTo>
                  <a:lnTo>
                    <a:pt x="196" y="1730"/>
                  </a:lnTo>
                  <a:lnTo>
                    <a:pt x="151" y="1662"/>
                  </a:lnTo>
                  <a:lnTo>
                    <a:pt x="113" y="1590"/>
                  </a:lnTo>
                  <a:lnTo>
                    <a:pt x="80" y="1515"/>
                  </a:lnTo>
                  <a:lnTo>
                    <a:pt x="51" y="1437"/>
                  </a:lnTo>
                  <a:lnTo>
                    <a:pt x="30" y="1358"/>
                  </a:lnTo>
                  <a:lnTo>
                    <a:pt x="13" y="1276"/>
                  </a:lnTo>
                  <a:lnTo>
                    <a:pt x="4" y="1191"/>
                  </a:lnTo>
                  <a:lnTo>
                    <a:pt x="0" y="1104"/>
                  </a:lnTo>
                  <a:lnTo>
                    <a:pt x="4" y="1018"/>
                  </a:lnTo>
                  <a:lnTo>
                    <a:pt x="13" y="934"/>
                  </a:lnTo>
                  <a:lnTo>
                    <a:pt x="30" y="851"/>
                  </a:lnTo>
                  <a:lnTo>
                    <a:pt x="51" y="771"/>
                  </a:lnTo>
                  <a:lnTo>
                    <a:pt x="80" y="694"/>
                  </a:lnTo>
                  <a:lnTo>
                    <a:pt x="113" y="619"/>
                  </a:lnTo>
                  <a:lnTo>
                    <a:pt x="151" y="548"/>
                  </a:lnTo>
                  <a:lnTo>
                    <a:pt x="196" y="479"/>
                  </a:lnTo>
                  <a:lnTo>
                    <a:pt x="244" y="414"/>
                  </a:lnTo>
                  <a:lnTo>
                    <a:pt x="297" y="353"/>
                  </a:lnTo>
                  <a:lnTo>
                    <a:pt x="355" y="296"/>
                  </a:lnTo>
                  <a:lnTo>
                    <a:pt x="416" y="243"/>
                  </a:lnTo>
                  <a:lnTo>
                    <a:pt x="481" y="195"/>
                  </a:lnTo>
                  <a:lnTo>
                    <a:pt x="550" y="151"/>
                  </a:lnTo>
                  <a:lnTo>
                    <a:pt x="621" y="113"/>
                  </a:lnTo>
                  <a:lnTo>
                    <a:pt x="697" y="79"/>
                  </a:lnTo>
                  <a:lnTo>
                    <a:pt x="774" y="51"/>
                  </a:lnTo>
                  <a:lnTo>
                    <a:pt x="854" y="29"/>
                  </a:lnTo>
                  <a:lnTo>
                    <a:pt x="937" y="13"/>
                  </a:lnTo>
                  <a:lnTo>
                    <a:pt x="1022" y="3"/>
                  </a:lnTo>
                  <a:lnTo>
                    <a:pt x="1108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77070409" name="CustomShape 25"/>
            <p:cNvSpPr/>
            <p:nvPr/>
          </p:nvSpPr>
          <p:spPr bwMode="auto">
            <a:xfrm flipH="1">
              <a:off x="10536840" y="2687400"/>
              <a:ext cx="396360" cy="361439"/>
            </a:xfrm>
            <a:custGeom>
              <a:avLst/>
              <a:gdLst/>
              <a:ahLst/>
              <a:cxnLst/>
              <a:rect l="l" t="t" r="r" b="b"/>
              <a:pathLst>
                <a:path w="1238" h="1234" extrusionOk="0">
                  <a:moveTo>
                    <a:pt x="619" y="0"/>
                  </a:moveTo>
                  <a:lnTo>
                    <a:pt x="682" y="3"/>
                  </a:lnTo>
                  <a:lnTo>
                    <a:pt x="744" y="13"/>
                  </a:lnTo>
                  <a:lnTo>
                    <a:pt x="803" y="28"/>
                  </a:lnTo>
                  <a:lnTo>
                    <a:pt x="860" y="49"/>
                  </a:lnTo>
                  <a:lnTo>
                    <a:pt x="914" y="75"/>
                  </a:lnTo>
                  <a:lnTo>
                    <a:pt x="965" y="106"/>
                  </a:lnTo>
                  <a:lnTo>
                    <a:pt x="1013" y="142"/>
                  </a:lnTo>
                  <a:lnTo>
                    <a:pt x="1056" y="181"/>
                  </a:lnTo>
                  <a:lnTo>
                    <a:pt x="1096" y="226"/>
                  </a:lnTo>
                  <a:lnTo>
                    <a:pt x="1132" y="273"/>
                  </a:lnTo>
                  <a:lnTo>
                    <a:pt x="1163" y="323"/>
                  </a:lnTo>
                  <a:lnTo>
                    <a:pt x="1189" y="377"/>
                  </a:lnTo>
                  <a:lnTo>
                    <a:pt x="1211" y="434"/>
                  </a:lnTo>
                  <a:lnTo>
                    <a:pt x="1226" y="494"/>
                  </a:lnTo>
                  <a:lnTo>
                    <a:pt x="1234" y="554"/>
                  </a:lnTo>
                  <a:lnTo>
                    <a:pt x="1238" y="617"/>
                  </a:lnTo>
                  <a:lnTo>
                    <a:pt x="1234" y="680"/>
                  </a:lnTo>
                  <a:lnTo>
                    <a:pt x="1226" y="742"/>
                  </a:lnTo>
                  <a:lnTo>
                    <a:pt x="1211" y="801"/>
                  </a:lnTo>
                  <a:lnTo>
                    <a:pt x="1189" y="858"/>
                  </a:lnTo>
                  <a:lnTo>
                    <a:pt x="1163" y="911"/>
                  </a:lnTo>
                  <a:lnTo>
                    <a:pt x="1132" y="962"/>
                  </a:lnTo>
                  <a:lnTo>
                    <a:pt x="1096" y="1010"/>
                  </a:lnTo>
                  <a:lnTo>
                    <a:pt x="1056" y="1053"/>
                  </a:lnTo>
                  <a:lnTo>
                    <a:pt x="1013" y="1093"/>
                  </a:lnTo>
                  <a:lnTo>
                    <a:pt x="965" y="1129"/>
                  </a:lnTo>
                  <a:lnTo>
                    <a:pt x="914" y="1160"/>
                  </a:lnTo>
                  <a:lnTo>
                    <a:pt x="860" y="1186"/>
                  </a:lnTo>
                  <a:lnTo>
                    <a:pt x="803" y="1207"/>
                  </a:lnTo>
                  <a:lnTo>
                    <a:pt x="744" y="1223"/>
                  </a:lnTo>
                  <a:lnTo>
                    <a:pt x="682" y="1231"/>
                  </a:lnTo>
                  <a:lnTo>
                    <a:pt x="619" y="1234"/>
                  </a:lnTo>
                  <a:lnTo>
                    <a:pt x="556" y="1231"/>
                  </a:lnTo>
                  <a:lnTo>
                    <a:pt x="495" y="1223"/>
                  </a:lnTo>
                  <a:lnTo>
                    <a:pt x="435" y="1207"/>
                  </a:lnTo>
                  <a:lnTo>
                    <a:pt x="378" y="1186"/>
                  </a:lnTo>
                  <a:lnTo>
                    <a:pt x="324" y="1160"/>
                  </a:lnTo>
                  <a:lnTo>
                    <a:pt x="274" y="1129"/>
                  </a:lnTo>
                  <a:lnTo>
                    <a:pt x="226" y="1093"/>
                  </a:lnTo>
                  <a:lnTo>
                    <a:pt x="181" y="1053"/>
                  </a:lnTo>
                  <a:lnTo>
                    <a:pt x="142" y="1010"/>
                  </a:lnTo>
                  <a:lnTo>
                    <a:pt x="106" y="962"/>
                  </a:lnTo>
                  <a:lnTo>
                    <a:pt x="75" y="911"/>
                  </a:lnTo>
                  <a:lnTo>
                    <a:pt x="49" y="858"/>
                  </a:lnTo>
                  <a:lnTo>
                    <a:pt x="28" y="801"/>
                  </a:lnTo>
                  <a:lnTo>
                    <a:pt x="13" y="742"/>
                  </a:lnTo>
                  <a:lnTo>
                    <a:pt x="3" y="680"/>
                  </a:lnTo>
                  <a:lnTo>
                    <a:pt x="0" y="617"/>
                  </a:lnTo>
                  <a:lnTo>
                    <a:pt x="3" y="593"/>
                  </a:lnTo>
                  <a:lnTo>
                    <a:pt x="11" y="572"/>
                  </a:lnTo>
                  <a:lnTo>
                    <a:pt x="24" y="552"/>
                  </a:lnTo>
                  <a:lnTo>
                    <a:pt x="40" y="536"/>
                  </a:lnTo>
                  <a:lnTo>
                    <a:pt x="58" y="524"/>
                  </a:lnTo>
                  <a:lnTo>
                    <a:pt x="81" y="516"/>
                  </a:lnTo>
                  <a:lnTo>
                    <a:pt x="105" y="513"/>
                  </a:lnTo>
                  <a:lnTo>
                    <a:pt x="129" y="516"/>
                  </a:lnTo>
                  <a:lnTo>
                    <a:pt x="151" y="524"/>
                  </a:lnTo>
                  <a:lnTo>
                    <a:pt x="171" y="536"/>
                  </a:lnTo>
                  <a:lnTo>
                    <a:pt x="187" y="552"/>
                  </a:lnTo>
                  <a:lnTo>
                    <a:pt x="199" y="572"/>
                  </a:lnTo>
                  <a:lnTo>
                    <a:pt x="208" y="593"/>
                  </a:lnTo>
                  <a:lnTo>
                    <a:pt x="210" y="617"/>
                  </a:lnTo>
                  <a:lnTo>
                    <a:pt x="213" y="668"/>
                  </a:lnTo>
                  <a:lnTo>
                    <a:pt x="223" y="718"/>
                  </a:lnTo>
                  <a:lnTo>
                    <a:pt x="237" y="765"/>
                  </a:lnTo>
                  <a:lnTo>
                    <a:pt x="258" y="809"/>
                  </a:lnTo>
                  <a:lnTo>
                    <a:pt x="284" y="850"/>
                  </a:lnTo>
                  <a:lnTo>
                    <a:pt x="313" y="888"/>
                  </a:lnTo>
                  <a:lnTo>
                    <a:pt x="348" y="923"/>
                  </a:lnTo>
                  <a:lnTo>
                    <a:pt x="386" y="952"/>
                  </a:lnTo>
                  <a:lnTo>
                    <a:pt x="427" y="977"/>
                  </a:lnTo>
                  <a:lnTo>
                    <a:pt x="471" y="998"/>
                  </a:lnTo>
                  <a:lnTo>
                    <a:pt x="519" y="1013"/>
                  </a:lnTo>
                  <a:lnTo>
                    <a:pt x="568" y="1023"/>
                  </a:lnTo>
                  <a:lnTo>
                    <a:pt x="619" y="1026"/>
                  </a:lnTo>
                  <a:lnTo>
                    <a:pt x="670" y="1023"/>
                  </a:lnTo>
                  <a:lnTo>
                    <a:pt x="720" y="1013"/>
                  </a:lnTo>
                  <a:lnTo>
                    <a:pt x="767" y="998"/>
                  </a:lnTo>
                  <a:lnTo>
                    <a:pt x="811" y="977"/>
                  </a:lnTo>
                  <a:lnTo>
                    <a:pt x="853" y="952"/>
                  </a:lnTo>
                  <a:lnTo>
                    <a:pt x="891" y="923"/>
                  </a:lnTo>
                  <a:lnTo>
                    <a:pt x="926" y="888"/>
                  </a:lnTo>
                  <a:lnTo>
                    <a:pt x="955" y="850"/>
                  </a:lnTo>
                  <a:lnTo>
                    <a:pt x="980" y="809"/>
                  </a:lnTo>
                  <a:lnTo>
                    <a:pt x="1001" y="765"/>
                  </a:lnTo>
                  <a:lnTo>
                    <a:pt x="1016" y="718"/>
                  </a:lnTo>
                  <a:lnTo>
                    <a:pt x="1026" y="668"/>
                  </a:lnTo>
                  <a:lnTo>
                    <a:pt x="1029" y="617"/>
                  </a:lnTo>
                  <a:lnTo>
                    <a:pt x="1026" y="566"/>
                  </a:lnTo>
                  <a:lnTo>
                    <a:pt x="1016" y="517"/>
                  </a:lnTo>
                  <a:lnTo>
                    <a:pt x="1001" y="470"/>
                  </a:lnTo>
                  <a:lnTo>
                    <a:pt x="980" y="426"/>
                  </a:lnTo>
                  <a:lnTo>
                    <a:pt x="955" y="385"/>
                  </a:lnTo>
                  <a:lnTo>
                    <a:pt x="926" y="347"/>
                  </a:lnTo>
                  <a:lnTo>
                    <a:pt x="891" y="312"/>
                  </a:lnTo>
                  <a:lnTo>
                    <a:pt x="853" y="283"/>
                  </a:lnTo>
                  <a:lnTo>
                    <a:pt x="811" y="257"/>
                  </a:lnTo>
                  <a:lnTo>
                    <a:pt x="767" y="236"/>
                  </a:lnTo>
                  <a:lnTo>
                    <a:pt x="720" y="222"/>
                  </a:lnTo>
                  <a:lnTo>
                    <a:pt x="670" y="213"/>
                  </a:lnTo>
                  <a:lnTo>
                    <a:pt x="619" y="209"/>
                  </a:lnTo>
                  <a:lnTo>
                    <a:pt x="595" y="207"/>
                  </a:lnTo>
                  <a:lnTo>
                    <a:pt x="573" y="198"/>
                  </a:lnTo>
                  <a:lnTo>
                    <a:pt x="553" y="187"/>
                  </a:lnTo>
                  <a:lnTo>
                    <a:pt x="537" y="170"/>
                  </a:lnTo>
                  <a:lnTo>
                    <a:pt x="525" y="151"/>
                  </a:lnTo>
                  <a:lnTo>
                    <a:pt x="518" y="129"/>
                  </a:lnTo>
                  <a:lnTo>
                    <a:pt x="514" y="105"/>
                  </a:lnTo>
                  <a:lnTo>
                    <a:pt x="518" y="81"/>
                  </a:lnTo>
                  <a:lnTo>
                    <a:pt x="525" y="58"/>
                  </a:lnTo>
                  <a:lnTo>
                    <a:pt x="537" y="40"/>
                  </a:lnTo>
                  <a:lnTo>
                    <a:pt x="553" y="24"/>
                  </a:lnTo>
                  <a:lnTo>
                    <a:pt x="573" y="11"/>
                  </a:lnTo>
                  <a:lnTo>
                    <a:pt x="595" y="3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89016215" name="CustomShape 26"/>
            <p:cNvSpPr/>
            <p:nvPr/>
          </p:nvSpPr>
          <p:spPr bwMode="auto">
            <a:xfrm flipH="1">
              <a:off x="10222200" y="2283120"/>
              <a:ext cx="1150560" cy="1054800"/>
            </a:xfrm>
            <a:custGeom>
              <a:avLst/>
              <a:gdLst/>
              <a:ahLst/>
              <a:cxnLst/>
              <a:rect l="l" t="t" r="r" b="b"/>
              <a:pathLst>
                <a:path w="3589" h="3579" extrusionOk="0">
                  <a:moveTo>
                    <a:pt x="474" y="251"/>
                  </a:moveTo>
                  <a:lnTo>
                    <a:pt x="251" y="473"/>
                  </a:lnTo>
                  <a:lnTo>
                    <a:pt x="423" y="644"/>
                  </a:lnTo>
                  <a:lnTo>
                    <a:pt x="623" y="622"/>
                  </a:lnTo>
                  <a:lnTo>
                    <a:pt x="646" y="422"/>
                  </a:lnTo>
                  <a:lnTo>
                    <a:pt x="474" y="251"/>
                  </a:lnTo>
                  <a:close/>
                  <a:moveTo>
                    <a:pt x="462" y="0"/>
                  </a:moveTo>
                  <a:lnTo>
                    <a:pt x="485" y="0"/>
                  </a:lnTo>
                  <a:lnTo>
                    <a:pt x="508" y="4"/>
                  </a:lnTo>
                  <a:lnTo>
                    <a:pt x="529" y="14"/>
                  </a:lnTo>
                  <a:lnTo>
                    <a:pt x="548" y="29"/>
                  </a:lnTo>
                  <a:lnTo>
                    <a:pt x="829" y="310"/>
                  </a:lnTo>
                  <a:lnTo>
                    <a:pt x="844" y="329"/>
                  </a:lnTo>
                  <a:lnTo>
                    <a:pt x="854" y="349"/>
                  </a:lnTo>
                  <a:lnTo>
                    <a:pt x="860" y="372"/>
                  </a:lnTo>
                  <a:lnTo>
                    <a:pt x="860" y="396"/>
                  </a:lnTo>
                  <a:lnTo>
                    <a:pt x="828" y="678"/>
                  </a:lnTo>
                  <a:lnTo>
                    <a:pt x="935" y="784"/>
                  </a:lnTo>
                  <a:lnTo>
                    <a:pt x="1007" y="725"/>
                  </a:lnTo>
                  <a:lnTo>
                    <a:pt x="1083" y="669"/>
                  </a:lnTo>
                  <a:lnTo>
                    <a:pt x="1162" y="618"/>
                  </a:lnTo>
                  <a:lnTo>
                    <a:pt x="1244" y="572"/>
                  </a:lnTo>
                  <a:lnTo>
                    <a:pt x="1328" y="531"/>
                  </a:lnTo>
                  <a:lnTo>
                    <a:pt x="1417" y="494"/>
                  </a:lnTo>
                  <a:lnTo>
                    <a:pt x="1507" y="462"/>
                  </a:lnTo>
                  <a:lnTo>
                    <a:pt x="1599" y="436"/>
                  </a:lnTo>
                  <a:lnTo>
                    <a:pt x="1694" y="416"/>
                  </a:lnTo>
                  <a:lnTo>
                    <a:pt x="1791" y="400"/>
                  </a:lnTo>
                  <a:lnTo>
                    <a:pt x="1889" y="392"/>
                  </a:lnTo>
                  <a:lnTo>
                    <a:pt x="1989" y="388"/>
                  </a:lnTo>
                  <a:lnTo>
                    <a:pt x="2094" y="392"/>
                  </a:lnTo>
                  <a:lnTo>
                    <a:pt x="2198" y="401"/>
                  </a:lnTo>
                  <a:lnTo>
                    <a:pt x="2299" y="418"/>
                  </a:lnTo>
                  <a:lnTo>
                    <a:pt x="2398" y="441"/>
                  </a:lnTo>
                  <a:lnTo>
                    <a:pt x="2495" y="470"/>
                  </a:lnTo>
                  <a:lnTo>
                    <a:pt x="2588" y="505"/>
                  </a:lnTo>
                  <a:lnTo>
                    <a:pt x="2680" y="545"/>
                  </a:lnTo>
                  <a:lnTo>
                    <a:pt x="2768" y="590"/>
                  </a:lnTo>
                  <a:lnTo>
                    <a:pt x="2853" y="640"/>
                  </a:lnTo>
                  <a:lnTo>
                    <a:pt x="2933" y="697"/>
                  </a:lnTo>
                  <a:lnTo>
                    <a:pt x="3011" y="757"/>
                  </a:lnTo>
                  <a:lnTo>
                    <a:pt x="3084" y="821"/>
                  </a:lnTo>
                  <a:lnTo>
                    <a:pt x="3154" y="891"/>
                  </a:lnTo>
                  <a:lnTo>
                    <a:pt x="3219" y="965"/>
                  </a:lnTo>
                  <a:lnTo>
                    <a:pt x="3280" y="1042"/>
                  </a:lnTo>
                  <a:lnTo>
                    <a:pt x="3336" y="1123"/>
                  </a:lnTo>
                  <a:lnTo>
                    <a:pt x="3387" y="1208"/>
                  </a:lnTo>
                  <a:lnTo>
                    <a:pt x="3432" y="1295"/>
                  </a:lnTo>
                  <a:lnTo>
                    <a:pt x="3473" y="1387"/>
                  </a:lnTo>
                  <a:lnTo>
                    <a:pt x="3507" y="1480"/>
                  </a:lnTo>
                  <a:lnTo>
                    <a:pt x="3536" y="1576"/>
                  </a:lnTo>
                  <a:lnTo>
                    <a:pt x="3559" y="1675"/>
                  </a:lnTo>
                  <a:lnTo>
                    <a:pt x="3576" y="1776"/>
                  </a:lnTo>
                  <a:lnTo>
                    <a:pt x="3586" y="1879"/>
                  </a:lnTo>
                  <a:lnTo>
                    <a:pt x="3589" y="1983"/>
                  </a:lnTo>
                  <a:lnTo>
                    <a:pt x="3586" y="2007"/>
                  </a:lnTo>
                  <a:lnTo>
                    <a:pt x="3578" y="2030"/>
                  </a:lnTo>
                  <a:lnTo>
                    <a:pt x="3566" y="2049"/>
                  </a:lnTo>
                  <a:lnTo>
                    <a:pt x="3550" y="2065"/>
                  </a:lnTo>
                  <a:lnTo>
                    <a:pt x="3530" y="2078"/>
                  </a:lnTo>
                  <a:lnTo>
                    <a:pt x="3508" y="2085"/>
                  </a:lnTo>
                  <a:lnTo>
                    <a:pt x="3485" y="2088"/>
                  </a:lnTo>
                  <a:lnTo>
                    <a:pt x="3461" y="2085"/>
                  </a:lnTo>
                  <a:lnTo>
                    <a:pt x="3438" y="2078"/>
                  </a:lnTo>
                  <a:lnTo>
                    <a:pt x="3418" y="2065"/>
                  </a:lnTo>
                  <a:lnTo>
                    <a:pt x="3403" y="2049"/>
                  </a:lnTo>
                  <a:lnTo>
                    <a:pt x="3390" y="2030"/>
                  </a:lnTo>
                  <a:lnTo>
                    <a:pt x="3382" y="2007"/>
                  </a:lnTo>
                  <a:lnTo>
                    <a:pt x="3379" y="1983"/>
                  </a:lnTo>
                  <a:lnTo>
                    <a:pt x="3376" y="1884"/>
                  </a:lnTo>
                  <a:lnTo>
                    <a:pt x="3366" y="1788"/>
                  </a:lnTo>
                  <a:lnTo>
                    <a:pt x="3349" y="1692"/>
                  </a:lnTo>
                  <a:lnTo>
                    <a:pt x="3326" y="1600"/>
                  </a:lnTo>
                  <a:lnTo>
                    <a:pt x="3296" y="1510"/>
                  </a:lnTo>
                  <a:lnTo>
                    <a:pt x="3260" y="1422"/>
                  </a:lnTo>
                  <a:lnTo>
                    <a:pt x="3220" y="1339"/>
                  </a:lnTo>
                  <a:lnTo>
                    <a:pt x="3173" y="1257"/>
                  </a:lnTo>
                  <a:lnTo>
                    <a:pt x="3122" y="1180"/>
                  </a:lnTo>
                  <a:lnTo>
                    <a:pt x="3066" y="1107"/>
                  </a:lnTo>
                  <a:lnTo>
                    <a:pt x="3004" y="1037"/>
                  </a:lnTo>
                  <a:lnTo>
                    <a:pt x="2938" y="971"/>
                  </a:lnTo>
                  <a:lnTo>
                    <a:pt x="2869" y="910"/>
                  </a:lnTo>
                  <a:lnTo>
                    <a:pt x="2795" y="854"/>
                  </a:lnTo>
                  <a:lnTo>
                    <a:pt x="2717" y="803"/>
                  </a:lnTo>
                  <a:lnTo>
                    <a:pt x="2636" y="756"/>
                  </a:lnTo>
                  <a:lnTo>
                    <a:pt x="2551" y="715"/>
                  </a:lnTo>
                  <a:lnTo>
                    <a:pt x="2464" y="680"/>
                  </a:lnTo>
                  <a:lnTo>
                    <a:pt x="2374" y="651"/>
                  </a:lnTo>
                  <a:lnTo>
                    <a:pt x="2280" y="628"/>
                  </a:lnTo>
                  <a:lnTo>
                    <a:pt x="2186" y="611"/>
                  </a:lnTo>
                  <a:lnTo>
                    <a:pt x="2088" y="600"/>
                  </a:lnTo>
                  <a:lnTo>
                    <a:pt x="1989" y="597"/>
                  </a:lnTo>
                  <a:lnTo>
                    <a:pt x="1895" y="600"/>
                  </a:lnTo>
                  <a:lnTo>
                    <a:pt x="1804" y="610"/>
                  </a:lnTo>
                  <a:lnTo>
                    <a:pt x="1713" y="624"/>
                  </a:lnTo>
                  <a:lnTo>
                    <a:pt x="1625" y="646"/>
                  </a:lnTo>
                  <a:lnTo>
                    <a:pt x="1539" y="672"/>
                  </a:lnTo>
                  <a:lnTo>
                    <a:pt x="1457" y="703"/>
                  </a:lnTo>
                  <a:lnTo>
                    <a:pt x="1376" y="739"/>
                  </a:lnTo>
                  <a:lnTo>
                    <a:pt x="1298" y="781"/>
                  </a:lnTo>
                  <a:lnTo>
                    <a:pt x="1223" y="827"/>
                  </a:lnTo>
                  <a:lnTo>
                    <a:pt x="1151" y="878"/>
                  </a:lnTo>
                  <a:lnTo>
                    <a:pt x="1084" y="932"/>
                  </a:lnTo>
                  <a:lnTo>
                    <a:pt x="2066" y="1913"/>
                  </a:lnTo>
                  <a:lnTo>
                    <a:pt x="2081" y="1932"/>
                  </a:lnTo>
                  <a:lnTo>
                    <a:pt x="2091" y="1953"/>
                  </a:lnTo>
                  <a:lnTo>
                    <a:pt x="2096" y="1976"/>
                  </a:lnTo>
                  <a:lnTo>
                    <a:pt x="2096" y="1998"/>
                  </a:lnTo>
                  <a:lnTo>
                    <a:pt x="2091" y="2021"/>
                  </a:lnTo>
                  <a:lnTo>
                    <a:pt x="2081" y="2042"/>
                  </a:lnTo>
                  <a:lnTo>
                    <a:pt x="2066" y="2060"/>
                  </a:lnTo>
                  <a:lnTo>
                    <a:pt x="2050" y="2074"/>
                  </a:lnTo>
                  <a:lnTo>
                    <a:pt x="2032" y="2084"/>
                  </a:lnTo>
                  <a:lnTo>
                    <a:pt x="2013" y="2090"/>
                  </a:lnTo>
                  <a:lnTo>
                    <a:pt x="1992" y="2092"/>
                  </a:lnTo>
                  <a:lnTo>
                    <a:pt x="1972" y="2090"/>
                  </a:lnTo>
                  <a:lnTo>
                    <a:pt x="1953" y="2084"/>
                  </a:lnTo>
                  <a:lnTo>
                    <a:pt x="1934" y="2074"/>
                  </a:lnTo>
                  <a:lnTo>
                    <a:pt x="1918" y="2060"/>
                  </a:lnTo>
                  <a:lnTo>
                    <a:pt x="935" y="1081"/>
                  </a:lnTo>
                  <a:lnTo>
                    <a:pt x="880" y="1148"/>
                  </a:lnTo>
                  <a:lnTo>
                    <a:pt x="829" y="1219"/>
                  </a:lnTo>
                  <a:lnTo>
                    <a:pt x="783" y="1294"/>
                  </a:lnTo>
                  <a:lnTo>
                    <a:pt x="741" y="1372"/>
                  </a:lnTo>
                  <a:lnTo>
                    <a:pt x="705" y="1453"/>
                  </a:lnTo>
                  <a:lnTo>
                    <a:pt x="673" y="1535"/>
                  </a:lnTo>
                  <a:lnTo>
                    <a:pt x="647" y="1621"/>
                  </a:lnTo>
                  <a:lnTo>
                    <a:pt x="626" y="1709"/>
                  </a:lnTo>
                  <a:lnTo>
                    <a:pt x="611" y="1799"/>
                  </a:lnTo>
                  <a:lnTo>
                    <a:pt x="602" y="1890"/>
                  </a:lnTo>
                  <a:lnTo>
                    <a:pt x="598" y="1983"/>
                  </a:lnTo>
                  <a:lnTo>
                    <a:pt x="602" y="2082"/>
                  </a:lnTo>
                  <a:lnTo>
                    <a:pt x="613" y="2180"/>
                  </a:lnTo>
                  <a:lnTo>
                    <a:pt x="630" y="2274"/>
                  </a:lnTo>
                  <a:lnTo>
                    <a:pt x="653" y="2367"/>
                  </a:lnTo>
                  <a:lnTo>
                    <a:pt x="682" y="2457"/>
                  </a:lnTo>
                  <a:lnTo>
                    <a:pt x="717" y="2544"/>
                  </a:lnTo>
                  <a:lnTo>
                    <a:pt x="758" y="2629"/>
                  </a:lnTo>
                  <a:lnTo>
                    <a:pt x="805" y="2709"/>
                  </a:lnTo>
                  <a:lnTo>
                    <a:pt x="856" y="2787"/>
                  </a:lnTo>
                  <a:lnTo>
                    <a:pt x="913" y="2861"/>
                  </a:lnTo>
                  <a:lnTo>
                    <a:pt x="974" y="2930"/>
                  </a:lnTo>
                  <a:lnTo>
                    <a:pt x="1040" y="2995"/>
                  </a:lnTo>
                  <a:lnTo>
                    <a:pt x="1110" y="3057"/>
                  </a:lnTo>
                  <a:lnTo>
                    <a:pt x="1184" y="3114"/>
                  </a:lnTo>
                  <a:lnTo>
                    <a:pt x="1261" y="3165"/>
                  </a:lnTo>
                  <a:lnTo>
                    <a:pt x="1343" y="3211"/>
                  </a:lnTo>
                  <a:lnTo>
                    <a:pt x="1426" y="3251"/>
                  </a:lnTo>
                  <a:lnTo>
                    <a:pt x="1514" y="3287"/>
                  </a:lnTo>
                  <a:lnTo>
                    <a:pt x="1605" y="3316"/>
                  </a:lnTo>
                  <a:lnTo>
                    <a:pt x="1697" y="3339"/>
                  </a:lnTo>
                  <a:lnTo>
                    <a:pt x="1793" y="3357"/>
                  </a:lnTo>
                  <a:lnTo>
                    <a:pt x="1890" y="3366"/>
                  </a:lnTo>
                  <a:lnTo>
                    <a:pt x="1989" y="3370"/>
                  </a:lnTo>
                  <a:lnTo>
                    <a:pt x="2075" y="3367"/>
                  </a:lnTo>
                  <a:lnTo>
                    <a:pt x="2161" y="3360"/>
                  </a:lnTo>
                  <a:lnTo>
                    <a:pt x="2244" y="3347"/>
                  </a:lnTo>
                  <a:lnTo>
                    <a:pt x="2327" y="3328"/>
                  </a:lnTo>
                  <a:lnTo>
                    <a:pt x="2409" y="3306"/>
                  </a:lnTo>
                  <a:lnTo>
                    <a:pt x="2488" y="3277"/>
                  </a:lnTo>
                  <a:lnTo>
                    <a:pt x="2566" y="3245"/>
                  </a:lnTo>
                  <a:lnTo>
                    <a:pt x="2643" y="3208"/>
                  </a:lnTo>
                  <a:lnTo>
                    <a:pt x="2715" y="3166"/>
                  </a:lnTo>
                  <a:lnTo>
                    <a:pt x="2786" y="3119"/>
                  </a:lnTo>
                  <a:lnTo>
                    <a:pt x="2855" y="3069"/>
                  </a:lnTo>
                  <a:lnTo>
                    <a:pt x="2919" y="3014"/>
                  </a:lnTo>
                  <a:lnTo>
                    <a:pt x="2981" y="2955"/>
                  </a:lnTo>
                  <a:lnTo>
                    <a:pt x="3040" y="2892"/>
                  </a:lnTo>
                  <a:lnTo>
                    <a:pt x="3057" y="2876"/>
                  </a:lnTo>
                  <a:lnTo>
                    <a:pt x="3078" y="2864"/>
                  </a:lnTo>
                  <a:lnTo>
                    <a:pt x="3099" y="2858"/>
                  </a:lnTo>
                  <a:lnTo>
                    <a:pt x="3123" y="2855"/>
                  </a:lnTo>
                  <a:lnTo>
                    <a:pt x="3145" y="2860"/>
                  </a:lnTo>
                  <a:lnTo>
                    <a:pt x="3168" y="2867"/>
                  </a:lnTo>
                  <a:lnTo>
                    <a:pt x="3188" y="2881"/>
                  </a:lnTo>
                  <a:lnTo>
                    <a:pt x="3204" y="2899"/>
                  </a:lnTo>
                  <a:lnTo>
                    <a:pt x="3215" y="2919"/>
                  </a:lnTo>
                  <a:lnTo>
                    <a:pt x="3222" y="2941"/>
                  </a:lnTo>
                  <a:lnTo>
                    <a:pt x="3223" y="2964"/>
                  </a:lnTo>
                  <a:lnTo>
                    <a:pt x="3220" y="2987"/>
                  </a:lnTo>
                  <a:lnTo>
                    <a:pt x="3212" y="3008"/>
                  </a:lnTo>
                  <a:lnTo>
                    <a:pt x="3198" y="3029"/>
                  </a:lnTo>
                  <a:lnTo>
                    <a:pt x="3135" y="3096"/>
                  </a:lnTo>
                  <a:lnTo>
                    <a:pt x="3069" y="3160"/>
                  </a:lnTo>
                  <a:lnTo>
                    <a:pt x="2999" y="3220"/>
                  </a:lnTo>
                  <a:lnTo>
                    <a:pt x="2928" y="3275"/>
                  </a:lnTo>
                  <a:lnTo>
                    <a:pt x="2853" y="3327"/>
                  </a:lnTo>
                  <a:lnTo>
                    <a:pt x="2774" y="3374"/>
                  </a:lnTo>
                  <a:lnTo>
                    <a:pt x="2695" y="3415"/>
                  </a:lnTo>
                  <a:lnTo>
                    <a:pt x="2612" y="3453"/>
                  </a:lnTo>
                  <a:lnTo>
                    <a:pt x="2527" y="3486"/>
                  </a:lnTo>
                  <a:lnTo>
                    <a:pt x="2441" y="3514"/>
                  </a:lnTo>
                  <a:lnTo>
                    <a:pt x="2353" y="3537"/>
                  </a:lnTo>
                  <a:lnTo>
                    <a:pt x="2264" y="3555"/>
                  </a:lnTo>
                  <a:lnTo>
                    <a:pt x="2174" y="3568"/>
                  </a:lnTo>
                  <a:lnTo>
                    <a:pt x="2081" y="3577"/>
                  </a:lnTo>
                  <a:lnTo>
                    <a:pt x="1989" y="3579"/>
                  </a:lnTo>
                  <a:lnTo>
                    <a:pt x="1884" y="3576"/>
                  </a:lnTo>
                  <a:lnTo>
                    <a:pt x="1781" y="3566"/>
                  </a:lnTo>
                  <a:lnTo>
                    <a:pt x="1680" y="3549"/>
                  </a:lnTo>
                  <a:lnTo>
                    <a:pt x="1581" y="3526"/>
                  </a:lnTo>
                  <a:lnTo>
                    <a:pt x="1484" y="3498"/>
                  </a:lnTo>
                  <a:lnTo>
                    <a:pt x="1390" y="3463"/>
                  </a:lnTo>
                  <a:lnTo>
                    <a:pt x="1299" y="3423"/>
                  </a:lnTo>
                  <a:lnTo>
                    <a:pt x="1211" y="3377"/>
                  </a:lnTo>
                  <a:lnTo>
                    <a:pt x="1126" y="3326"/>
                  </a:lnTo>
                  <a:lnTo>
                    <a:pt x="1044" y="3271"/>
                  </a:lnTo>
                  <a:lnTo>
                    <a:pt x="967" y="3210"/>
                  </a:lnTo>
                  <a:lnTo>
                    <a:pt x="893" y="3145"/>
                  </a:lnTo>
                  <a:lnTo>
                    <a:pt x="824" y="3076"/>
                  </a:lnTo>
                  <a:lnTo>
                    <a:pt x="759" y="3003"/>
                  </a:lnTo>
                  <a:lnTo>
                    <a:pt x="699" y="2925"/>
                  </a:lnTo>
                  <a:lnTo>
                    <a:pt x="642" y="2845"/>
                  </a:lnTo>
                  <a:lnTo>
                    <a:pt x="592" y="2760"/>
                  </a:lnTo>
                  <a:lnTo>
                    <a:pt x="546" y="2672"/>
                  </a:lnTo>
                  <a:lnTo>
                    <a:pt x="506" y="2581"/>
                  </a:lnTo>
                  <a:lnTo>
                    <a:pt x="471" y="2488"/>
                  </a:lnTo>
                  <a:lnTo>
                    <a:pt x="442" y="2391"/>
                  </a:lnTo>
                  <a:lnTo>
                    <a:pt x="419" y="2292"/>
                  </a:lnTo>
                  <a:lnTo>
                    <a:pt x="403" y="2191"/>
                  </a:lnTo>
                  <a:lnTo>
                    <a:pt x="393" y="2088"/>
                  </a:lnTo>
                  <a:lnTo>
                    <a:pt x="390" y="1983"/>
                  </a:lnTo>
                  <a:lnTo>
                    <a:pt x="393" y="1883"/>
                  </a:lnTo>
                  <a:lnTo>
                    <a:pt x="402" y="1786"/>
                  </a:lnTo>
                  <a:lnTo>
                    <a:pt x="417" y="1689"/>
                  </a:lnTo>
                  <a:lnTo>
                    <a:pt x="437" y="1595"/>
                  </a:lnTo>
                  <a:lnTo>
                    <a:pt x="464" y="1503"/>
                  </a:lnTo>
                  <a:lnTo>
                    <a:pt x="495" y="1413"/>
                  </a:lnTo>
                  <a:lnTo>
                    <a:pt x="532" y="1325"/>
                  </a:lnTo>
                  <a:lnTo>
                    <a:pt x="573" y="1240"/>
                  </a:lnTo>
                  <a:lnTo>
                    <a:pt x="620" y="1159"/>
                  </a:lnTo>
                  <a:lnTo>
                    <a:pt x="671" y="1080"/>
                  </a:lnTo>
                  <a:lnTo>
                    <a:pt x="727" y="1005"/>
                  </a:lnTo>
                  <a:lnTo>
                    <a:pt x="787" y="932"/>
                  </a:lnTo>
                  <a:lnTo>
                    <a:pt x="680" y="826"/>
                  </a:lnTo>
                  <a:lnTo>
                    <a:pt x="397" y="857"/>
                  </a:lnTo>
                  <a:lnTo>
                    <a:pt x="385" y="858"/>
                  </a:lnTo>
                  <a:lnTo>
                    <a:pt x="365" y="856"/>
                  </a:lnTo>
                  <a:lnTo>
                    <a:pt x="345" y="850"/>
                  </a:lnTo>
                  <a:lnTo>
                    <a:pt x="328" y="840"/>
                  </a:lnTo>
                  <a:lnTo>
                    <a:pt x="311" y="827"/>
                  </a:lnTo>
                  <a:lnTo>
                    <a:pt x="29" y="547"/>
                  </a:lnTo>
                  <a:lnTo>
                    <a:pt x="14" y="527"/>
                  </a:lnTo>
                  <a:lnTo>
                    <a:pt x="4" y="507"/>
                  </a:lnTo>
                  <a:lnTo>
                    <a:pt x="0" y="484"/>
                  </a:lnTo>
                  <a:lnTo>
                    <a:pt x="0" y="461"/>
                  </a:lnTo>
                  <a:lnTo>
                    <a:pt x="4" y="438"/>
                  </a:lnTo>
                  <a:lnTo>
                    <a:pt x="14" y="418"/>
                  </a:lnTo>
                  <a:lnTo>
                    <a:pt x="29" y="399"/>
                  </a:lnTo>
                  <a:lnTo>
                    <a:pt x="400" y="29"/>
                  </a:lnTo>
                  <a:lnTo>
                    <a:pt x="419" y="14"/>
                  </a:lnTo>
                  <a:lnTo>
                    <a:pt x="440" y="4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rgbClr val="194D8B"/>
            </a:solidFill>
            <a:ln w="324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853130342" name="Group 27"/>
          <p:cNvGrpSpPr/>
          <p:nvPr/>
        </p:nvGrpSpPr>
        <p:grpSpPr bwMode="auto">
          <a:xfrm>
            <a:off x="10086480" y="4489560"/>
            <a:ext cx="2002320" cy="1727280"/>
            <a:chOff x="9612360" y="4032720"/>
            <a:chExt cx="2002320" cy="1727280"/>
          </a:xfrm>
        </p:grpSpPr>
        <p:sp>
          <p:nvSpPr>
            <p:cNvPr id="1051566915" name="CustomShape 28"/>
            <p:cNvSpPr/>
            <p:nvPr/>
          </p:nvSpPr>
          <p:spPr bwMode="auto">
            <a:xfrm>
              <a:off x="10216800" y="5724720"/>
              <a:ext cx="1392120" cy="35280"/>
            </a:xfrm>
            <a:custGeom>
              <a:avLst/>
              <a:gdLst/>
              <a:ahLst/>
              <a:cxnLst/>
              <a:rect l="l" t="t" r="r" b="b"/>
              <a:pathLst>
                <a:path w="2425" h="60" extrusionOk="0">
                  <a:moveTo>
                    <a:pt x="0" y="0"/>
                  </a:moveTo>
                  <a:lnTo>
                    <a:pt x="2425" y="0"/>
                  </a:lnTo>
                  <a:lnTo>
                    <a:pt x="2408" y="60"/>
                  </a:lnTo>
                  <a:lnTo>
                    <a:pt x="22" y="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01407923" name="CustomShape 29"/>
            <p:cNvSpPr/>
            <p:nvPr/>
          </p:nvSpPr>
          <p:spPr bwMode="auto">
            <a:xfrm>
              <a:off x="9612360" y="4032720"/>
              <a:ext cx="1363319" cy="1457640"/>
            </a:xfrm>
            <a:custGeom>
              <a:avLst/>
              <a:gdLst/>
              <a:ahLst/>
              <a:cxnLst/>
              <a:rect l="l" t="t" r="r" b="b"/>
              <a:pathLst>
                <a:path w="2373" h="2378" extrusionOk="0">
                  <a:moveTo>
                    <a:pt x="729" y="284"/>
                  </a:moveTo>
                  <a:lnTo>
                    <a:pt x="727" y="285"/>
                  </a:lnTo>
                  <a:lnTo>
                    <a:pt x="719" y="288"/>
                  </a:lnTo>
                  <a:lnTo>
                    <a:pt x="708" y="294"/>
                  </a:lnTo>
                  <a:lnTo>
                    <a:pt x="693" y="300"/>
                  </a:lnTo>
                  <a:lnTo>
                    <a:pt x="674" y="311"/>
                  </a:lnTo>
                  <a:lnTo>
                    <a:pt x="652" y="322"/>
                  </a:lnTo>
                  <a:lnTo>
                    <a:pt x="626" y="338"/>
                  </a:lnTo>
                  <a:lnTo>
                    <a:pt x="599" y="356"/>
                  </a:lnTo>
                  <a:lnTo>
                    <a:pt x="568" y="378"/>
                  </a:lnTo>
                  <a:lnTo>
                    <a:pt x="537" y="402"/>
                  </a:lnTo>
                  <a:lnTo>
                    <a:pt x="504" y="432"/>
                  </a:lnTo>
                  <a:lnTo>
                    <a:pt x="469" y="465"/>
                  </a:lnTo>
                  <a:lnTo>
                    <a:pt x="434" y="501"/>
                  </a:lnTo>
                  <a:lnTo>
                    <a:pt x="399" y="542"/>
                  </a:lnTo>
                  <a:lnTo>
                    <a:pt x="363" y="587"/>
                  </a:lnTo>
                  <a:lnTo>
                    <a:pt x="328" y="637"/>
                  </a:lnTo>
                  <a:lnTo>
                    <a:pt x="293" y="692"/>
                  </a:lnTo>
                  <a:lnTo>
                    <a:pt x="259" y="752"/>
                  </a:lnTo>
                  <a:lnTo>
                    <a:pt x="227" y="817"/>
                  </a:lnTo>
                  <a:lnTo>
                    <a:pt x="196" y="888"/>
                  </a:lnTo>
                  <a:lnTo>
                    <a:pt x="197" y="903"/>
                  </a:lnTo>
                  <a:lnTo>
                    <a:pt x="200" y="920"/>
                  </a:lnTo>
                  <a:lnTo>
                    <a:pt x="204" y="938"/>
                  </a:lnTo>
                  <a:lnTo>
                    <a:pt x="206" y="957"/>
                  </a:lnTo>
                  <a:lnTo>
                    <a:pt x="208" y="973"/>
                  </a:lnTo>
                  <a:lnTo>
                    <a:pt x="207" y="989"/>
                  </a:lnTo>
                  <a:lnTo>
                    <a:pt x="202" y="1007"/>
                  </a:lnTo>
                  <a:lnTo>
                    <a:pt x="199" y="1024"/>
                  </a:lnTo>
                  <a:lnTo>
                    <a:pt x="199" y="1040"/>
                  </a:lnTo>
                  <a:lnTo>
                    <a:pt x="201" y="1058"/>
                  </a:lnTo>
                  <a:lnTo>
                    <a:pt x="204" y="1068"/>
                  </a:lnTo>
                  <a:lnTo>
                    <a:pt x="209" y="1079"/>
                  </a:lnTo>
                  <a:lnTo>
                    <a:pt x="214" y="1091"/>
                  </a:lnTo>
                  <a:lnTo>
                    <a:pt x="221" y="1103"/>
                  </a:lnTo>
                  <a:lnTo>
                    <a:pt x="228" y="1114"/>
                  </a:lnTo>
                  <a:lnTo>
                    <a:pt x="234" y="1123"/>
                  </a:lnTo>
                  <a:lnTo>
                    <a:pt x="238" y="1132"/>
                  </a:lnTo>
                  <a:lnTo>
                    <a:pt x="243" y="1137"/>
                  </a:lnTo>
                  <a:lnTo>
                    <a:pt x="244" y="1138"/>
                  </a:lnTo>
                  <a:lnTo>
                    <a:pt x="292" y="1192"/>
                  </a:lnTo>
                  <a:lnTo>
                    <a:pt x="292" y="1195"/>
                  </a:lnTo>
                  <a:lnTo>
                    <a:pt x="293" y="1202"/>
                  </a:lnTo>
                  <a:lnTo>
                    <a:pt x="294" y="1215"/>
                  </a:lnTo>
                  <a:lnTo>
                    <a:pt x="297" y="1230"/>
                  </a:lnTo>
                  <a:lnTo>
                    <a:pt x="302" y="1246"/>
                  </a:lnTo>
                  <a:lnTo>
                    <a:pt x="307" y="1262"/>
                  </a:lnTo>
                  <a:lnTo>
                    <a:pt x="314" y="1276"/>
                  </a:lnTo>
                  <a:lnTo>
                    <a:pt x="324" y="1288"/>
                  </a:lnTo>
                  <a:lnTo>
                    <a:pt x="330" y="1299"/>
                  </a:lnTo>
                  <a:lnTo>
                    <a:pt x="332" y="1308"/>
                  </a:lnTo>
                  <a:lnTo>
                    <a:pt x="330" y="1319"/>
                  </a:lnTo>
                  <a:lnTo>
                    <a:pt x="326" y="1327"/>
                  </a:lnTo>
                  <a:lnTo>
                    <a:pt x="320" y="1335"/>
                  </a:lnTo>
                  <a:lnTo>
                    <a:pt x="314" y="1342"/>
                  </a:lnTo>
                  <a:lnTo>
                    <a:pt x="309" y="1345"/>
                  </a:lnTo>
                  <a:lnTo>
                    <a:pt x="308" y="1347"/>
                  </a:lnTo>
                  <a:lnTo>
                    <a:pt x="307" y="1349"/>
                  </a:lnTo>
                  <a:lnTo>
                    <a:pt x="306" y="1357"/>
                  </a:lnTo>
                  <a:lnTo>
                    <a:pt x="304" y="1368"/>
                  </a:lnTo>
                  <a:lnTo>
                    <a:pt x="301" y="1383"/>
                  </a:lnTo>
                  <a:lnTo>
                    <a:pt x="297" y="1400"/>
                  </a:lnTo>
                  <a:lnTo>
                    <a:pt x="295" y="1417"/>
                  </a:lnTo>
                  <a:lnTo>
                    <a:pt x="293" y="1435"/>
                  </a:lnTo>
                  <a:lnTo>
                    <a:pt x="291" y="1452"/>
                  </a:lnTo>
                  <a:lnTo>
                    <a:pt x="291" y="1467"/>
                  </a:lnTo>
                  <a:lnTo>
                    <a:pt x="292" y="1480"/>
                  </a:lnTo>
                  <a:lnTo>
                    <a:pt x="294" y="1496"/>
                  </a:lnTo>
                  <a:lnTo>
                    <a:pt x="297" y="1516"/>
                  </a:lnTo>
                  <a:lnTo>
                    <a:pt x="302" y="1538"/>
                  </a:lnTo>
                  <a:lnTo>
                    <a:pt x="306" y="1560"/>
                  </a:lnTo>
                  <a:lnTo>
                    <a:pt x="311" y="1582"/>
                  </a:lnTo>
                  <a:lnTo>
                    <a:pt x="317" y="1603"/>
                  </a:lnTo>
                  <a:lnTo>
                    <a:pt x="323" y="1618"/>
                  </a:lnTo>
                  <a:lnTo>
                    <a:pt x="329" y="1630"/>
                  </a:lnTo>
                  <a:lnTo>
                    <a:pt x="335" y="1636"/>
                  </a:lnTo>
                  <a:lnTo>
                    <a:pt x="346" y="1644"/>
                  </a:lnTo>
                  <a:lnTo>
                    <a:pt x="359" y="1651"/>
                  </a:lnTo>
                  <a:lnTo>
                    <a:pt x="373" y="1660"/>
                  </a:lnTo>
                  <a:lnTo>
                    <a:pt x="388" y="1668"/>
                  </a:lnTo>
                  <a:lnTo>
                    <a:pt x="404" y="1675"/>
                  </a:lnTo>
                  <a:lnTo>
                    <a:pt x="419" y="1683"/>
                  </a:lnTo>
                  <a:lnTo>
                    <a:pt x="432" y="1689"/>
                  </a:lnTo>
                  <a:lnTo>
                    <a:pt x="443" y="1694"/>
                  </a:lnTo>
                  <a:lnTo>
                    <a:pt x="449" y="1698"/>
                  </a:lnTo>
                  <a:lnTo>
                    <a:pt x="451" y="1699"/>
                  </a:lnTo>
                  <a:lnTo>
                    <a:pt x="453" y="1700"/>
                  </a:lnTo>
                  <a:lnTo>
                    <a:pt x="459" y="1704"/>
                  </a:lnTo>
                  <a:lnTo>
                    <a:pt x="467" y="1709"/>
                  </a:lnTo>
                  <a:lnTo>
                    <a:pt x="477" y="1717"/>
                  </a:lnTo>
                  <a:lnTo>
                    <a:pt x="486" y="1725"/>
                  </a:lnTo>
                  <a:lnTo>
                    <a:pt x="496" y="1734"/>
                  </a:lnTo>
                  <a:lnTo>
                    <a:pt x="503" y="1744"/>
                  </a:lnTo>
                  <a:lnTo>
                    <a:pt x="508" y="1753"/>
                  </a:lnTo>
                  <a:lnTo>
                    <a:pt x="510" y="1763"/>
                  </a:lnTo>
                  <a:lnTo>
                    <a:pt x="513" y="1780"/>
                  </a:lnTo>
                  <a:lnTo>
                    <a:pt x="519" y="1799"/>
                  </a:lnTo>
                  <a:lnTo>
                    <a:pt x="527" y="1818"/>
                  </a:lnTo>
                  <a:lnTo>
                    <a:pt x="538" y="1837"/>
                  </a:lnTo>
                  <a:lnTo>
                    <a:pt x="547" y="1854"/>
                  </a:lnTo>
                  <a:lnTo>
                    <a:pt x="555" y="1863"/>
                  </a:lnTo>
                  <a:lnTo>
                    <a:pt x="564" y="1874"/>
                  </a:lnTo>
                  <a:lnTo>
                    <a:pt x="574" y="1884"/>
                  </a:lnTo>
                  <a:lnTo>
                    <a:pt x="584" y="1896"/>
                  </a:lnTo>
                  <a:lnTo>
                    <a:pt x="594" y="1908"/>
                  </a:lnTo>
                  <a:lnTo>
                    <a:pt x="600" y="1921"/>
                  </a:lnTo>
                  <a:lnTo>
                    <a:pt x="604" y="1937"/>
                  </a:lnTo>
                  <a:lnTo>
                    <a:pt x="604" y="1954"/>
                  </a:lnTo>
                  <a:lnTo>
                    <a:pt x="604" y="1973"/>
                  </a:lnTo>
                  <a:lnTo>
                    <a:pt x="606" y="1990"/>
                  </a:lnTo>
                  <a:lnTo>
                    <a:pt x="610" y="2005"/>
                  </a:lnTo>
                  <a:lnTo>
                    <a:pt x="616" y="2019"/>
                  </a:lnTo>
                  <a:lnTo>
                    <a:pt x="622" y="2034"/>
                  </a:lnTo>
                  <a:lnTo>
                    <a:pt x="630" y="2050"/>
                  </a:lnTo>
                  <a:lnTo>
                    <a:pt x="637" y="2067"/>
                  </a:lnTo>
                  <a:lnTo>
                    <a:pt x="644" y="2086"/>
                  </a:lnTo>
                  <a:lnTo>
                    <a:pt x="653" y="2105"/>
                  </a:lnTo>
                  <a:lnTo>
                    <a:pt x="663" y="2124"/>
                  </a:lnTo>
                  <a:lnTo>
                    <a:pt x="676" y="2141"/>
                  </a:lnTo>
                  <a:lnTo>
                    <a:pt x="690" y="2156"/>
                  </a:lnTo>
                  <a:lnTo>
                    <a:pt x="707" y="2166"/>
                  </a:lnTo>
                  <a:lnTo>
                    <a:pt x="724" y="2173"/>
                  </a:lnTo>
                  <a:lnTo>
                    <a:pt x="726" y="2170"/>
                  </a:lnTo>
                  <a:lnTo>
                    <a:pt x="730" y="2163"/>
                  </a:lnTo>
                  <a:lnTo>
                    <a:pt x="734" y="2151"/>
                  </a:lnTo>
                  <a:lnTo>
                    <a:pt x="740" y="2137"/>
                  </a:lnTo>
                  <a:lnTo>
                    <a:pt x="748" y="2119"/>
                  </a:lnTo>
                  <a:lnTo>
                    <a:pt x="755" y="2100"/>
                  </a:lnTo>
                  <a:lnTo>
                    <a:pt x="762" y="2080"/>
                  </a:lnTo>
                  <a:lnTo>
                    <a:pt x="770" y="2061"/>
                  </a:lnTo>
                  <a:lnTo>
                    <a:pt x="776" y="2041"/>
                  </a:lnTo>
                  <a:lnTo>
                    <a:pt x="780" y="2024"/>
                  </a:lnTo>
                  <a:lnTo>
                    <a:pt x="784" y="2008"/>
                  </a:lnTo>
                  <a:lnTo>
                    <a:pt x="784" y="1996"/>
                  </a:lnTo>
                  <a:lnTo>
                    <a:pt x="781" y="1988"/>
                  </a:lnTo>
                  <a:lnTo>
                    <a:pt x="776" y="1975"/>
                  </a:lnTo>
                  <a:lnTo>
                    <a:pt x="771" y="1960"/>
                  </a:lnTo>
                  <a:lnTo>
                    <a:pt x="767" y="1943"/>
                  </a:lnTo>
                  <a:lnTo>
                    <a:pt x="762" y="1927"/>
                  </a:lnTo>
                  <a:lnTo>
                    <a:pt x="759" y="1911"/>
                  </a:lnTo>
                  <a:lnTo>
                    <a:pt x="757" y="1898"/>
                  </a:lnTo>
                  <a:lnTo>
                    <a:pt x="756" y="1889"/>
                  </a:lnTo>
                  <a:lnTo>
                    <a:pt x="755" y="1885"/>
                  </a:lnTo>
                  <a:lnTo>
                    <a:pt x="760" y="1795"/>
                  </a:lnTo>
                  <a:lnTo>
                    <a:pt x="761" y="1793"/>
                  </a:lnTo>
                  <a:lnTo>
                    <a:pt x="765" y="1787"/>
                  </a:lnTo>
                  <a:lnTo>
                    <a:pt x="769" y="1779"/>
                  </a:lnTo>
                  <a:lnTo>
                    <a:pt x="775" y="1768"/>
                  </a:lnTo>
                  <a:lnTo>
                    <a:pt x="784" y="1757"/>
                  </a:lnTo>
                  <a:lnTo>
                    <a:pt x="793" y="1746"/>
                  </a:lnTo>
                  <a:lnTo>
                    <a:pt x="804" y="1736"/>
                  </a:lnTo>
                  <a:lnTo>
                    <a:pt x="815" y="1726"/>
                  </a:lnTo>
                  <a:lnTo>
                    <a:pt x="826" y="1715"/>
                  </a:lnTo>
                  <a:lnTo>
                    <a:pt x="835" y="1704"/>
                  </a:lnTo>
                  <a:lnTo>
                    <a:pt x="844" y="1691"/>
                  </a:lnTo>
                  <a:lnTo>
                    <a:pt x="852" y="1675"/>
                  </a:lnTo>
                  <a:lnTo>
                    <a:pt x="863" y="1656"/>
                  </a:lnTo>
                  <a:lnTo>
                    <a:pt x="872" y="1636"/>
                  </a:lnTo>
                  <a:lnTo>
                    <a:pt x="883" y="1615"/>
                  </a:lnTo>
                  <a:lnTo>
                    <a:pt x="892" y="1594"/>
                  </a:lnTo>
                  <a:lnTo>
                    <a:pt x="903" y="1573"/>
                  </a:lnTo>
                  <a:lnTo>
                    <a:pt x="911" y="1553"/>
                  </a:lnTo>
                  <a:lnTo>
                    <a:pt x="917" y="1536"/>
                  </a:lnTo>
                  <a:lnTo>
                    <a:pt x="921" y="1522"/>
                  </a:lnTo>
                  <a:lnTo>
                    <a:pt x="924" y="1514"/>
                  </a:lnTo>
                  <a:lnTo>
                    <a:pt x="929" y="1503"/>
                  </a:lnTo>
                  <a:lnTo>
                    <a:pt x="936" y="1491"/>
                  </a:lnTo>
                  <a:lnTo>
                    <a:pt x="945" y="1477"/>
                  </a:lnTo>
                  <a:lnTo>
                    <a:pt x="953" y="1462"/>
                  </a:lnTo>
                  <a:lnTo>
                    <a:pt x="961" y="1446"/>
                  </a:lnTo>
                  <a:lnTo>
                    <a:pt x="967" y="1430"/>
                  </a:lnTo>
                  <a:lnTo>
                    <a:pt x="970" y="1415"/>
                  </a:lnTo>
                  <a:lnTo>
                    <a:pt x="971" y="1400"/>
                  </a:lnTo>
                  <a:lnTo>
                    <a:pt x="967" y="1386"/>
                  </a:lnTo>
                  <a:lnTo>
                    <a:pt x="958" y="1373"/>
                  </a:lnTo>
                  <a:lnTo>
                    <a:pt x="941" y="1359"/>
                  </a:lnTo>
                  <a:lnTo>
                    <a:pt x="922" y="1347"/>
                  </a:lnTo>
                  <a:lnTo>
                    <a:pt x="901" y="1339"/>
                  </a:lnTo>
                  <a:lnTo>
                    <a:pt x="878" y="1332"/>
                  </a:lnTo>
                  <a:lnTo>
                    <a:pt x="857" y="1327"/>
                  </a:lnTo>
                  <a:lnTo>
                    <a:pt x="837" y="1322"/>
                  </a:lnTo>
                  <a:lnTo>
                    <a:pt x="819" y="1319"/>
                  </a:lnTo>
                  <a:lnTo>
                    <a:pt x="804" y="1314"/>
                  </a:lnTo>
                  <a:lnTo>
                    <a:pt x="791" y="1311"/>
                  </a:lnTo>
                  <a:lnTo>
                    <a:pt x="775" y="1307"/>
                  </a:lnTo>
                  <a:lnTo>
                    <a:pt x="757" y="1303"/>
                  </a:lnTo>
                  <a:lnTo>
                    <a:pt x="738" y="1297"/>
                  </a:lnTo>
                  <a:lnTo>
                    <a:pt x="719" y="1292"/>
                  </a:lnTo>
                  <a:lnTo>
                    <a:pt x="700" y="1285"/>
                  </a:lnTo>
                  <a:lnTo>
                    <a:pt x="684" y="1277"/>
                  </a:lnTo>
                  <a:lnTo>
                    <a:pt x="671" y="1268"/>
                  </a:lnTo>
                  <a:lnTo>
                    <a:pt x="660" y="1257"/>
                  </a:lnTo>
                  <a:lnTo>
                    <a:pt x="654" y="1246"/>
                  </a:lnTo>
                  <a:lnTo>
                    <a:pt x="649" y="1234"/>
                  </a:lnTo>
                  <a:lnTo>
                    <a:pt x="639" y="1227"/>
                  </a:lnTo>
                  <a:lnTo>
                    <a:pt x="626" y="1221"/>
                  </a:lnTo>
                  <a:lnTo>
                    <a:pt x="612" y="1218"/>
                  </a:lnTo>
                  <a:lnTo>
                    <a:pt x="596" y="1218"/>
                  </a:lnTo>
                  <a:lnTo>
                    <a:pt x="579" y="1219"/>
                  </a:lnTo>
                  <a:lnTo>
                    <a:pt x="562" y="1221"/>
                  </a:lnTo>
                  <a:lnTo>
                    <a:pt x="546" y="1226"/>
                  </a:lnTo>
                  <a:lnTo>
                    <a:pt x="533" y="1230"/>
                  </a:lnTo>
                  <a:lnTo>
                    <a:pt x="521" y="1234"/>
                  </a:lnTo>
                  <a:lnTo>
                    <a:pt x="510" y="1239"/>
                  </a:lnTo>
                  <a:lnTo>
                    <a:pt x="498" y="1245"/>
                  </a:lnTo>
                  <a:lnTo>
                    <a:pt x="483" y="1250"/>
                  </a:lnTo>
                  <a:lnTo>
                    <a:pt x="466" y="1254"/>
                  </a:lnTo>
                  <a:lnTo>
                    <a:pt x="449" y="1258"/>
                  </a:lnTo>
                  <a:lnTo>
                    <a:pt x="432" y="1262"/>
                  </a:lnTo>
                  <a:lnTo>
                    <a:pt x="417" y="1263"/>
                  </a:lnTo>
                  <a:lnTo>
                    <a:pt x="403" y="1262"/>
                  </a:lnTo>
                  <a:lnTo>
                    <a:pt x="390" y="1259"/>
                  </a:lnTo>
                  <a:lnTo>
                    <a:pt x="382" y="1254"/>
                  </a:lnTo>
                  <a:lnTo>
                    <a:pt x="376" y="1246"/>
                  </a:lnTo>
                  <a:lnTo>
                    <a:pt x="369" y="1228"/>
                  </a:lnTo>
                  <a:lnTo>
                    <a:pt x="357" y="1211"/>
                  </a:lnTo>
                  <a:lnTo>
                    <a:pt x="346" y="1196"/>
                  </a:lnTo>
                  <a:lnTo>
                    <a:pt x="333" y="1181"/>
                  </a:lnTo>
                  <a:lnTo>
                    <a:pt x="324" y="1168"/>
                  </a:lnTo>
                  <a:lnTo>
                    <a:pt x="318" y="1154"/>
                  </a:lnTo>
                  <a:lnTo>
                    <a:pt x="318" y="1148"/>
                  </a:lnTo>
                  <a:lnTo>
                    <a:pt x="321" y="1143"/>
                  </a:lnTo>
                  <a:lnTo>
                    <a:pt x="326" y="1141"/>
                  </a:lnTo>
                  <a:lnTo>
                    <a:pt x="332" y="1140"/>
                  </a:lnTo>
                  <a:lnTo>
                    <a:pt x="341" y="1138"/>
                  </a:lnTo>
                  <a:lnTo>
                    <a:pt x="348" y="1136"/>
                  </a:lnTo>
                  <a:lnTo>
                    <a:pt x="355" y="1132"/>
                  </a:lnTo>
                  <a:lnTo>
                    <a:pt x="362" y="1123"/>
                  </a:lnTo>
                  <a:lnTo>
                    <a:pt x="366" y="1112"/>
                  </a:lnTo>
                  <a:lnTo>
                    <a:pt x="368" y="1097"/>
                  </a:lnTo>
                  <a:lnTo>
                    <a:pt x="366" y="1085"/>
                  </a:lnTo>
                  <a:lnTo>
                    <a:pt x="361" y="1076"/>
                  </a:lnTo>
                  <a:lnTo>
                    <a:pt x="351" y="1069"/>
                  </a:lnTo>
                  <a:lnTo>
                    <a:pt x="341" y="1065"/>
                  </a:lnTo>
                  <a:lnTo>
                    <a:pt x="327" y="1065"/>
                  </a:lnTo>
                  <a:lnTo>
                    <a:pt x="312" y="1068"/>
                  </a:lnTo>
                  <a:lnTo>
                    <a:pt x="297" y="1074"/>
                  </a:lnTo>
                  <a:lnTo>
                    <a:pt x="284" y="1079"/>
                  </a:lnTo>
                  <a:lnTo>
                    <a:pt x="273" y="1080"/>
                  </a:lnTo>
                  <a:lnTo>
                    <a:pt x="266" y="1078"/>
                  </a:lnTo>
                  <a:lnTo>
                    <a:pt x="259" y="1073"/>
                  </a:lnTo>
                  <a:lnTo>
                    <a:pt x="256" y="1066"/>
                  </a:lnTo>
                  <a:lnTo>
                    <a:pt x="256" y="1059"/>
                  </a:lnTo>
                  <a:lnTo>
                    <a:pt x="258" y="1050"/>
                  </a:lnTo>
                  <a:lnTo>
                    <a:pt x="263" y="1043"/>
                  </a:lnTo>
                  <a:lnTo>
                    <a:pt x="270" y="1037"/>
                  </a:lnTo>
                  <a:lnTo>
                    <a:pt x="278" y="1031"/>
                  </a:lnTo>
                  <a:lnTo>
                    <a:pt x="289" y="1024"/>
                  </a:lnTo>
                  <a:lnTo>
                    <a:pt x="301" y="1016"/>
                  </a:lnTo>
                  <a:lnTo>
                    <a:pt x="314" y="1006"/>
                  </a:lnTo>
                  <a:lnTo>
                    <a:pt x="328" y="996"/>
                  </a:lnTo>
                  <a:lnTo>
                    <a:pt x="343" y="986"/>
                  </a:lnTo>
                  <a:lnTo>
                    <a:pt x="357" y="978"/>
                  </a:lnTo>
                  <a:lnTo>
                    <a:pt x="370" y="970"/>
                  </a:lnTo>
                  <a:lnTo>
                    <a:pt x="382" y="965"/>
                  </a:lnTo>
                  <a:lnTo>
                    <a:pt x="392" y="963"/>
                  </a:lnTo>
                  <a:lnTo>
                    <a:pt x="400" y="963"/>
                  </a:lnTo>
                  <a:lnTo>
                    <a:pt x="404" y="968"/>
                  </a:lnTo>
                  <a:lnTo>
                    <a:pt x="411" y="980"/>
                  </a:lnTo>
                  <a:lnTo>
                    <a:pt x="422" y="990"/>
                  </a:lnTo>
                  <a:lnTo>
                    <a:pt x="434" y="998"/>
                  </a:lnTo>
                  <a:lnTo>
                    <a:pt x="449" y="1003"/>
                  </a:lnTo>
                  <a:lnTo>
                    <a:pt x="462" y="1004"/>
                  </a:lnTo>
                  <a:lnTo>
                    <a:pt x="475" y="1003"/>
                  </a:lnTo>
                  <a:lnTo>
                    <a:pt x="481" y="1001"/>
                  </a:lnTo>
                  <a:lnTo>
                    <a:pt x="489" y="998"/>
                  </a:lnTo>
                  <a:lnTo>
                    <a:pt x="499" y="992"/>
                  </a:lnTo>
                  <a:lnTo>
                    <a:pt x="509" y="988"/>
                  </a:lnTo>
                  <a:lnTo>
                    <a:pt x="520" y="984"/>
                  </a:lnTo>
                  <a:lnTo>
                    <a:pt x="530" y="981"/>
                  </a:lnTo>
                  <a:lnTo>
                    <a:pt x="541" y="980"/>
                  </a:lnTo>
                  <a:lnTo>
                    <a:pt x="550" y="981"/>
                  </a:lnTo>
                  <a:lnTo>
                    <a:pt x="559" y="985"/>
                  </a:lnTo>
                  <a:lnTo>
                    <a:pt x="565" y="992"/>
                  </a:lnTo>
                  <a:lnTo>
                    <a:pt x="569" y="1005"/>
                  </a:lnTo>
                  <a:lnTo>
                    <a:pt x="573" y="1020"/>
                  </a:lnTo>
                  <a:lnTo>
                    <a:pt x="579" y="1034"/>
                  </a:lnTo>
                  <a:lnTo>
                    <a:pt x="587" y="1048"/>
                  </a:lnTo>
                  <a:lnTo>
                    <a:pt x="596" y="1061"/>
                  </a:lnTo>
                  <a:lnTo>
                    <a:pt x="605" y="1073"/>
                  </a:lnTo>
                  <a:lnTo>
                    <a:pt x="615" y="1083"/>
                  </a:lnTo>
                  <a:lnTo>
                    <a:pt x="624" y="1092"/>
                  </a:lnTo>
                  <a:lnTo>
                    <a:pt x="632" y="1097"/>
                  </a:lnTo>
                  <a:lnTo>
                    <a:pt x="638" y="1100"/>
                  </a:lnTo>
                  <a:lnTo>
                    <a:pt x="642" y="1100"/>
                  </a:lnTo>
                  <a:lnTo>
                    <a:pt x="643" y="1096"/>
                  </a:lnTo>
                  <a:lnTo>
                    <a:pt x="644" y="1085"/>
                  </a:lnTo>
                  <a:lnTo>
                    <a:pt x="646" y="1072"/>
                  </a:lnTo>
                  <a:lnTo>
                    <a:pt x="650" y="1055"/>
                  </a:lnTo>
                  <a:lnTo>
                    <a:pt x="653" y="1036"/>
                  </a:lnTo>
                  <a:lnTo>
                    <a:pt x="655" y="1017"/>
                  </a:lnTo>
                  <a:lnTo>
                    <a:pt x="655" y="998"/>
                  </a:lnTo>
                  <a:lnTo>
                    <a:pt x="654" y="982"/>
                  </a:lnTo>
                  <a:lnTo>
                    <a:pt x="649" y="968"/>
                  </a:lnTo>
                  <a:lnTo>
                    <a:pt x="646" y="963"/>
                  </a:lnTo>
                  <a:lnTo>
                    <a:pt x="645" y="959"/>
                  </a:lnTo>
                  <a:lnTo>
                    <a:pt x="644" y="954"/>
                  </a:lnTo>
                  <a:lnTo>
                    <a:pt x="644" y="952"/>
                  </a:lnTo>
                  <a:lnTo>
                    <a:pt x="644" y="950"/>
                  </a:lnTo>
                  <a:lnTo>
                    <a:pt x="645" y="949"/>
                  </a:lnTo>
                  <a:lnTo>
                    <a:pt x="646" y="948"/>
                  </a:lnTo>
                  <a:lnTo>
                    <a:pt x="647" y="948"/>
                  </a:lnTo>
                  <a:lnTo>
                    <a:pt x="650" y="948"/>
                  </a:lnTo>
                  <a:lnTo>
                    <a:pt x="652" y="948"/>
                  </a:lnTo>
                  <a:lnTo>
                    <a:pt x="653" y="949"/>
                  </a:lnTo>
                  <a:lnTo>
                    <a:pt x="655" y="949"/>
                  </a:lnTo>
                  <a:lnTo>
                    <a:pt x="657" y="950"/>
                  </a:lnTo>
                  <a:lnTo>
                    <a:pt x="658" y="951"/>
                  </a:lnTo>
                  <a:lnTo>
                    <a:pt x="659" y="951"/>
                  </a:lnTo>
                  <a:lnTo>
                    <a:pt x="660" y="952"/>
                  </a:lnTo>
                  <a:lnTo>
                    <a:pt x="660" y="952"/>
                  </a:lnTo>
                  <a:lnTo>
                    <a:pt x="662" y="950"/>
                  </a:lnTo>
                  <a:lnTo>
                    <a:pt x="668" y="946"/>
                  </a:lnTo>
                  <a:lnTo>
                    <a:pt x="676" y="939"/>
                  </a:lnTo>
                  <a:lnTo>
                    <a:pt x="687" y="929"/>
                  </a:lnTo>
                  <a:lnTo>
                    <a:pt x="699" y="916"/>
                  </a:lnTo>
                  <a:lnTo>
                    <a:pt x="711" y="903"/>
                  </a:lnTo>
                  <a:lnTo>
                    <a:pt x="723" y="887"/>
                  </a:lnTo>
                  <a:lnTo>
                    <a:pt x="735" y="869"/>
                  </a:lnTo>
                  <a:lnTo>
                    <a:pt x="745" y="850"/>
                  </a:lnTo>
                  <a:lnTo>
                    <a:pt x="754" y="831"/>
                  </a:lnTo>
                  <a:lnTo>
                    <a:pt x="760" y="816"/>
                  </a:lnTo>
                  <a:lnTo>
                    <a:pt x="766" y="805"/>
                  </a:lnTo>
                  <a:lnTo>
                    <a:pt x="769" y="796"/>
                  </a:lnTo>
                  <a:lnTo>
                    <a:pt x="772" y="790"/>
                  </a:lnTo>
                  <a:lnTo>
                    <a:pt x="773" y="782"/>
                  </a:lnTo>
                  <a:lnTo>
                    <a:pt x="775" y="776"/>
                  </a:lnTo>
                  <a:lnTo>
                    <a:pt x="777" y="767"/>
                  </a:lnTo>
                  <a:lnTo>
                    <a:pt x="777" y="753"/>
                  </a:lnTo>
                  <a:lnTo>
                    <a:pt x="772" y="740"/>
                  </a:lnTo>
                  <a:lnTo>
                    <a:pt x="763" y="727"/>
                  </a:lnTo>
                  <a:lnTo>
                    <a:pt x="752" y="718"/>
                  </a:lnTo>
                  <a:lnTo>
                    <a:pt x="739" y="712"/>
                  </a:lnTo>
                  <a:lnTo>
                    <a:pt x="726" y="712"/>
                  </a:lnTo>
                  <a:lnTo>
                    <a:pt x="720" y="711"/>
                  </a:lnTo>
                  <a:lnTo>
                    <a:pt x="717" y="706"/>
                  </a:lnTo>
                  <a:lnTo>
                    <a:pt x="717" y="698"/>
                  </a:lnTo>
                  <a:lnTo>
                    <a:pt x="718" y="688"/>
                  </a:lnTo>
                  <a:lnTo>
                    <a:pt x="721" y="677"/>
                  </a:lnTo>
                  <a:lnTo>
                    <a:pt x="727" y="664"/>
                  </a:lnTo>
                  <a:lnTo>
                    <a:pt x="734" y="651"/>
                  </a:lnTo>
                  <a:lnTo>
                    <a:pt x="741" y="641"/>
                  </a:lnTo>
                  <a:lnTo>
                    <a:pt x="752" y="631"/>
                  </a:lnTo>
                  <a:lnTo>
                    <a:pt x="762" y="624"/>
                  </a:lnTo>
                  <a:lnTo>
                    <a:pt x="775" y="620"/>
                  </a:lnTo>
                  <a:lnTo>
                    <a:pt x="788" y="621"/>
                  </a:lnTo>
                  <a:lnTo>
                    <a:pt x="803" y="625"/>
                  </a:lnTo>
                  <a:lnTo>
                    <a:pt x="812" y="631"/>
                  </a:lnTo>
                  <a:lnTo>
                    <a:pt x="817" y="638"/>
                  </a:lnTo>
                  <a:lnTo>
                    <a:pt x="818" y="645"/>
                  </a:lnTo>
                  <a:lnTo>
                    <a:pt x="817" y="653"/>
                  </a:lnTo>
                  <a:lnTo>
                    <a:pt x="815" y="659"/>
                  </a:lnTo>
                  <a:lnTo>
                    <a:pt x="812" y="664"/>
                  </a:lnTo>
                  <a:lnTo>
                    <a:pt x="810" y="667"/>
                  </a:lnTo>
                  <a:lnTo>
                    <a:pt x="809" y="668"/>
                  </a:lnTo>
                  <a:lnTo>
                    <a:pt x="810" y="670"/>
                  </a:lnTo>
                  <a:lnTo>
                    <a:pt x="812" y="677"/>
                  </a:lnTo>
                  <a:lnTo>
                    <a:pt x="815" y="685"/>
                  </a:lnTo>
                  <a:lnTo>
                    <a:pt x="819" y="696"/>
                  </a:lnTo>
                  <a:lnTo>
                    <a:pt x="825" y="706"/>
                  </a:lnTo>
                  <a:lnTo>
                    <a:pt x="831" y="717"/>
                  </a:lnTo>
                  <a:lnTo>
                    <a:pt x="837" y="725"/>
                  </a:lnTo>
                  <a:lnTo>
                    <a:pt x="844" y="731"/>
                  </a:lnTo>
                  <a:lnTo>
                    <a:pt x="850" y="733"/>
                  </a:lnTo>
                  <a:lnTo>
                    <a:pt x="856" y="731"/>
                  </a:lnTo>
                  <a:lnTo>
                    <a:pt x="863" y="722"/>
                  </a:lnTo>
                  <a:lnTo>
                    <a:pt x="869" y="711"/>
                  </a:lnTo>
                  <a:lnTo>
                    <a:pt x="878" y="698"/>
                  </a:lnTo>
                  <a:lnTo>
                    <a:pt x="889" y="685"/>
                  </a:lnTo>
                  <a:lnTo>
                    <a:pt x="901" y="672"/>
                  </a:lnTo>
                  <a:lnTo>
                    <a:pt x="911" y="658"/>
                  </a:lnTo>
                  <a:lnTo>
                    <a:pt x="923" y="645"/>
                  </a:lnTo>
                  <a:lnTo>
                    <a:pt x="931" y="631"/>
                  </a:lnTo>
                  <a:lnTo>
                    <a:pt x="939" y="620"/>
                  </a:lnTo>
                  <a:lnTo>
                    <a:pt x="942" y="608"/>
                  </a:lnTo>
                  <a:lnTo>
                    <a:pt x="942" y="598"/>
                  </a:lnTo>
                  <a:lnTo>
                    <a:pt x="936" y="590"/>
                  </a:lnTo>
                  <a:lnTo>
                    <a:pt x="926" y="583"/>
                  </a:lnTo>
                  <a:lnTo>
                    <a:pt x="916" y="578"/>
                  </a:lnTo>
                  <a:lnTo>
                    <a:pt x="909" y="570"/>
                  </a:lnTo>
                  <a:lnTo>
                    <a:pt x="904" y="562"/>
                  </a:lnTo>
                  <a:lnTo>
                    <a:pt x="898" y="551"/>
                  </a:lnTo>
                  <a:lnTo>
                    <a:pt x="895" y="541"/>
                  </a:lnTo>
                  <a:lnTo>
                    <a:pt x="892" y="529"/>
                  </a:lnTo>
                  <a:lnTo>
                    <a:pt x="888" y="517"/>
                  </a:lnTo>
                  <a:lnTo>
                    <a:pt x="883" y="507"/>
                  </a:lnTo>
                  <a:lnTo>
                    <a:pt x="875" y="495"/>
                  </a:lnTo>
                  <a:lnTo>
                    <a:pt x="866" y="486"/>
                  </a:lnTo>
                  <a:lnTo>
                    <a:pt x="853" y="477"/>
                  </a:lnTo>
                  <a:lnTo>
                    <a:pt x="837" y="470"/>
                  </a:lnTo>
                  <a:lnTo>
                    <a:pt x="817" y="464"/>
                  </a:lnTo>
                  <a:lnTo>
                    <a:pt x="793" y="460"/>
                  </a:lnTo>
                  <a:lnTo>
                    <a:pt x="757" y="458"/>
                  </a:lnTo>
                  <a:lnTo>
                    <a:pt x="726" y="458"/>
                  </a:lnTo>
                  <a:lnTo>
                    <a:pt x="698" y="459"/>
                  </a:lnTo>
                  <a:lnTo>
                    <a:pt x="676" y="461"/>
                  </a:lnTo>
                  <a:lnTo>
                    <a:pt x="657" y="465"/>
                  </a:lnTo>
                  <a:lnTo>
                    <a:pt x="642" y="468"/>
                  </a:lnTo>
                  <a:lnTo>
                    <a:pt x="631" y="471"/>
                  </a:lnTo>
                  <a:lnTo>
                    <a:pt x="623" y="474"/>
                  </a:lnTo>
                  <a:lnTo>
                    <a:pt x="618" y="476"/>
                  </a:lnTo>
                  <a:lnTo>
                    <a:pt x="617" y="476"/>
                  </a:lnTo>
                  <a:lnTo>
                    <a:pt x="627" y="514"/>
                  </a:lnTo>
                  <a:lnTo>
                    <a:pt x="630" y="516"/>
                  </a:lnTo>
                  <a:lnTo>
                    <a:pt x="633" y="522"/>
                  </a:lnTo>
                  <a:lnTo>
                    <a:pt x="637" y="532"/>
                  </a:lnTo>
                  <a:lnTo>
                    <a:pt x="638" y="546"/>
                  </a:lnTo>
                  <a:lnTo>
                    <a:pt x="636" y="552"/>
                  </a:lnTo>
                  <a:lnTo>
                    <a:pt x="629" y="556"/>
                  </a:lnTo>
                  <a:lnTo>
                    <a:pt x="619" y="560"/>
                  </a:lnTo>
                  <a:lnTo>
                    <a:pt x="607" y="562"/>
                  </a:lnTo>
                  <a:lnTo>
                    <a:pt x="595" y="562"/>
                  </a:lnTo>
                  <a:lnTo>
                    <a:pt x="583" y="563"/>
                  </a:lnTo>
                  <a:lnTo>
                    <a:pt x="573" y="563"/>
                  </a:lnTo>
                  <a:lnTo>
                    <a:pt x="566" y="562"/>
                  </a:lnTo>
                  <a:lnTo>
                    <a:pt x="563" y="562"/>
                  </a:lnTo>
                  <a:lnTo>
                    <a:pt x="562" y="560"/>
                  </a:lnTo>
                  <a:lnTo>
                    <a:pt x="560" y="553"/>
                  </a:lnTo>
                  <a:lnTo>
                    <a:pt x="556" y="544"/>
                  </a:lnTo>
                  <a:lnTo>
                    <a:pt x="554" y="532"/>
                  </a:lnTo>
                  <a:lnTo>
                    <a:pt x="552" y="520"/>
                  </a:lnTo>
                  <a:lnTo>
                    <a:pt x="553" y="509"/>
                  </a:lnTo>
                  <a:lnTo>
                    <a:pt x="556" y="498"/>
                  </a:lnTo>
                  <a:lnTo>
                    <a:pt x="560" y="488"/>
                  </a:lnTo>
                  <a:lnTo>
                    <a:pt x="563" y="476"/>
                  </a:lnTo>
                  <a:lnTo>
                    <a:pt x="567" y="467"/>
                  </a:lnTo>
                  <a:lnTo>
                    <a:pt x="572" y="458"/>
                  </a:lnTo>
                  <a:lnTo>
                    <a:pt x="574" y="452"/>
                  </a:lnTo>
                  <a:lnTo>
                    <a:pt x="575" y="450"/>
                  </a:lnTo>
                  <a:lnTo>
                    <a:pt x="617" y="392"/>
                  </a:lnTo>
                  <a:lnTo>
                    <a:pt x="619" y="392"/>
                  </a:lnTo>
                  <a:lnTo>
                    <a:pt x="624" y="392"/>
                  </a:lnTo>
                  <a:lnTo>
                    <a:pt x="634" y="394"/>
                  </a:lnTo>
                  <a:lnTo>
                    <a:pt x="647" y="397"/>
                  </a:lnTo>
                  <a:lnTo>
                    <a:pt x="665" y="402"/>
                  </a:lnTo>
                  <a:lnTo>
                    <a:pt x="678" y="404"/>
                  </a:lnTo>
                  <a:lnTo>
                    <a:pt x="693" y="406"/>
                  </a:lnTo>
                  <a:lnTo>
                    <a:pt x="708" y="406"/>
                  </a:lnTo>
                  <a:lnTo>
                    <a:pt x="722" y="403"/>
                  </a:lnTo>
                  <a:lnTo>
                    <a:pt x="735" y="401"/>
                  </a:lnTo>
                  <a:lnTo>
                    <a:pt x="746" y="399"/>
                  </a:lnTo>
                  <a:lnTo>
                    <a:pt x="753" y="397"/>
                  </a:lnTo>
                  <a:lnTo>
                    <a:pt x="756" y="397"/>
                  </a:lnTo>
                  <a:lnTo>
                    <a:pt x="729" y="284"/>
                  </a:lnTo>
                  <a:close/>
                  <a:moveTo>
                    <a:pt x="1702" y="278"/>
                  </a:moveTo>
                  <a:lnTo>
                    <a:pt x="1695" y="279"/>
                  </a:lnTo>
                  <a:lnTo>
                    <a:pt x="1694" y="294"/>
                  </a:lnTo>
                  <a:lnTo>
                    <a:pt x="1695" y="311"/>
                  </a:lnTo>
                  <a:lnTo>
                    <a:pt x="1698" y="328"/>
                  </a:lnTo>
                  <a:lnTo>
                    <a:pt x="1702" y="346"/>
                  </a:lnTo>
                  <a:lnTo>
                    <a:pt x="1707" y="364"/>
                  </a:lnTo>
                  <a:lnTo>
                    <a:pt x="1712" y="381"/>
                  </a:lnTo>
                  <a:lnTo>
                    <a:pt x="1717" y="395"/>
                  </a:lnTo>
                  <a:lnTo>
                    <a:pt x="1720" y="407"/>
                  </a:lnTo>
                  <a:lnTo>
                    <a:pt x="1723" y="414"/>
                  </a:lnTo>
                  <a:lnTo>
                    <a:pt x="1724" y="416"/>
                  </a:lnTo>
                  <a:lnTo>
                    <a:pt x="1639" y="473"/>
                  </a:lnTo>
                  <a:lnTo>
                    <a:pt x="1638" y="490"/>
                  </a:lnTo>
                  <a:lnTo>
                    <a:pt x="1641" y="505"/>
                  </a:lnTo>
                  <a:lnTo>
                    <a:pt x="1647" y="516"/>
                  </a:lnTo>
                  <a:lnTo>
                    <a:pt x="1656" y="525"/>
                  </a:lnTo>
                  <a:lnTo>
                    <a:pt x="1665" y="532"/>
                  </a:lnTo>
                  <a:lnTo>
                    <a:pt x="1676" y="537"/>
                  </a:lnTo>
                  <a:lnTo>
                    <a:pt x="1686" y="541"/>
                  </a:lnTo>
                  <a:lnTo>
                    <a:pt x="1696" y="543"/>
                  </a:lnTo>
                  <a:lnTo>
                    <a:pt x="1703" y="544"/>
                  </a:lnTo>
                  <a:lnTo>
                    <a:pt x="1708" y="544"/>
                  </a:lnTo>
                  <a:lnTo>
                    <a:pt x="1710" y="544"/>
                  </a:lnTo>
                  <a:lnTo>
                    <a:pt x="1712" y="545"/>
                  </a:lnTo>
                  <a:lnTo>
                    <a:pt x="1717" y="545"/>
                  </a:lnTo>
                  <a:lnTo>
                    <a:pt x="1724" y="545"/>
                  </a:lnTo>
                  <a:lnTo>
                    <a:pt x="1734" y="544"/>
                  </a:lnTo>
                  <a:lnTo>
                    <a:pt x="1745" y="543"/>
                  </a:lnTo>
                  <a:lnTo>
                    <a:pt x="1758" y="539"/>
                  </a:lnTo>
                  <a:lnTo>
                    <a:pt x="1772" y="532"/>
                  </a:lnTo>
                  <a:lnTo>
                    <a:pt x="1786" y="524"/>
                  </a:lnTo>
                  <a:lnTo>
                    <a:pt x="1802" y="512"/>
                  </a:lnTo>
                  <a:lnTo>
                    <a:pt x="1817" y="496"/>
                  </a:lnTo>
                  <a:lnTo>
                    <a:pt x="1832" y="476"/>
                  </a:lnTo>
                  <a:lnTo>
                    <a:pt x="1845" y="452"/>
                  </a:lnTo>
                  <a:lnTo>
                    <a:pt x="1859" y="422"/>
                  </a:lnTo>
                  <a:lnTo>
                    <a:pt x="1870" y="388"/>
                  </a:lnTo>
                  <a:lnTo>
                    <a:pt x="1849" y="366"/>
                  </a:lnTo>
                  <a:lnTo>
                    <a:pt x="1826" y="346"/>
                  </a:lnTo>
                  <a:lnTo>
                    <a:pt x="1804" y="330"/>
                  </a:lnTo>
                  <a:lnTo>
                    <a:pt x="1783" y="315"/>
                  </a:lnTo>
                  <a:lnTo>
                    <a:pt x="1763" y="302"/>
                  </a:lnTo>
                  <a:lnTo>
                    <a:pt x="1744" y="292"/>
                  </a:lnTo>
                  <a:lnTo>
                    <a:pt x="1728" y="284"/>
                  </a:lnTo>
                  <a:lnTo>
                    <a:pt x="1714" y="279"/>
                  </a:lnTo>
                  <a:lnTo>
                    <a:pt x="1702" y="278"/>
                  </a:lnTo>
                  <a:close/>
                  <a:moveTo>
                    <a:pt x="1161" y="165"/>
                  </a:moveTo>
                  <a:lnTo>
                    <a:pt x="1132" y="166"/>
                  </a:lnTo>
                  <a:lnTo>
                    <a:pt x="1100" y="169"/>
                  </a:lnTo>
                  <a:lnTo>
                    <a:pt x="1067" y="176"/>
                  </a:lnTo>
                  <a:lnTo>
                    <a:pt x="1035" y="187"/>
                  </a:lnTo>
                  <a:lnTo>
                    <a:pt x="1002" y="201"/>
                  </a:lnTo>
                  <a:lnTo>
                    <a:pt x="970" y="220"/>
                  </a:lnTo>
                  <a:lnTo>
                    <a:pt x="941" y="244"/>
                  </a:lnTo>
                  <a:lnTo>
                    <a:pt x="937" y="250"/>
                  </a:lnTo>
                  <a:lnTo>
                    <a:pt x="928" y="257"/>
                  </a:lnTo>
                  <a:lnTo>
                    <a:pt x="915" y="263"/>
                  </a:lnTo>
                  <a:lnTo>
                    <a:pt x="902" y="269"/>
                  </a:lnTo>
                  <a:lnTo>
                    <a:pt x="887" y="276"/>
                  </a:lnTo>
                  <a:lnTo>
                    <a:pt x="875" y="281"/>
                  </a:lnTo>
                  <a:lnTo>
                    <a:pt x="866" y="285"/>
                  </a:lnTo>
                  <a:lnTo>
                    <a:pt x="863" y="289"/>
                  </a:lnTo>
                  <a:lnTo>
                    <a:pt x="864" y="306"/>
                  </a:lnTo>
                  <a:lnTo>
                    <a:pt x="870" y="322"/>
                  </a:lnTo>
                  <a:lnTo>
                    <a:pt x="881" y="338"/>
                  </a:lnTo>
                  <a:lnTo>
                    <a:pt x="895" y="353"/>
                  </a:lnTo>
                  <a:lnTo>
                    <a:pt x="913" y="369"/>
                  </a:lnTo>
                  <a:lnTo>
                    <a:pt x="934" y="385"/>
                  </a:lnTo>
                  <a:lnTo>
                    <a:pt x="958" y="404"/>
                  </a:lnTo>
                  <a:lnTo>
                    <a:pt x="981" y="426"/>
                  </a:lnTo>
                  <a:lnTo>
                    <a:pt x="1006" y="451"/>
                  </a:lnTo>
                  <a:lnTo>
                    <a:pt x="1022" y="467"/>
                  </a:lnTo>
                  <a:lnTo>
                    <a:pt x="1036" y="476"/>
                  </a:lnTo>
                  <a:lnTo>
                    <a:pt x="1048" y="482"/>
                  </a:lnTo>
                  <a:lnTo>
                    <a:pt x="1058" y="483"/>
                  </a:lnTo>
                  <a:lnTo>
                    <a:pt x="1066" y="480"/>
                  </a:lnTo>
                  <a:lnTo>
                    <a:pt x="1072" y="476"/>
                  </a:lnTo>
                  <a:lnTo>
                    <a:pt x="1078" y="469"/>
                  </a:lnTo>
                  <a:lnTo>
                    <a:pt x="1081" y="460"/>
                  </a:lnTo>
                  <a:lnTo>
                    <a:pt x="1083" y="451"/>
                  </a:lnTo>
                  <a:lnTo>
                    <a:pt x="1084" y="441"/>
                  </a:lnTo>
                  <a:lnTo>
                    <a:pt x="1084" y="432"/>
                  </a:lnTo>
                  <a:lnTo>
                    <a:pt x="1083" y="425"/>
                  </a:lnTo>
                  <a:lnTo>
                    <a:pt x="1081" y="418"/>
                  </a:lnTo>
                  <a:lnTo>
                    <a:pt x="1080" y="411"/>
                  </a:lnTo>
                  <a:lnTo>
                    <a:pt x="1083" y="402"/>
                  </a:lnTo>
                  <a:lnTo>
                    <a:pt x="1089" y="391"/>
                  </a:lnTo>
                  <a:lnTo>
                    <a:pt x="1099" y="379"/>
                  </a:lnTo>
                  <a:lnTo>
                    <a:pt x="1109" y="365"/>
                  </a:lnTo>
                  <a:lnTo>
                    <a:pt x="1120" y="351"/>
                  </a:lnTo>
                  <a:lnTo>
                    <a:pt x="1132" y="336"/>
                  </a:lnTo>
                  <a:lnTo>
                    <a:pt x="1142" y="320"/>
                  </a:lnTo>
                  <a:lnTo>
                    <a:pt x="1151" y="304"/>
                  </a:lnTo>
                  <a:lnTo>
                    <a:pt x="1157" y="288"/>
                  </a:lnTo>
                  <a:lnTo>
                    <a:pt x="1161" y="274"/>
                  </a:lnTo>
                  <a:lnTo>
                    <a:pt x="1163" y="260"/>
                  </a:lnTo>
                  <a:lnTo>
                    <a:pt x="1168" y="249"/>
                  </a:lnTo>
                  <a:lnTo>
                    <a:pt x="1176" y="241"/>
                  </a:lnTo>
                  <a:lnTo>
                    <a:pt x="1184" y="235"/>
                  </a:lnTo>
                  <a:lnTo>
                    <a:pt x="1195" y="229"/>
                  </a:lnTo>
                  <a:lnTo>
                    <a:pt x="1205" y="224"/>
                  </a:lnTo>
                  <a:lnTo>
                    <a:pt x="1216" y="218"/>
                  </a:lnTo>
                  <a:lnTo>
                    <a:pt x="1227" y="209"/>
                  </a:lnTo>
                  <a:lnTo>
                    <a:pt x="1238" y="199"/>
                  </a:lnTo>
                  <a:lnTo>
                    <a:pt x="1248" y="185"/>
                  </a:lnTo>
                  <a:lnTo>
                    <a:pt x="1241" y="179"/>
                  </a:lnTo>
                  <a:lnTo>
                    <a:pt x="1229" y="173"/>
                  </a:lnTo>
                  <a:lnTo>
                    <a:pt x="1210" y="169"/>
                  </a:lnTo>
                  <a:lnTo>
                    <a:pt x="1187" y="166"/>
                  </a:lnTo>
                  <a:lnTo>
                    <a:pt x="1161" y="165"/>
                  </a:lnTo>
                  <a:close/>
                  <a:moveTo>
                    <a:pt x="1191" y="0"/>
                  </a:moveTo>
                  <a:lnTo>
                    <a:pt x="1280" y="3"/>
                  </a:lnTo>
                  <a:lnTo>
                    <a:pt x="1367" y="12"/>
                  </a:lnTo>
                  <a:lnTo>
                    <a:pt x="1451" y="27"/>
                  </a:lnTo>
                  <a:lnTo>
                    <a:pt x="1532" y="48"/>
                  </a:lnTo>
                  <a:lnTo>
                    <a:pt x="1611" y="74"/>
                  </a:lnTo>
                  <a:lnTo>
                    <a:pt x="1687" y="105"/>
                  </a:lnTo>
                  <a:lnTo>
                    <a:pt x="1761" y="141"/>
                  </a:lnTo>
                  <a:lnTo>
                    <a:pt x="1831" y="182"/>
                  </a:lnTo>
                  <a:lnTo>
                    <a:pt x="1898" y="227"/>
                  </a:lnTo>
                  <a:lnTo>
                    <a:pt x="1961" y="277"/>
                  </a:lnTo>
                  <a:lnTo>
                    <a:pt x="2021" y="332"/>
                  </a:lnTo>
                  <a:lnTo>
                    <a:pt x="2076" y="389"/>
                  </a:lnTo>
                  <a:lnTo>
                    <a:pt x="2128" y="451"/>
                  </a:lnTo>
                  <a:lnTo>
                    <a:pt x="2176" y="515"/>
                  </a:lnTo>
                  <a:lnTo>
                    <a:pt x="2218" y="584"/>
                  </a:lnTo>
                  <a:lnTo>
                    <a:pt x="2257" y="656"/>
                  </a:lnTo>
                  <a:lnTo>
                    <a:pt x="2290" y="730"/>
                  </a:lnTo>
                  <a:lnTo>
                    <a:pt x="2319" y="807"/>
                  </a:lnTo>
                  <a:lnTo>
                    <a:pt x="2342" y="886"/>
                  </a:lnTo>
                  <a:lnTo>
                    <a:pt x="2360" y="968"/>
                  </a:lnTo>
                  <a:lnTo>
                    <a:pt x="2373" y="1052"/>
                  </a:lnTo>
                  <a:lnTo>
                    <a:pt x="2229" y="1052"/>
                  </a:lnTo>
                  <a:lnTo>
                    <a:pt x="2223" y="1011"/>
                  </a:lnTo>
                  <a:lnTo>
                    <a:pt x="2213" y="969"/>
                  </a:lnTo>
                  <a:lnTo>
                    <a:pt x="2201" y="923"/>
                  </a:lnTo>
                  <a:lnTo>
                    <a:pt x="2187" y="876"/>
                  </a:lnTo>
                  <a:lnTo>
                    <a:pt x="2171" y="829"/>
                  </a:lnTo>
                  <a:lnTo>
                    <a:pt x="2155" y="783"/>
                  </a:lnTo>
                  <a:lnTo>
                    <a:pt x="2138" y="739"/>
                  </a:lnTo>
                  <a:lnTo>
                    <a:pt x="2121" y="699"/>
                  </a:lnTo>
                  <a:lnTo>
                    <a:pt x="2104" y="662"/>
                  </a:lnTo>
                  <a:lnTo>
                    <a:pt x="2087" y="631"/>
                  </a:lnTo>
                  <a:lnTo>
                    <a:pt x="2086" y="627"/>
                  </a:lnTo>
                  <a:lnTo>
                    <a:pt x="2085" y="627"/>
                  </a:lnTo>
                  <a:lnTo>
                    <a:pt x="2086" y="632"/>
                  </a:lnTo>
                  <a:lnTo>
                    <a:pt x="2086" y="642"/>
                  </a:lnTo>
                  <a:lnTo>
                    <a:pt x="2088" y="654"/>
                  </a:lnTo>
                  <a:lnTo>
                    <a:pt x="2089" y="667"/>
                  </a:lnTo>
                  <a:lnTo>
                    <a:pt x="2091" y="681"/>
                  </a:lnTo>
                  <a:lnTo>
                    <a:pt x="2093" y="695"/>
                  </a:lnTo>
                  <a:lnTo>
                    <a:pt x="2094" y="707"/>
                  </a:lnTo>
                  <a:lnTo>
                    <a:pt x="2095" y="718"/>
                  </a:lnTo>
                  <a:lnTo>
                    <a:pt x="2096" y="724"/>
                  </a:lnTo>
                  <a:lnTo>
                    <a:pt x="2097" y="727"/>
                  </a:lnTo>
                  <a:lnTo>
                    <a:pt x="1984" y="714"/>
                  </a:lnTo>
                  <a:lnTo>
                    <a:pt x="1983" y="711"/>
                  </a:lnTo>
                  <a:lnTo>
                    <a:pt x="1978" y="704"/>
                  </a:lnTo>
                  <a:lnTo>
                    <a:pt x="1973" y="696"/>
                  </a:lnTo>
                  <a:lnTo>
                    <a:pt x="1965" y="685"/>
                  </a:lnTo>
                  <a:lnTo>
                    <a:pt x="1955" y="674"/>
                  </a:lnTo>
                  <a:lnTo>
                    <a:pt x="1944" y="664"/>
                  </a:lnTo>
                  <a:lnTo>
                    <a:pt x="1931" y="656"/>
                  </a:lnTo>
                  <a:lnTo>
                    <a:pt x="1916" y="651"/>
                  </a:lnTo>
                  <a:lnTo>
                    <a:pt x="1900" y="651"/>
                  </a:lnTo>
                  <a:lnTo>
                    <a:pt x="1884" y="657"/>
                  </a:lnTo>
                  <a:lnTo>
                    <a:pt x="1870" y="664"/>
                  </a:lnTo>
                  <a:lnTo>
                    <a:pt x="1860" y="672"/>
                  </a:lnTo>
                  <a:lnTo>
                    <a:pt x="1854" y="678"/>
                  </a:lnTo>
                  <a:lnTo>
                    <a:pt x="1849" y="684"/>
                  </a:lnTo>
                  <a:lnTo>
                    <a:pt x="1844" y="689"/>
                  </a:lnTo>
                  <a:lnTo>
                    <a:pt x="1840" y="695"/>
                  </a:lnTo>
                  <a:lnTo>
                    <a:pt x="1833" y="700"/>
                  </a:lnTo>
                  <a:lnTo>
                    <a:pt x="1822" y="704"/>
                  </a:lnTo>
                  <a:lnTo>
                    <a:pt x="1806" y="708"/>
                  </a:lnTo>
                  <a:lnTo>
                    <a:pt x="1784" y="714"/>
                  </a:lnTo>
                  <a:lnTo>
                    <a:pt x="1764" y="714"/>
                  </a:lnTo>
                  <a:lnTo>
                    <a:pt x="1745" y="710"/>
                  </a:lnTo>
                  <a:lnTo>
                    <a:pt x="1728" y="702"/>
                  </a:lnTo>
                  <a:lnTo>
                    <a:pt x="1713" y="692"/>
                  </a:lnTo>
                  <a:lnTo>
                    <a:pt x="1697" y="680"/>
                  </a:lnTo>
                  <a:lnTo>
                    <a:pt x="1683" y="667"/>
                  </a:lnTo>
                  <a:lnTo>
                    <a:pt x="1669" y="656"/>
                  </a:lnTo>
                  <a:lnTo>
                    <a:pt x="1657" y="646"/>
                  </a:lnTo>
                  <a:lnTo>
                    <a:pt x="1643" y="639"/>
                  </a:lnTo>
                  <a:lnTo>
                    <a:pt x="1630" y="635"/>
                  </a:lnTo>
                  <a:lnTo>
                    <a:pt x="1618" y="637"/>
                  </a:lnTo>
                  <a:lnTo>
                    <a:pt x="1603" y="644"/>
                  </a:lnTo>
                  <a:lnTo>
                    <a:pt x="1587" y="654"/>
                  </a:lnTo>
                  <a:lnTo>
                    <a:pt x="1573" y="660"/>
                  </a:lnTo>
                  <a:lnTo>
                    <a:pt x="1560" y="662"/>
                  </a:lnTo>
                  <a:lnTo>
                    <a:pt x="1549" y="663"/>
                  </a:lnTo>
                  <a:lnTo>
                    <a:pt x="1540" y="663"/>
                  </a:lnTo>
                  <a:lnTo>
                    <a:pt x="1531" y="664"/>
                  </a:lnTo>
                  <a:lnTo>
                    <a:pt x="1524" y="666"/>
                  </a:lnTo>
                  <a:lnTo>
                    <a:pt x="1517" y="670"/>
                  </a:lnTo>
                  <a:lnTo>
                    <a:pt x="1512" y="680"/>
                  </a:lnTo>
                  <a:lnTo>
                    <a:pt x="1507" y="694"/>
                  </a:lnTo>
                  <a:lnTo>
                    <a:pt x="1504" y="716"/>
                  </a:lnTo>
                  <a:lnTo>
                    <a:pt x="1502" y="738"/>
                  </a:lnTo>
                  <a:lnTo>
                    <a:pt x="1502" y="759"/>
                  </a:lnTo>
                  <a:lnTo>
                    <a:pt x="1503" y="780"/>
                  </a:lnTo>
                  <a:lnTo>
                    <a:pt x="1505" y="797"/>
                  </a:lnTo>
                  <a:lnTo>
                    <a:pt x="1507" y="811"/>
                  </a:lnTo>
                  <a:lnTo>
                    <a:pt x="1509" y="820"/>
                  </a:lnTo>
                  <a:lnTo>
                    <a:pt x="1509" y="824"/>
                  </a:lnTo>
                  <a:lnTo>
                    <a:pt x="1448" y="864"/>
                  </a:lnTo>
                  <a:lnTo>
                    <a:pt x="1426" y="877"/>
                  </a:lnTo>
                  <a:lnTo>
                    <a:pt x="1408" y="892"/>
                  </a:lnTo>
                  <a:lnTo>
                    <a:pt x="1393" y="909"/>
                  </a:lnTo>
                  <a:lnTo>
                    <a:pt x="1383" y="925"/>
                  </a:lnTo>
                  <a:lnTo>
                    <a:pt x="1374" y="940"/>
                  </a:lnTo>
                  <a:lnTo>
                    <a:pt x="1369" y="952"/>
                  </a:lnTo>
                  <a:lnTo>
                    <a:pt x="1366" y="963"/>
                  </a:lnTo>
                  <a:lnTo>
                    <a:pt x="1365" y="970"/>
                  </a:lnTo>
                  <a:lnTo>
                    <a:pt x="1364" y="972"/>
                  </a:lnTo>
                  <a:lnTo>
                    <a:pt x="1367" y="973"/>
                  </a:lnTo>
                  <a:lnTo>
                    <a:pt x="1375" y="977"/>
                  </a:lnTo>
                  <a:lnTo>
                    <a:pt x="1387" y="980"/>
                  </a:lnTo>
                  <a:lnTo>
                    <a:pt x="1404" y="984"/>
                  </a:lnTo>
                  <a:lnTo>
                    <a:pt x="1423" y="988"/>
                  </a:lnTo>
                  <a:lnTo>
                    <a:pt x="1444" y="991"/>
                  </a:lnTo>
                  <a:lnTo>
                    <a:pt x="1467" y="992"/>
                  </a:lnTo>
                  <a:lnTo>
                    <a:pt x="1490" y="992"/>
                  </a:lnTo>
                  <a:lnTo>
                    <a:pt x="1512" y="990"/>
                  </a:lnTo>
                  <a:lnTo>
                    <a:pt x="1534" y="984"/>
                  </a:lnTo>
                  <a:lnTo>
                    <a:pt x="1555" y="974"/>
                  </a:lnTo>
                  <a:lnTo>
                    <a:pt x="1581" y="962"/>
                  </a:lnTo>
                  <a:lnTo>
                    <a:pt x="1603" y="953"/>
                  </a:lnTo>
                  <a:lnTo>
                    <a:pt x="1623" y="948"/>
                  </a:lnTo>
                  <a:lnTo>
                    <a:pt x="1640" y="947"/>
                  </a:lnTo>
                  <a:lnTo>
                    <a:pt x="1652" y="947"/>
                  </a:lnTo>
                  <a:lnTo>
                    <a:pt x="1663" y="949"/>
                  </a:lnTo>
                  <a:lnTo>
                    <a:pt x="1668" y="950"/>
                  </a:lnTo>
                  <a:lnTo>
                    <a:pt x="1670" y="951"/>
                  </a:lnTo>
                  <a:lnTo>
                    <a:pt x="1802" y="1018"/>
                  </a:lnTo>
                  <a:lnTo>
                    <a:pt x="1815" y="1022"/>
                  </a:lnTo>
                  <a:lnTo>
                    <a:pt x="1825" y="1021"/>
                  </a:lnTo>
                  <a:lnTo>
                    <a:pt x="1836" y="1015"/>
                  </a:lnTo>
                  <a:lnTo>
                    <a:pt x="1844" y="1006"/>
                  </a:lnTo>
                  <a:lnTo>
                    <a:pt x="1851" y="996"/>
                  </a:lnTo>
                  <a:lnTo>
                    <a:pt x="1857" y="983"/>
                  </a:lnTo>
                  <a:lnTo>
                    <a:pt x="1862" y="970"/>
                  </a:lnTo>
                  <a:lnTo>
                    <a:pt x="1865" y="960"/>
                  </a:lnTo>
                  <a:lnTo>
                    <a:pt x="1868" y="950"/>
                  </a:lnTo>
                  <a:lnTo>
                    <a:pt x="1870" y="943"/>
                  </a:lnTo>
                  <a:lnTo>
                    <a:pt x="1870" y="941"/>
                  </a:lnTo>
                  <a:lnTo>
                    <a:pt x="1853" y="911"/>
                  </a:lnTo>
                  <a:lnTo>
                    <a:pt x="1841" y="884"/>
                  </a:lnTo>
                  <a:lnTo>
                    <a:pt x="1835" y="857"/>
                  </a:lnTo>
                  <a:lnTo>
                    <a:pt x="1831" y="835"/>
                  </a:lnTo>
                  <a:lnTo>
                    <a:pt x="1830" y="815"/>
                  </a:lnTo>
                  <a:lnTo>
                    <a:pt x="1830" y="798"/>
                  </a:lnTo>
                  <a:lnTo>
                    <a:pt x="1832" y="787"/>
                  </a:lnTo>
                  <a:lnTo>
                    <a:pt x="1833" y="779"/>
                  </a:lnTo>
                  <a:lnTo>
                    <a:pt x="1834" y="776"/>
                  </a:lnTo>
                  <a:lnTo>
                    <a:pt x="2061" y="870"/>
                  </a:lnTo>
                  <a:lnTo>
                    <a:pt x="2083" y="969"/>
                  </a:lnTo>
                  <a:lnTo>
                    <a:pt x="2069" y="1041"/>
                  </a:lnTo>
                  <a:lnTo>
                    <a:pt x="2066" y="1052"/>
                  </a:lnTo>
                  <a:lnTo>
                    <a:pt x="1099" y="1052"/>
                  </a:lnTo>
                  <a:lnTo>
                    <a:pt x="1099" y="2378"/>
                  </a:lnTo>
                  <a:lnTo>
                    <a:pt x="1047" y="2375"/>
                  </a:lnTo>
                  <a:lnTo>
                    <a:pt x="964" y="2361"/>
                  </a:lnTo>
                  <a:lnTo>
                    <a:pt x="883" y="2344"/>
                  </a:lnTo>
                  <a:lnTo>
                    <a:pt x="804" y="2320"/>
                  </a:lnTo>
                  <a:lnTo>
                    <a:pt x="727" y="2292"/>
                  </a:lnTo>
                  <a:lnTo>
                    <a:pt x="653" y="2258"/>
                  </a:lnTo>
                  <a:lnTo>
                    <a:pt x="582" y="2220"/>
                  </a:lnTo>
                  <a:lnTo>
                    <a:pt x="514" y="2178"/>
                  </a:lnTo>
                  <a:lnTo>
                    <a:pt x="449" y="2130"/>
                  </a:lnTo>
                  <a:lnTo>
                    <a:pt x="387" y="2080"/>
                  </a:lnTo>
                  <a:lnTo>
                    <a:pt x="330" y="2024"/>
                  </a:lnTo>
                  <a:lnTo>
                    <a:pt x="276" y="1965"/>
                  </a:lnTo>
                  <a:lnTo>
                    <a:pt x="227" y="1902"/>
                  </a:lnTo>
                  <a:lnTo>
                    <a:pt x="181" y="1836"/>
                  </a:lnTo>
                  <a:lnTo>
                    <a:pt x="140" y="1765"/>
                  </a:lnTo>
                  <a:lnTo>
                    <a:pt x="104" y="1692"/>
                  </a:lnTo>
                  <a:lnTo>
                    <a:pt x="74" y="1615"/>
                  </a:lnTo>
                  <a:lnTo>
                    <a:pt x="47" y="1536"/>
                  </a:lnTo>
                  <a:lnTo>
                    <a:pt x="27" y="1454"/>
                  </a:lnTo>
                  <a:lnTo>
                    <a:pt x="13" y="1369"/>
                  </a:lnTo>
                  <a:lnTo>
                    <a:pt x="3" y="1282"/>
                  </a:lnTo>
                  <a:lnTo>
                    <a:pt x="0" y="1192"/>
                  </a:lnTo>
                  <a:lnTo>
                    <a:pt x="0" y="1192"/>
                  </a:lnTo>
                  <a:lnTo>
                    <a:pt x="3" y="1104"/>
                  </a:lnTo>
                  <a:lnTo>
                    <a:pt x="12" y="1019"/>
                  </a:lnTo>
                  <a:lnTo>
                    <a:pt x="25" y="935"/>
                  </a:lnTo>
                  <a:lnTo>
                    <a:pt x="45" y="854"/>
                  </a:lnTo>
                  <a:lnTo>
                    <a:pt x="70" y="776"/>
                  </a:lnTo>
                  <a:lnTo>
                    <a:pt x="99" y="701"/>
                  </a:lnTo>
                  <a:lnTo>
                    <a:pt x="134" y="628"/>
                  </a:lnTo>
                  <a:lnTo>
                    <a:pt x="173" y="559"/>
                  </a:lnTo>
                  <a:lnTo>
                    <a:pt x="216" y="492"/>
                  </a:lnTo>
                  <a:lnTo>
                    <a:pt x="265" y="429"/>
                  </a:lnTo>
                  <a:lnTo>
                    <a:pt x="316" y="370"/>
                  </a:lnTo>
                  <a:lnTo>
                    <a:pt x="372" y="314"/>
                  </a:lnTo>
                  <a:lnTo>
                    <a:pt x="431" y="262"/>
                  </a:lnTo>
                  <a:lnTo>
                    <a:pt x="495" y="214"/>
                  </a:lnTo>
                  <a:lnTo>
                    <a:pt x="561" y="171"/>
                  </a:lnTo>
                  <a:lnTo>
                    <a:pt x="631" y="133"/>
                  </a:lnTo>
                  <a:lnTo>
                    <a:pt x="703" y="98"/>
                  </a:lnTo>
                  <a:lnTo>
                    <a:pt x="778" y="69"/>
                  </a:lnTo>
                  <a:lnTo>
                    <a:pt x="856" y="45"/>
                  </a:lnTo>
                  <a:lnTo>
                    <a:pt x="936" y="26"/>
                  </a:lnTo>
                  <a:lnTo>
                    <a:pt x="1020" y="12"/>
                  </a:lnTo>
                  <a:lnTo>
                    <a:pt x="1104" y="2"/>
                  </a:lnTo>
                  <a:lnTo>
                    <a:pt x="1191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687513373" name="CustomShape 30"/>
            <p:cNvSpPr/>
            <p:nvPr/>
          </p:nvSpPr>
          <p:spPr bwMode="auto">
            <a:xfrm>
              <a:off x="10297440" y="4737600"/>
              <a:ext cx="1230840" cy="703800"/>
            </a:xfrm>
            <a:custGeom>
              <a:avLst/>
              <a:gdLst/>
              <a:ahLst/>
              <a:cxnLst/>
              <a:rect l="l" t="t" r="r" b="b"/>
              <a:pathLst>
                <a:path w="2139" h="1158" extrusionOk="0">
                  <a:moveTo>
                    <a:pt x="0" y="0"/>
                  </a:moveTo>
                  <a:lnTo>
                    <a:pt x="1247" y="0"/>
                  </a:lnTo>
                  <a:lnTo>
                    <a:pt x="1247" y="120"/>
                  </a:lnTo>
                  <a:lnTo>
                    <a:pt x="130" y="120"/>
                  </a:lnTo>
                  <a:lnTo>
                    <a:pt x="130" y="554"/>
                  </a:lnTo>
                  <a:lnTo>
                    <a:pt x="130" y="554"/>
                  </a:lnTo>
                  <a:lnTo>
                    <a:pt x="130" y="1039"/>
                  </a:lnTo>
                  <a:lnTo>
                    <a:pt x="2008" y="1039"/>
                  </a:lnTo>
                  <a:lnTo>
                    <a:pt x="2008" y="120"/>
                  </a:lnTo>
                  <a:lnTo>
                    <a:pt x="1813" y="120"/>
                  </a:lnTo>
                  <a:lnTo>
                    <a:pt x="1813" y="0"/>
                  </a:lnTo>
                  <a:lnTo>
                    <a:pt x="2139" y="0"/>
                  </a:lnTo>
                  <a:lnTo>
                    <a:pt x="2139" y="1158"/>
                  </a:lnTo>
                  <a:lnTo>
                    <a:pt x="0" y="1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82265126" name="CustomShape 31"/>
            <p:cNvSpPr/>
            <p:nvPr/>
          </p:nvSpPr>
          <p:spPr bwMode="auto">
            <a:xfrm>
              <a:off x="10211040" y="5479560"/>
              <a:ext cx="1403640" cy="219240"/>
            </a:xfrm>
            <a:custGeom>
              <a:avLst/>
              <a:gdLst/>
              <a:ahLst/>
              <a:cxnLst/>
              <a:rect l="l" t="t" r="r" b="b"/>
              <a:pathLst>
                <a:path w="2434" h="362" extrusionOk="0">
                  <a:moveTo>
                    <a:pt x="1138" y="246"/>
                  </a:moveTo>
                  <a:lnTo>
                    <a:pt x="1111" y="343"/>
                  </a:lnTo>
                  <a:lnTo>
                    <a:pt x="1321" y="343"/>
                  </a:lnTo>
                  <a:lnTo>
                    <a:pt x="1296" y="246"/>
                  </a:lnTo>
                  <a:lnTo>
                    <a:pt x="1138" y="246"/>
                  </a:lnTo>
                  <a:close/>
                  <a:moveTo>
                    <a:pt x="214" y="49"/>
                  </a:moveTo>
                  <a:lnTo>
                    <a:pt x="143" y="225"/>
                  </a:lnTo>
                  <a:lnTo>
                    <a:pt x="2290" y="225"/>
                  </a:lnTo>
                  <a:lnTo>
                    <a:pt x="2219" y="49"/>
                  </a:lnTo>
                  <a:lnTo>
                    <a:pt x="214" y="49"/>
                  </a:lnTo>
                  <a:close/>
                  <a:moveTo>
                    <a:pt x="142" y="0"/>
                  </a:moveTo>
                  <a:lnTo>
                    <a:pt x="2291" y="0"/>
                  </a:lnTo>
                  <a:lnTo>
                    <a:pt x="2434" y="362"/>
                  </a:lnTo>
                  <a:lnTo>
                    <a:pt x="0" y="36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724295536" name="Picture 2" descr="В связи с перебоями в работе Единой информационной системы в сфере закупок ( ЕИС) объявление закупок госпредприятия временно происходит на официальном  сайте ГП НО «НОФ» - ГП НО &quot;Нижегородская областная фармация&quot;"/>
            <p:cNvPicPr/>
            <p:nvPr/>
          </p:nvPicPr>
          <p:blipFill>
            <a:blip r:embed="rId5"/>
            <a:srcRect t="15273" b="14858"/>
            <a:stretch/>
          </p:blipFill>
          <p:spPr bwMode="auto">
            <a:xfrm>
              <a:off x="10379880" y="4806360"/>
              <a:ext cx="1074240" cy="554760"/>
            </a:xfrm>
            <a:prstGeom prst="rect">
              <a:avLst/>
            </a:prstGeom>
            <a:ln>
              <a:noFill/>
            </a:ln>
          </p:spPr>
        </p:pic>
        <p:sp>
          <p:nvSpPr>
            <p:cNvPr id="599452176" name="CustomShape 32"/>
            <p:cNvSpPr/>
            <p:nvPr/>
          </p:nvSpPr>
          <p:spPr bwMode="auto">
            <a:xfrm>
              <a:off x="10927800" y="4258080"/>
              <a:ext cx="493920" cy="623879"/>
            </a:xfrm>
            <a:custGeom>
              <a:avLst/>
              <a:gdLst/>
              <a:ahLst/>
              <a:cxnLst/>
              <a:rect l="l" t="t" r="r" b="b"/>
              <a:pathLst>
                <a:path w="856" h="1022" extrusionOk="0">
                  <a:moveTo>
                    <a:pt x="282" y="0"/>
                  </a:moveTo>
                  <a:lnTo>
                    <a:pt x="572" y="0"/>
                  </a:lnTo>
                  <a:lnTo>
                    <a:pt x="572" y="594"/>
                  </a:lnTo>
                  <a:lnTo>
                    <a:pt x="856" y="594"/>
                  </a:lnTo>
                  <a:lnTo>
                    <a:pt x="428" y="1022"/>
                  </a:lnTo>
                  <a:lnTo>
                    <a:pt x="0" y="594"/>
                  </a:lnTo>
                  <a:lnTo>
                    <a:pt x="282" y="594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0E3A64"/>
            </a:solidFill>
            <a:ln>
              <a:noFill/>
            </a:ln>
            <a:effectLst>
              <a:outerShdw blurRad="44450" dist="28080" dir="5400000" algn="ctr">
                <a:srgbClr val="000000">
                  <a:alpha val="32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aphicFrame>
        <p:nvGraphicFramePr>
          <p:cNvPr id="912910118" name="Таблиц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8473100"/>
              </p:ext>
            </p:extLst>
          </p:nvPr>
        </p:nvGraphicFramePr>
        <p:xfrm>
          <a:off x="82728" y="1175418"/>
          <a:ext cx="9113148" cy="5599815"/>
        </p:xfrm>
        <a:graphic>
          <a:graphicData uri="http://schemas.openxmlformats.org/drawingml/2006/table">
            <a:tbl>
              <a:tblPr firstRow="1" firstCol="1" bandRow="1"/>
              <a:tblGrid>
                <a:gridCol w="6693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4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51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Carlito"/>
                          <a:ea typeface="Arial"/>
                          <a:cs typeface="Carlito"/>
                        </a:rPr>
                        <a:t>ОИОГВ</a:t>
                      </a:r>
                      <a:endParaRPr sz="1000" b="1" i="0" u="none" strike="noStrike" cap="none" spc="0">
                        <a:solidFill>
                          <a:schemeClr val="tx1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en-US" sz="1000" b="1">
                          <a:latin typeface="Carlito"/>
                          <a:ea typeface="Times New Roman"/>
                          <a:cs typeface="Carlito"/>
                        </a:rPr>
                        <a:t>2021 </a:t>
                      </a:r>
                      <a:r>
                        <a:rPr lang="ru-RU" sz="1000" b="1">
                          <a:latin typeface="Carlito"/>
                          <a:ea typeface="Times New Roman"/>
                          <a:cs typeface="Carlito"/>
                        </a:rPr>
                        <a:t>год (</a:t>
                      </a:r>
                      <a:r>
                        <a:rPr lang="en-US" sz="1000" b="1">
                          <a:latin typeface="Carlito"/>
                          <a:ea typeface="Times New Roman"/>
                          <a:cs typeface="Carlito"/>
                        </a:rPr>
                        <a:t>IMON)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>
                          <a:latin typeface="Carlito"/>
                          <a:cs typeface="Carlito"/>
                        </a:rPr>
                        <a:t>2022 год (ЕИС)</a:t>
                      </a:r>
                      <a:endParaRPr sz="1000" b="1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Департамент по тарифам</a:t>
                      </a:r>
                      <a:endParaRPr sz="1000" b="1" i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4,0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7,1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3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Департамент имущества и земельных отношений</a:t>
                      </a:r>
                      <a:endParaRPr sz="1000" b="1" i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3,9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4,2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tx1"/>
                          </a:solidFill>
                          <a:latin typeface="Carlito"/>
                          <a:ea typeface="Carlito"/>
                          <a:cs typeface="Carlito"/>
                        </a:rPr>
                        <a:t>Управление по обеспечению деятельности мировых судей</a:t>
                      </a:r>
                      <a:endParaRPr sz="1000" b="1" i="0"/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2,5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4,0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Инспекция государственного строительного надзора</a:t>
                      </a:r>
                      <a:endParaRPr sz="1000" b="1" i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4,7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3,7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2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>
                          <a:latin typeface="Carlito"/>
                          <a:cs typeface="Carlito"/>
                        </a:rPr>
                        <a:t>Министерство экономического развития</a:t>
                      </a:r>
                      <a:endParaRPr sz="1000" b="1" i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4,9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3,6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Управление делами Губернатора НСО и  Правительства НСО</a:t>
                      </a:r>
                      <a:endParaRPr sz="10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3,5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3,5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Управление государственной архивной службы</a:t>
                      </a:r>
                      <a:endParaRPr sz="1000" b="1" i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7,8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3,3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Управление по делам записи актов гражданского состояния</a:t>
                      </a:r>
                      <a:endParaRPr sz="1000" b="1" i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3,3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3,2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науки и инновационной политики</a:t>
                      </a:r>
                      <a:r>
                        <a:rPr lang="ru-RU" sz="1000" b="1" i="0">
                          <a:latin typeface="Carlito"/>
                          <a:cs typeface="Carlito"/>
                        </a:rPr>
                        <a:t> </a:t>
                      </a:r>
                      <a:endParaRPr sz="1000" b="1" i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3,3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3,2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>
                          <a:latin typeface="Carlito"/>
                          <a:cs typeface="Carlito"/>
                        </a:rPr>
                        <a:t> </a:t>
                      </a: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транспорта и дорожного хозяйства</a:t>
                      </a:r>
                      <a:r>
                        <a:rPr lang="ru-RU" sz="1000" b="1" i="0">
                          <a:latin typeface="Carlito"/>
                          <a:cs typeface="Carlito"/>
                        </a:rPr>
                        <a:t> </a:t>
                      </a:r>
                      <a:endParaRPr sz="1000" b="1" i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4,2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3,2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физической культуры и спорта</a:t>
                      </a:r>
                      <a:endParaRPr sz="1000" b="1" i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1,0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3,1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Министерство строительства</a:t>
                      </a:r>
                      <a:endParaRPr sz="10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3,7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3,0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85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  Государственная жилищная инспекция </a:t>
                      </a:r>
                      <a:endParaRPr sz="10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1" marR="4527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4,4</a:t>
                      </a:r>
                    </a:p>
                  </a:txBody>
                  <a:tcPr marL="45271" marR="4527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2,9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1" marR="45271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Инспекция государственного надзора за техническим состоянием самоходных машин и других видов техники</a:t>
                      </a:r>
                      <a:endParaRPr sz="1000" b="1" i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2,0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2,9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труда и социального развития  </a:t>
                      </a:r>
                      <a:endParaRPr sz="1000" b="1" i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3,2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2,9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образования</a:t>
                      </a:r>
                      <a:endParaRPr sz="10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3,5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2,9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486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здравоохранения</a:t>
                      </a:r>
                      <a:r>
                        <a:rPr lang="ru-RU" sz="1000" b="1" i="0">
                          <a:latin typeface="Carlito"/>
                          <a:cs typeface="Carlito"/>
                        </a:rPr>
                        <a:t> </a:t>
                      </a:r>
                      <a:endParaRPr sz="1000" b="1" i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3,0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2,8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23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sz="1000" b="1" i="0">
                          <a:latin typeface="Carlito"/>
                          <a:cs typeface="Carlito"/>
                        </a:rPr>
                        <a:t>Министерство цифрового развития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2,5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2,8</a:t>
                      </a:r>
                      <a:endParaRPr sz="1000" b="1" i="0" u="none" strike="noStrike" kern="1200" cap="none" spc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сельского хозяйства</a:t>
                      </a:r>
                      <a:endParaRPr sz="10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1,8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2,7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25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sz="1000" b="1" i="0">
                          <a:latin typeface="Carlito"/>
                          <a:cs typeface="Carlito"/>
                        </a:rPr>
                        <a:t>Министерство культуры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3,3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2,7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ЖКХиЭ </a:t>
                      </a:r>
                      <a:endParaRPr sz="1000" b="1" i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2,5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2,6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sz="1000" b="1" i="0">
                          <a:latin typeface="Carlito"/>
                          <a:cs typeface="Carlito"/>
                        </a:rPr>
                        <a:t>Министерство промышленности, торговли и развития предринимательства НСО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2,1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2,4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региональной политики</a:t>
                      </a:r>
                      <a:endParaRPr sz="1000" b="1" i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2,9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2,3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Контрольное управление</a:t>
                      </a:r>
                      <a:endParaRPr sz="1000" b="1" i="0"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2,5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2,1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986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природных ресурсов и экологии</a:t>
                      </a:r>
                      <a:endParaRPr sz="10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2,9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E1E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2,1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юстиции</a:t>
                      </a:r>
                      <a:endParaRPr sz="10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2,0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2,0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cs typeface="Carlito"/>
                        </a:rPr>
                        <a:t>Управление инфомационных проектов </a:t>
                      </a:r>
                      <a:endParaRPr sz="10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1,9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1,8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Управление ветеринарии</a:t>
                      </a:r>
                      <a:endParaRPr sz="10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1,8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1,7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Министерство финансов и налоговой политики</a:t>
                      </a:r>
                      <a:endParaRPr sz="10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1,7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1,4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74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rgbClr val="000000"/>
                          </a:solidFill>
                          <a:latin typeface="Carlito"/>
                          <a:ea typeface="Carlito"/>
                          <a:cs typeface="Carlito"/>
                        </a:rPr>
                        <a:t> Государственная инспекция по охране объектов культурного наследия</a:t>
                      </a:r>
                      <a:endParaRPr sz="1000" b="1" i="0" u="none" strike="noStrike" cap="none" spc="0">
                        <a:solidFill>
                          <a:srgbClr val="000000"/>
                        </a:solidFill>
                        <a:latin typeface="Carlito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en-US" sz="1000" b="1" i="0" u="none" strike="noStrike" kern="1200" cap="none" spc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0,0</a:t>
                      </a: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defRPr/>
                      </a:pPr>
                      <a:r>
                        <a:rPr lang="ru-RU" sz="1000" b="1" i="0" u="none" strike="noStrike" kern="1200" cap="none" spc="0" dirty="0" smtClean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нет </a:t>
                      </a:r>
                      <a:r>
                        <a:rPr lang="ru-RU" sz="1000" b="1" i="0" u="none" strike="noStrike" kern="1200" cap="none" spc="0" dirty="0">
                          <a:solidFill>
                            <a:srgbClr val="000000"/>
                          </a:solidFill>
                          <a:latin typeface="Carlito"/>
                          <a:ea typeface="+mn-ea"/>
                          <a:cs typeface="Carlito"/>
                        </a:rPr>
                        <a:t>закупок</a:t>
                      </a:r>
                      <a:endParaRPr sz="1000" b="1" i="0" u="none" strike="noStrike" kern="1200" cap="none" spc="0" dirty="0">
                        <a:solidFill>
                          <a:srgbClr val="000000"/>
                        </a:solidFill>
                        <a:latin typeface="Carlito"/>
                        <a:ea typeface="+mn-ea"/>
                        <a:cs typeface="Carlito"/>
                      </a:endParaRPr>
                    </a:p>
                  </a:txBody>
                  <a:tcPr marL="45272" marR="45272" marT="0" marB="0" anchor="ctr">
                    <a:lnL w="12699" algn="ctr">
                      <a:solidFill>
                        <a:schemeClr val="bg1">
                          <a:lumMod val="50000"/>
                        </a:schemeClr>
                      </a:solidFill>
                    </a:lnL>
                    <a:lnR w="12699" algn="ctr">
                      <a:solidFill>
                        <a:schemeClr val="bg1">
                          <a:lumMod val="50000"/>
                        </a:schemeClr>
                      </a:solidFill>
                    </a:lnR>
                    <a:lnT w="12699" algn="ctr">
                      <a:solidFill>
                        <a:schemeClr val="bg1">
                          <a:lumMod val="50000"/>
                        </a:schemeClr>
                      </a:solidFill>
                    </a:lnT>
                    <a:lnB w="12699" algn="ctr">
                      <a:solidFill>
                        <a:schemeClr val="bg1">
                          <a:lumMod val="50000"/>
                        </a:schemeClr>
                      </a:solidFill>
                    </a:lnB>
                    <a:solidFill>
                      <a:srgbClr val="DAE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</TotalTime>
  <Words>2679</Words>
  <Application>Microsoft Office PowerPoint</Application>
  <DocSecurity>0</DocSecurity>
  <PresentationFormat>Широкоэкранный</PresentationFormat>
  <Paragraphs>1184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8" baseType="lpstr">
      <vt:lpstr>Arial</vt:lpstr>
      <vt:lpstr>Arial Black</vt:lpstr>
      <vt:lpstr>Calibri</vt:lpstr>
      <vt:lpstr>Carlito</vt:lpstr>
      <vt:lpstr>DejaVu Sans</vt:lpstr>
      <vt:lpstr>Roboto Slab</vt:lpstr>
      <vt:lpstr>Segoe UI</vt:lpstr>
      <vt:lpstr>Segoe UI Semibold</vt:lpstr>
      <vt:lpstr>Sitka Subheading</vt:lpstr>
      <vt:lpstr>Symbol</vt:lpstr>
      <vt:lpstr>Times New Roman</vt:lpstr>
      <vt:lpstr>Titillium Web Light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Ирина</dc:creator>
  <cp:keywords/>
  <dc:description/>
  <cp:lastModifiedBy>Толмачева Кристина Олеговна</cp:lastModifiedBy>
  <cp:revision>413</cp:revision>
  <cp:lastPrinted>2023-06-22T13:28:00Z</cp:lastPrinted>
  <dcterms:created xsi:type="dcterms:W3CDTF">2022-07-05T20:33:49Z</dcterms:created>
  <dcterms:modified xsi:type="dcterms:W3CDTF">2023-06-23T01:11:07Z</dcterms:modified>
  <cp:category/>
  <dc:identifier/>
  <cp:contentStatus/>
  <dc:language>ru-RU</dc:language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Security">
    <vt:i4>0</vt:i4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2</vt:i4>
  </property>
  <property fmtid="{D5CDD505-2E9C-101B-9397-08002B2CF9AE}" pid="7" name="Notes">
    <vt:i4>14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14</vt:i4>
  </property>
</Properties>
</file>