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80" r:id="rId5"/>
  </p:sldMasterIdLst>
  <p:notesMasterIdLst>
    <p:notesMasterId r:id="rId17"/>
  </p:notesMasterIdLst>
  <p:handoutMasterIdLst>
    <p:handoutMasterId r:id="rId18"/>
  </p:handoutMasterIdLst>
  <p:sldIdLst>
    <p:sldId id="302" r:id="rId6"/>
    <p:sldId id="559" r:id="rId7"/>
    <p:sldId id="558" r:id="rId8"/>
    <p:sldId id="560" r:id="rId9"/>
    <p:sldId id="563" r:id="rId10"/>
    <p:sldId id="553" r:id="rId11"/>
    <p:sldId id="533" r:id="rId12"/>
    <p:sldId id="556" r:id="rId13"/>
    <p:sldId id="562" r:id="rId14"/>
    <p:sldId id="565" r:id="rId15"/>
    <p:sldId id="331" r:id="rId16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00" userDrawn="1">
          <p15:clr>
            <a:srgbClr val="A4A3A4"/>
          </p15:clr>
        </p15:guide>
        <p15:guide id="2" pos="64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Слепов Артем Викторович" initials="САВ" lastIdx="1" clrIdx="0">
    <p:extLst>
      <p:ext uri="{19B8F6BF-5375-455C-9EA6-DF929625EA0E}">
        <p15:presenceInfo xmlns:p15="http://schemas.microsoft.com/office/powerpoint/2012/main" userId="Слепов Артем Викторович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82BE"/>
    <a:srgbClr val="DFE9F2"/>
    <a:srgbClr val="D6EAF3"/>
    <a:srgbClr val="EEF3F8"/>
    <a:srgbClr val="5183BE"/>
    <a:srgbClr val="76BCDB"/>
    <a:srgbClr val="DFEEF6"/>
    <a:srgbClr val="EDF5F9"/>
    <a:srgbClr val="0082BB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26" autoAdjust="0"/>
    <p:restoredTop sz="96395" autoAdjust="0"/>
  </p:normalViewPr>
  <p:slideViewPr>
    <p:cSldViewPr snapToGrid="0">
      <p:cViewPr varScale="1">
        <p:scale>
          <a:sx n="105" d="100"/>
          <a:sy n="105" d="100"/>
        </p:scale>
        <p:origin x="150" y="240"/>
      </p:cViewPr>
      <p:guideLst>
        <p:guide orient="horz" pos="2500"/>
        <p:guide pos="64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4" d="100"/>
          <a:sy n="44" d="100"/>
        </p:scale>
        <p:origin x="-2846" y="-77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38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Татьяна Ложеницина" userId="41b4136c18c5b2a8" providerId="LiveId" clId="{CB74A36A-57B8-4FE3-9807-15FBCEA6CDEE}"/>
    <pc:docChg chg="undo redo custSel addSld modSld sldOrd">
      <pc:chgData name="Татьяна Ложеницина" userId="41b4136c18c5b2a8" providerId="LiveId" clId="{CB74A36A-57B8-4FE3-9807-15FBCEA6CDEE}" dt="2023-02-27T23:08:41.561" v="1807" actId="207"/>
      <pc:docMkLst>
        <pc:docMk/>
      </pc:docMkLst>
      <pc:sldChg chg="addSp delSp modSp mod ord setBg">
        <pc:chgData name="Татьяна Ложеницина" userId="41b4136c18c5b2a8" providerId="LiveId" clId="{CB74A36A-57B8-4FE3-9807-15FBCEA6CDEE}" dt="2023-02-27T23:08:41.561" v="1807" actId="207"/>
        <pc:sldMkLst>
          <pc:docMk/>
          <pc:sldMk cId="1459266373" sldId="533"/>
        </pc:sldMkLst>
        <pc:spChg chg="add del mod">
          <ac:chgData name="Татьяна Ложеницина" userId="41b4136c18c5b2a8" providerId="LiveId" clId="{CB74A36A-57B8-4FE3-9807-15FBCEA6CDEE}" dt="2023-02-27T23:03:37.775" v="1646" actId="1076"/>
          <ac:spMkLst>
            <pc:docMk/>
            <pc:sldMk cId="1459266373" sldId="533"/>
            <ac:spMk id="4" creationId="{1DD4D8A0-4634-4BEB-86EF-0334D8C42538}"/>
          </ac:spMkLst>
        </pc:spChg>
        <pc:spChg chg="del">
          <ac:chgData name="Татьяна Ложеницина" userId="41b4136c18c5b2a8" providerId="LiveId" clId="{CB74A36A-57B8-4FE3-9807-15FBCEA6CDEE}" dt="2023-02-27T23:01:02.166" v="1611" actId="478"/>
          <ac:spMkLst>
            <pc:docMk/>
            <pc:sldMk cId="1459266373" sldId="533"/>
            <ac:spMk id="5" creationId="{BBA4132E-1D80-4ACE-8FEE-E4BE162B7970}"/>
          </ac:spMkLst>
        </pc:spChg>
        <pc:spChg chg="mod">
          <ac:chgData name="Татьяна Ложеницина" userId="41b4136c18c5b2a8" providerId="LiveId" clId="{CB74A36A-57B8-4FE3-9807-15FBCEA6CDEE}" dt="2023-02-27T23:07:15.692" v="1701" actId="1076"/>
          <ac:spMkLst>
            <pc:docMk/>
            <pc:sldMk cId="1459266373" sldId="533"/>
            <ac:spMk id="7" creationId="{00000000-0000-0000-0000-000000000000}"/>
          </ac:spMkLst>
        </pc:spChg>
        <pc:spChg chg="mod">
          <ac:chgData name="Татьяна Ложеницина" userId="41b4136c18c5b2a8" providerId="LiveId" clId="{CB74A36A-57B8-4FE3-9807-15FBCEA6CDEE}" dt="2023-02-27T23:08:41.561" v="1807" actId="207"/>
          <ac:spMkLst>
            <pc:docMk/>
            <pc:sldMk cId="1459266373" sldId="533"/>
            <ac:spMk id="8" creationId="{A1E64BBE-A85C-4B0A-94AA-08A5BD721480}"/>
          </ac:spMkLst>
        </pc:spChg>
        <pc:spChg chg="add mod">
          <ac:chgData name="Татьяна Ложеницина" userId="41b4136c18c5b2a8" providerId="LiveId" clId="{CB74A36A-57B8-4FE3-9807-15FBCEA6CDEE}" dt="2023-02-27T23:03:48.052" v="1648" actId="1076"/>
          <ac:spMkLst>
            <pc:docMk/>
            <pc:sldMk cId="1459266373" sldId="533"/>
            <ac:spMk id="9" creationId="{ADC2709F-270F-C564-5A25-2038DD7962A5}"/>
          </ac:spMkLst>
        </pc:spChg>
        <pc:spChg chg="add mod">
          <ac:chgData name="Татьяна Ложеницина" userId="41b4136c18c5b2a8" providerId="LiveId" clId="{CB74A36A-57B8-4FE3-9807-15FBCEA6CDEE}" dt="2023-02-27T23:07:50.061" v="1797" actId="14861"/>
          <ac:spMkLst>
            <pc:docMk/>
            <pc:sldMk cId="1459266373" sldId="533"/>
            <ac:spMk id="10" creationId="{5687F0E5-3135-95C5-A0C3-ABCBFEA0EB3E}"/>
          </ac:spMkLst>
        </pc:spChg>
        <pc:spChg chg="add mod">
          <ac:chgData name="Татьяна Ложеницина" userId="41b4136c18c5b2a8" providerId="LiveId" clId="{CB74A36A-57B8-4FE3-9807-15FBCEA6CDEE}" dt="2023-02-27T23:08:14.749" v="1803" actId="1076"/>
          <ac:spMkLst>
            <pc:docMk/>
            <pc:sldMk cId="1459266373" sldId="533"/>
            <ac:spMk id="11" creationId="{07619255-D4A2-6DD7-7975-D7545B1E5816}"/>
          </ac:spMkLst>
        </pc:spChg>
        <pc:spChg chg="add mod">
          <ac:chgData name="Татьяна Ложеницина" userId="41b4136c18c5b2a8" providerId="LiveId" clId="{CB74A36A-57B8-4FE3-9807-15FBCEA6CDEE}" dt="2023-02-27T23:03:22.281" v="1642" actId="1076"/>
          <ac:spMkLst>
            <pc:docMk/>
            <pc:sldMk cId="1459266373" sldId="533"/>
            <ac:spMk id="12" creationId="{B2586B77-CC3E-A60A-A4AA-8BE957A7EEF2}"/>
          </ac:spMkLst>
        </pc:spChg>
        <pc:spChg chg="add mod">
          <ac:chgData name="Татьяна Ложеницина" userId="41b4136c18c5b2a8" providerId="LiveId" clId="{CB74A36A-57B8-4FE3-9807-15FBCEA6CDEE}" dt="2023-02-27T23:08:21.221" v="1805" actId="1076"/>
          <ac:spMkLst>
            <pc:docMk/>
            <pc:sldMk cId="1459266373" sldId="533"/>
            <ac:spMk id="13" creationId="{D4F31D2E-6882-EEA9-2006-787FCBAE1547}"/>
          </ac:spMkLst>
        </pc:spChg>
        <pc:spChg chg="add mod">
          <ac:chgData name="Татьяна Ложеницина" userId="41b4136c18c5b2a8" providerId="LiveId" clId="{CB74A36A-57B8-4FE3-9807-15FBCEA6CDEE}" dt="2023-02-27T23:07:12.805" v="1699" actId="207"/>
          <ac:spMkLst>
            <pc:docMk/>
            <pc:sldMk cId="1459266373" sldId="533"/>
            <ac:spMk id="14" creationId="{8D079BAA-88A7-6737-796C-C545CEEDEA3F}"/>
          </ac:spMkLst>
        </pc:spChg>
        <pc:spChg chg="add mod">
          <ac:chgData name="Татьяна Ложеницина" userId="41b4136c18c5b2a8" providerId="LiveId" clId="{CB74A36A-57B8-4FE3-9807-15FBCEA6CDEE}" dt="2023-02-27T23:07:31.227" v="1796" actId="1037"/>
          <ac:spMkLst>
            <pc:docMk/>
            <pc:sldMk cId="1459266373" sldId="533"/>
            <ac:spMk id="15" creationId="{348973BB-2B4C-0CF8-AF59-BE659662BB2F}"/>
          </ac:spMkLst>
        </pc:spChg>
        <pc:spChg chg="mod">
          <ac:chgData name="Татьяна Ложеницина" userId="41b4136c18c5b2a8" providerId="LiveId" clId="{CB74A36A-57B8-4FE3-9807-15FBCEA6CDEE}" dt="2023-02-27T23:00:22.673" v="1604" actId="1076"/>
          <ac:spMkLst>
            <pc:docMk/>
            <pc:sldMk cId="1459266373" sldId="533"/>
            <ac:spMk id="69" creationId="{A23D4294-4A2B-491D-8DDD-94D50A3FD971}"/>
          </ac:spMkLst>
        </pc:spChg>
        <pc:spChg chg="del">
          <ac:chgData name="Татьяна Ложеницина" userId="41b4136c18c5b2a8" providerId="LiveId" clId="{CB74A36A-57B8-4FE3-9807-15FBCEA6CDEE}" dt="2023-02-27T22:59:07.434" v="1569" actId="478"/>
          <ac:spMkLst>
            <pc:docMk/>
            <pc:sldMk cId="1459266373" sldId="533"/>
            <ac:spMk id="85" creationId="{87637C7D-0394-4592-94A3-99C93CEC432C}"/>
          </ac:spMkLst>
        </pc:spChg>
        <pc:spChg chg="del mod">
          <ac:chgData name="Татьяна Ложеницина" userId="41b4136c18c5b2a8" providerId="LiveId" clId="{CB74A36A-57B8-4FE3-9807-15FBCEA6CDEE}" dt="2023-02-27T22:59:10.561" v="1571" actId="478"/>
          <ac:spMkLst>
            <pc:docMk/>
            <pc:sldMk cId="1459266373" sldId="533"/>
            <ac:spMk id="88" creationId="{754C35AA-293D-4F57-833A-D7E75CA16139}"/>
          </ac:spMkLst>
        </pc:spChg>
        <pc:spChg chg="del mod">
          <ac:chgData name="Татьяна Ложеницина" userId="41b4136c18c5b2a8" providerId="LiveId" clId="{CB74A36A-57B8-4FE3-9807-15FBCEA6CDEE}" dt="2023-02-27T23:00:56.962" v="1610" actId="478"/>
          <ac:spMkLst>
            <pc:docMk/>
            <pc:sldMk cId="1459266373" sldId="533"/>
            <ac:spMk id="91" creationId="{8FF97E66-9DD0-4A88-9396-E2FDBE63BEA6}"/>
          </ac:spMkLst>
        </pc:spChg>
        <pc:spChg chg="mod">
          <ac:chgData name="Татьяна Ложеницина" userId="41b4136c18c5b2a8" providerId="LiveId" clId="{CB74A36A-57B8-4FE3-9807-15FBCEA6CDEE}" dt="2023-02-27T23:03:41.538" v="1647" actId="1076"/>
          <ac:spMkLst>
            <pc:docMk/>
            <pc:sldMk cId="1459266373" sldId="533"/>
            <ac:spMk id="92" creationId="{2C0A955B-3BF7-41D8-945A-3A62E7248C63}"/>
          </ac:spMkLst>
        </pc:spChg>
        <pc:spChg chg="del mod">
          <ac:chgData name="Татьяна Ложеницина" userId="41b4136c18c5b2a8" providerId="LiveId" clId="{CB74A36A-57B8-4FE3-9807-15FBCEA6CDEE}" dt="2023-02-27T22:59:57.472" v="1579" actId="478"/>
          <ac:spMkLst>
            <pc:docMk/>
            <pc:sldMk cId="1459266373" sldId="533"/>
            <ac:spMk id="93" creationId="{8C02DBDE-8C70-4F82-8553-23263575A7F5}"/>
          </ac:spMkLst>
        </pc:spChg>
        <pc:spChg chg="del">
          <ac:chgData name="Татьяна Ложеницина" userId="41b4136c18c5b2a8" providerId="LiveId" clId="{CB74A36A-57B8-4FE3-9807-15FBCEA6CDEE}" dt="2023-02-27T22:59:01.752" v="1568" actId="478"/>
          <ac:spMkLst>
            <pc:docMk/>
            <pc:sldMk cId="1459266373" sldId="533"/>
            <ac:spMk id="204" creationId="{2C0A955B-3BF7-41D8-945A-3A62E7248C63}"/>
          </ac:spMkLst>
        </pc:spChg>
        <pc:spChg chg="del mod">
          <ac:chgData name="Татьяна Ложеницина" userId="41b4136c18c5b2a8" providerId="LiveId" clId="{CB74A36A-57B8-4FE3-9807-15FBCEA6CDEE}" dt="2023-02-27T22:59:00.746" v="1567" actId="478"/>
          <ac:spMkLst>
            <pc:docMk/>
            <pc:sldMk cId="1459266373" sldId="533"/>
            <ac:spMk id="205" creationId="{8C02DBDE-8C70-4F82-8553-23263575A7F5}"/>
          </ac:spMkLst>
        </pc:spChg>
        <pc:spChg chg="del mod">
          <ac:chgData name="Татьяна Ложеницина" userId="41b4136c18c5b2a8" providerId="LiveId" clId="{CB74A36A-57B8-4FE3-9807-15FBCEA6CDEE}" dt="2023-02-27T23:01:08.947" v="1613" actId="478"/>
          <ac:spMkLst>
            <pc:docMk/>
            <pc:sldMk cId="1459266373" sldId="533"/>
            <ac:spMk id="222" creationId="{E0DF426D-7182-45E8-8584-2B4A4704071C}"/>
          </ac:spMkLst>
        </pc:spChg>
        <pc:picChg chg="add del">
          <ac:chgData name="Татьяна Ложеницина" userId="41b4136c18c5b2a8" providerId="LiveId" clId="{CB74A36A-57B8-4FE3-9807-15FBCEA6CDEE}" dt="2023-02-27T22:59:31.623" v="1575" actId="22"/>
          <ac:picMkLst>
            <pc:docMk/>
            <pc:sldMk cId="1459266373" sldId="533"/>
            <ac:picMk id="6" creationId="{3B530DA7-B35F-39A0-0125-F7C949668568}"/>
          </ac:picMkLst>
        </pc:picChg>
        <pc:picChg chg="del">
          <ac:chgData name="Татьяна Ложеницина" userId="41b4136c18c5b2a8" providerId="LiveId" clId="{CB74A36A-57B8-4FE3-9807-15FBCEA6CDEE}" dt="2023-02-27T22:58:50.541" v="1564" actId="478"/>
          <ac:picMkLst>
            <pc:docMk/>
            <pc:sldMk cId="1459266373" sldId="533"/>
            <ac:picMk id="83" creationId="{6407D32A-22BB-48D6-AB15-BF559BF83C34}"/>
          </ac:picMkLst>
        </pc:picChg>
        <pc:picChg chg="mod ord">
          <ac:chgData name="Татьяна Ложеницина" userId="41b4136c18c5b2a8" providerId="LiveId" clId="{CB74A36A-57B8-4FE3-9807-15FBCEA6CDEE}" dt="2023-02-27T23:08:28.352" v="1806" actId="14100"/>
          <ac:picMkLst>
            <pc:docMk/>
            <pc:sldMk cId="1459266373" sldId="533"/>
            <ac:picMk id="84" creationId="{00000000-0000-0000-0000-000000000000}"/>
          </ac:picMkLst>
        </pc:picChg>
        <pc:picChg chg="del">
          <ac:chgData name="Татьяна Ложеницина" userId="41b4136c18c5b2a8" providerId="LiveId" clId="{CB74A36A-57B8-4FE3-9807-15FBCEA6CDEE}" dt="2023-02-27T22:58:49.242" v="1563" actId="478"/>
          <ac:picMkLst>
            <pc:docMk/>
            <pc:sldMk cId="1459266373" sldId="533"/>
            <ac:picMk id="94" creationId="{6407D32A-22BB-48D6-AB15-BF559BF83C34}"/>
          </ac:picMkLst>
        </pc:picChg>
      </pc:sldChg>
      <pc:sldChg chg="delSp modSp mod ord">
        <pc:chgData name="Татьяна Ложеницина" userId="41b4136c18c5b2a8" providerId="LiveId" clId="{CB74A36A-57B8-4FE3-9807-15FBCEA6CDEE}" dt="2023-02-27T21:28:37.138" v="638" actId="1076"/>
        <pc:sldMkLst>
          <pc:docMk/>
          <pc:sldMk cId="2209229070" sldId="543"/>
        </pc:sldMkLst>
        <pc:spChg chg="mod">
          <ac:chgData name="Татьяна Ложеницина" userId="41b4136c18c5b2a8" providerId="LiveId" clId="{CB74A36A-57B8-4FE3-9807-15FBCEA6CDEE}" dt="2023-02-27T21:28:37.138" v="638" actId="1076"/>
          <ac:spMkLst>
            <pc:docMk/>
            <pc:sldMk cId="2209229070" sldId="543"/>
            <ac:spMk id="5" creationId="{BBA4132E-1D80-4ACE-8FEE-E4BE162B7970}"/>
          </ac:spMkLst>
        </pc:spChg>
        <pc:spChg chg="del">
          <ac:chgData name="Татьяна Ложеницина" userId="41b4136c18c5b2a8" providerId="LiveId" clId="{CB74A36A-57B8-4FE3-9807-15FBCEA6CDEE}" dt="2023-02-27T21:28:22.696" v="633" actId="478"/>
          <ac:spMkLst>
            <pc:docMk/>
            <pc:sldMk cId="2209229070" sldId="543"/>
            <ac:spMk id="85" creationId="{87637C7D-0394-4592-94A3-99C93CEC432C}"/>
          </ac:spMkLst>
        </pc:spChg>
        <pc:spChg chg="del">
          <ac:chgData name="Татьяна Ложеницина" userId="41b4136c18c5b2a8" providerId="LiveId" clId="{CB74A36A-57B8-4FE3-9807-15FBCEA6CDEE}" dt="2023-02-27T21:28:32.965" v="637" actId="478"/>
          <ac:spMkLst>
            <pc:docMk/>
            <pc:sldMk cId="2209229070" sldId="543"/>
            <ac:spMk id="88" creationId="{754C35AA-293D-4F57-833A-D7E75CA16139}"/>
          </ac:spMkLst>
        </pc:spChg>
        <pc:picChg chg="mod">
          <ac:chgData name="Татьяна Ложеницина" userId="41b4136c18c5b2a8" providerId="LiveId" clId="{CB74A36A-57B8-4FE3-9807-15FBCEA6CDEE}" dt="2023-02-27T21:21:01.493" v="567" actId="1076"/>
          <ac:picMkLst>
            <pc:docMk/>
            <pc:sldMk cId="2209229070" sldId="543"/>
            <ac:picMk id="10" creationId="{00000000-0000-0000-0000-000000000000}"/>
          </ac:picMkLst>
        </pc:picChg>
      </pc:sldChg>
      <pc:sldChg chg="addSp delSp modSp add mod">
        <pc:chgData name="Татьяна Ложеницина" userId="41b4136c18c5b2a8" providerId="LiveId" clId="{CB74A36A-57B8-4FE3-9807-15FBCEA6CDEE}" dt="2023-02-27T21:02:24.273" v="403" actId="14100"/>
        <pc:sldMkLst>
          <pc:docMk/>
          <pc:sldMk cId="3335436165" sldId="547"/>
        </pc:sldMkLst>
        <pc:spChg chg="add mod">
          <ac:chgData name="Татьяна Ложеницина" userId="41b4136c18c5b2a8" providerId="LiveId" clId="{CB74A36A-57B8-4FE3-9807-15FBCEA6CDEE}" dt="2023-02-27T20:54:50.992" v="308" actId="1076"/>
          <ac:spMkLst>
            <pc:docMk/>
            <pc:sldMk cId="3335436165" sldId="547"/>
            <ac:spMk id="2" creationId="{01F0B3EC-C66F-E69F-BE82-73165976CA12}"/>
          </ac:spMkLst>
        </pc:spChg>
        <pc:spChg chg="del">
          <ac:chgData name="Татьяна Ложеницина" userId="41b4136c18c5b2a8" providerId="LiveId" clId="{CB74A36A-57B8-4FE3-9807-15FBCEA6CDEE}" dt="2023-02-27T20:52:54.951" v="276" actId="478"/>
          <ac:spMkLst>
            <pc:docMk/>
            <pc:sldMk cId="3335436165" sldId="547"/>
            <ac:spMk id="4" creationId="{1DD4D8A0-4634-4BEB-86EF-0334D8C42538}"/>
          </ac:spMkLst>
        </pc:spChg>
        <pc:spChg chg="mod">
          <ac:chgData name="Татьяна Ложеницина" userId="41b4136c18c5b2a8" providerId="LiveId" clId="{CB74A36A-57B8-4FE3-9807-15FBCEA6CDEE}" dt="2023-02-27T20:57:50.607" v="338" actId="1076"/>
          <ac:spMkLst>
            <pc:docMk/>
            <pc:sldMk cId="3335436165" sldId="547"/>
            <ac:spMk id="5" creationId="{BBA4132E-1D80-4ACE-8FEE-E4BE162B7970}"/>
          </ac:spMkLst>
        </pc:spChg>
        <pc:spChg chg="add mod">
          <ac:chgData name="Татьяна Ложеницина" userId="41b4136c18c5b2a8" providerId="LiveId" clId="{CB74A36A-57B8-4FE3-9807-15FBCEA6CDEE}" dt="2023-02-27T20:59:52.452" v="380" actId="1076"/>
          <ac:spMkLst>
            <pc:docMk/>
            <pc:sldMk cId="3335436165" sldId="547"/>
            <ac:spMk id="6" creationId="{EE2D04AD-405A-7DAF-66B4-10DE18C01664}"/>
          </ac:spMkLst>
        </pc:spChg>
        <pc:spChg chg="mod">
          <ac:chgData name="Татьяна Ложеницина" userId="41b4136c18c5b2a8" providerId="LiveId" clId="{CB74A36A-57B8-4FE3-9807-15FBCEA6CDEE}" dt="2023-02-27T20:53:51.980" v="287" actId="14100"/>
          <ac:spMkLst>
            <pc:docMk/>
            <pc:sldMk cId="3335436165" sldId="547"/>
            <ac:spMk id="7" creationId="{00000000-0000-0000-0000-000000000000}"/>
          </ac:spMkLst>
        </pc:spChg>
        <pc:spChg chg="add mod">
          <ac:chgData name="Татьяна Ложеницина" userId="41b4136c18c5b2a8" providerId="LiveId" clId="{CB74A36A-57B8-4FE3-9807-15FBCEA6CDEE}" dt="2023-02-27T20:54:59.383" v="311" actId="1076"/>
          <ac:spMkLst>
            <pc:docMk/>
            <pc:sldMk cId="3335436165" sldId="547"/>
            <ac:spMk id="9" creationId="{0CBE7ECB-A826-768C-B0DC-D71FAEB8A819}"/>
          </ac:spMkLst>
        </pc:spChg>
        <pc:spChg chg="add mod">
          <ac:chgData name="Татьяна Ложеницина" userId="41b4136c18c5b2a8" providerId="LiveId" clId="{CB74A36A-57B8-4FE3-9807-15FBCEA6CDEE}" dt="2023-02-27T21:00:01.955" v="383" actId="1076"/>
          <ac:spMkLst>
            <pc:docMk/>
            <pc:sldMk cId="3335436165" sldId="547"/>
            <ac:spMk id="18" creationId="{30670EEF-FF66-BB07-553C-F771EE487A6F}"/>
          </ac:spMkLst>
        </pc:spChg>
        <pc:spChg chg="mod">
          <ac:chgData name="Татьяна Ложеницина" userId="41b4136c18c5b2a8" providerId="LiveId" clId="{CB74A36A-57B8-4FE3-9807-15FBCEA6CDEE}" dt="2023-02-27T20:55:54.031" v="320" actId="1076"/>
          <ac:spMkLst>
            <pc:docMk/>
            <pc:sldMk cId="3335436165" sldId="547"/>
            <ac:spMk id="69" creationId="{A23D4294-4A2B-491D-8DDD-94D50A3FD971}"/>
          </ac:spMkLst>
        </pc:spChg>
        <pc:spChg chg="mod">
          <ac:chgData name="Татьяна Ложеницина" userId="41b4136c18c5b2a8" providerId="LiveId" clId="{CB74A36A-57B8-4FE3-9807-15FBCEA6CDEE}" dt="2023-02-27T20:59:57.266" v="382" actId="1076"/>
          <ac:spMkLst>
            <pc:docMk/>
            <pc:sldMk cId="3335436165" sldId="547"/>
            <ac:spMk id="80" creationId="{00000000-0000-0000-0000-000000000000}"/>
          </ac:spMkLst>
        </pc:spChg>
        <pc:spChg chg="mod">
          <ac:chgData name="Татьяна Ложеницина" userId="41b4136c18c5b2a8" providerId="LiveId" clId="{CB74A36A-57B8-4FE3-9807-15FBCEA6CDEE}" dt="2023-02-27T20:54:48.788" v="307" actId="1076"/>
          <ac:spMkLst>
            <pc:docMk/>
            <pc:sldMk cId="3335436165" sldId="547"/>
            <ac:spMk id="85" creationId="{87637C7D-0394-4592-94A3-99C93CEC432C}"/>
          </ac:spMkLst>
        </pc:spChg>
        <pc:spChg chg="mod ord">
          <ac:chgData name="Татьяна Ложеницина" userId="41b4136c18c5b2a8" providerId="LiveId" clId="{CB74A36A-57B8-4FE3-9807-15FBCEA6CDEE}" dt="2023-02-27T20:54:54.725" v="309" actId="1076"/>
          <ac:spMkLst>
            <pc:docMk/>
            <pc:sldMk cId="3335436165" sldId="547"/>
            <ac:spMk id="88" creationId="{754C35AA-293D-4F57-833A-D7E75CA16139}"/>
          </ac:spMkLst>
        </pc:spChg>
        <pc:spChg chg="mod">
          <ac:chgData name="Татьяна Ложеницина" userId="41b4136c18c5b2a8" providerId="LiveId" clId="{CB74A36A-57B8-4FE3-9807-15FBCEA6CDEE}" dt="2023-02-27T20:53:57.435" v="288" actId="1076"/>
          <ac:spMkLst>
            <pc:docMk/>
            <pc:sldMk cId="3335436165" sldId="547"/>
            <ac:spMk id="91" creationId="{8FF97E66-9DD0-4A88-9396-E2FDBE63BEA6}"/>
          </ac:spMkLst>
        </pc:spChg>
        <pc:spChg chg="mod">
          <ac:chgData name="Татьяна Ложеницина" userId="41b4136c18c5b2a8" providerId="LiveId" clId="{CB74A36A-57B8-4FE3-9807-15FBCEA6CDEE}" dt="2023-02-27T20:54:04.613" v="289" actId="1076"/>
          <ac:spMkLst>
            <pc:docMk/>
            <pc:sldMk cId="3335436165" sldId="547"/>
            <ac:spMk id="204" creationId="{2C0A955B-3BF7-41D8-945A-3A62E7248C63}"/>
          </ac:spMkLst>
        </pc:spChg>
        <pc:spChg chg="mod">
          <ac:chgData name="Татьяна Ложеницина" userId="41b4136c18c5b2a8" providerId="LiveId" clId="{CB74A36A-57B8-4FE3-9807-15FBCEA6CDEE}" dt="2023-02-27T20:54:04.613" v="289" actId="1076"/>
          <ac:spMkLst>
            <pc:docMk/>
            <pc:sldMk cId="3335436165" sldId="547"/>
            <ac:spMk id="205" creationId="{8C02DBDE-8C70-4F82-8553-23263575A7F5}"/>
          </ac:spMkLst>
        </pc:spChg>
        <pc:spChg chg="del mod">
          <ac:chgData name="Татьяна Ложеницина" userId="41b4136c18c5b2a8" providerId="LiveId" clId="{CB74A36A-57B8-4FE3-9807-15FBCEA6CDEE}" dt="2023-02-27T20:52:53.026" v="275" actId="478"/>
          <ac:spMkLst>
            <pc:docMk/>
            <pc:sldMk cId="3335436165" sldId="547"/>
            <ac:spMk id="222" creationId="{E0DF426D-7182-45E8-8584-2B4A4704071C}"/>
          </ac:spMkLst>
        </pc:spChg>
        <pc:picChg chg="del mod">
          <ac:chgData name="Татьяна Ложеницина" userId="41b4136c18c5b2a8" providerId="LiveId" clId="{CB74A36A-57B8-4FE3-9807-15FBCEA6CDEE}" dt="2023-02-27T20:49:18.345" v="7" actId="478"/>
          <ac:picMkLst>
            <pc:docMk/>
            <pc:sldMk cId="3335436165" sldId="547"/>
            <ac:picMk id="10" creationId="{00000000-0000-0000-0000-000000000000}"/>
          </ac:picMkLst>
        </pc:picChg>
        <pc:picChg chg="add mod modCrop">
          <ac:chgData name="Татьяна Ложеницина" userId="41b4136c18c5b2a8" providerId="LiveId" clId="{CB74A36A-57B8-4FE3-9807-15FBCEA6CDEE}" dt="2023-02-27T21:02:24.273" v="403" actId="14100"/>
          <ac:picMkLst>
            <pc:docMk/>
            <pc:sldMk cId="3335436165" sldId="547"/>
            <ac:picMk id="19" creationId="{333DEAF8-E153-F954-D883-2600A3DE1C57}"/>
          </ac:picMkLst>
        </pc:picChg>
        <pc:picChg chg="del">
          <ac:chgData name="Татьяна Ложеницина" userId="41b4136c18c5b2a8" providerId="LiveId" clId="{CB74A36A-57B8-4FE3-9807-15FBCEA6CDEE}" dt="2023-02-27T20:49:20.346" v="8" actId="478"/>
          <ac:picMkLst>
            <pc:docMk/>
            <pc:sldMk cId="3335436165" sldId="547"/>
            <ac:picMk id="83" creationId="{6407D32A-22BB-48D6-AB15-BF559BF83C34}"/>
          </ac:picMkLst>
        </pc:picChg>
        <pc:picChg chg="del">
          <ac:chgData name="Татьяна Ложеницина" userId="41b4136c18c5b2a8" providerId="LiveId" clId="{CB74A36A-57B8-4FE3-9807-15FBCEA6CDEE}" dt="2023-02-27T20:52:35.652" v="272" actId="478"/>
          <ac:picMkLst>
            <pc:docMk/>
            <pc:sldMk cId="3335436165" sldId="547"/>
            <ac:picMk id="84" creationId="{00000000-0000-0000-0000-000000000000}"/>
          </ac:picMkLst>
        </pc:picChg>
        <pc:cxnChg chg="add del mod">
          <ac:chgData name="Татьяна Ложеницина" userId="41b4136c18c5b2a8" providerId="LiveId" clId="{CB74A36A-57B8-4FE3-9807-15FBCEA6CDEE}" dt="2023-02-27T20:58:03.023" v="339" actId="1076"/>
          <ac:cxnSpMkLst>
            <pc:docMk/>
            <pc:sldMk cId="3335436165" sldId="547"/>
            <ac:cxnSpMk id="12" creationId="{F8EF0BF3-4029-3F25-DBF4-4AA0649A6F76}"/>
          </ac:cxnSpMkLst>
        </pc:cxnChg>
        <pc:cxnChg chg="add mod">
          <ac:chgData name="Татьяна Ложеницина" userId="41b4136c18c5b2a8" providerId="LiveId" clId="{CB74A36A-57B8-4FE3-9807-15FBCEA6CDEE}" dt="2023-02-27T20:56:24.023" v="333" actId="1076"/>
          <ac:cxnSpMkLst>
            <pc:docMk/>
            <pc:sldMk cId="3335436165" sldId="547"/>
            <ac:cxnSpMk id="16" creationId="{FE108240-CC0F-6862-DD7A-000AFB6B677A}"/>
          </ac:cxnSpMkLst>
        </pc:cxnChg>
        <pc:cxnChg chg="add mod">
          <ac:chgData name="Татьяна Ложеницина" userId="41b4136c18c5b2a8" providerId="LiveId" clId="{CB74A36A-57B8-4FE3-9807-15FBCEA6CDEE}" dt="2023-02-27T20:56:29.758" v="335" actId="1076"/>
          <ac:cxnSpMkLst>
            <pc:docMk/>
            <pc:sldMk cId="3335436165" sldId="547"/>
            <ac:cxnSpMk id="17" creationId="{2AEE60AA-E5B0-996C-F41B-341D7DB9DA42}"/>
          </ac:cxnSpMkLst>
        </pc:cxnChg>
      </pc:sldChg>
      <pc:sldChg chg="addSp delSp modSp add mod ord setBg">
        <pc:chgData name="Татьяна Ложеницина" userId="41b4136c18c5b2a8" providerId="LiveId" clId="{CB74A36A-57B8-4FE3-9807-15FBCEA6CDEE}" dt="2023-02-27T21:46:56.777" v="778" actId="1076"/>
        <pc:sldMkLst>
          <pc:docMk/>
          <pc:sldMk cId="1908879656" sldId="548"/>
        </pc:sldMkLst>
        <pc:spChg chg="mod">
          <ac:chgData name="Татьяна Ложеницина" userId="41b4136c18c5b2a8" providerId="LiveId" clId="{CB74A36A-57B8-4FE3-9807-15FBCEA6CDEE}" dt="2023-02-27T21:46:56.777" v="778" actId="1076"/>
          <ac:spMkLst>
            <pc:docMk/>
            <pc:sldMk cId="1908879656" sldId="548"/>
            <ac:spMk id="2" creationId="{01F0B3EC-C66F-E69F-BE82-73165976CA12}"/>
          </ac:spMkLst>
        </pc:spChg>
        <pc:spChg chg="add del mod">
          <ac:chgData name="Татьяна Ложеницина" userId="41b4136c18c5b2a8" providerId="LiveId" clId="{CB74A36A-57B8-4FE3-9807-15FBCEA6CDEE}" dt="2023-02-27T21:23:34.503" v="590" actId="478"/>
          <ac:spMkLst>
            <pc:docMk/>
            <pc:sldMk cId="1908879656" sldId="548"/>
            <ac:spMk id="4" creationId="{CCDDB1E2-1FB7-085C-C60D-359980A19B68}"/>
          </ac:spMkLst>
        </pc:spChg>
        <pc:spChg chg="mod">
          <ac:chgData name="Татьяна Ложеницина" userId="41b4136c18c5b2a8" providerId="LiveId" clId="{CB74A36A-57B8-4FE3-9807-15FBCEA6CDEE}" dt="2023-02-27T21:23:58.031" v="591" actId="14861"/>
          <ac:spMkLst>
            <pc:docMk/>
            <pc:sldMk cId="1908879656" sldId="548"/>
            <ac:spMk id="6" creationId="{EE2D04AD-405A-7DAF-66B4-10DE18C01664}"/>
          </ac:spMkLst>
        </pc:spChg>
        <pc:spChg chg="mod">
          <ac:chgData name="Татьяна Ложеницина" userId="41b4136c18c5b2a8" providerId="LiveId" clId="{CB74A36A-57B8-4FE3-9807-15FBCEA6CDEE}" dt="2023-02-27T21:25:04.139" v="598" actId="1076"/>
          <ac:spMkLst>
            <pc:docMk/>
            <pc:sldMk cId="1908879656" sldId="548"/>
            <ac:spMk id="7" creationId="{00000000-0000-0000-0000-000000000000}"/>
          </ac:spMkLst>
        </pc:spChg>
        <pc:spChg chg="mod">
          <ac:chgData name="Татьяна Ложеницина" userId="41b4136c18c5b2a8" providerId="LiveId" clId="{CB74A36A-57B8-4FE3-9807-15FBCEA6CDEE}" dt="2023-02-27T21:24:36.790" v="595" actId="14861"/>
          <ac:spMkLst>
            <pc:docMk/>
            <pc:sldMk cId="1908879656" sldId="548"/>
            <ac:spMk id="9" creationId="{0CBE7ECB-A826-768C-B0DC-D71FAEB8A819}"/>
          </ac:spMkLst>
        </pc:spChg>
        <pc:spChg chg="add del mod">
          <ac:chgData name="Татьяна Ложеницина" userId="41b4136c18c5b2a8" providerId="LiveId" clId="{CB74A36A-57B8-4FE3-9807-15FBCEA6CDEE}" dt="2023-02-27T21:23:32.392" v="589" actId="478"/>
          <ac:spMkLst>
            <pc:docMk/>
            <pc:sldMk cId="1908879656" sldId="548"/>
            <ac:spMk id="10" creationId="{B2E9DF8D-1522-3FDF-AC2D-5942376CFC1D}"/>
          </ac:spMkLst>
        </pc:spChg>
        <pc:spChg chg="add mod">
          <ac:chgData name="Татьяна Ложеницина" userId="41b4136c18c5b2a8" providerId="LiveId" clId="{CB74A36A-57B8-4FE3-9807-15FBCEA6CDEE}" dt="2023-02-27T21:30:16.698" v="655" actId="14861"/>
          <ac:spMkLst>
            <pc:docMk/>
            <pc:sldMk cId="1908879656" sldId="548"/>
            <ac:spMk id="11" creationId="{EC8CE5A7-1F05-493E-410F-E21A5A537E0F}"/>
          </ac:spMkLst>
        </pc:spChg>
        <pc:spChg chg="add mod ord">
          <ac:chgData name="Татьяна Ложеницина" userId="41b4136c18c5b2a8" providerId="LiveId" clId="{CB74A36A-57B8-4FE3-9807-15FBCEA6CDEE}" dt="2023-02-27T21:29:55.568" v="652" actId="692"/>
          <ac:spMkLst>
            <pc:docMk/>
            <pc:sldMk cId="1908879656" sldId="548"/>
            <ac:spMk id="13" creationId="{EE777445-80D9-4E5D-D0DA-3A4F697C18A8}"/>
          </ac:spMkLst>
        </pc:spChg>
        <pc:spChg chg="add mod">
          <ac:chgData name="Татьяна Ложеницина" userId="41b4136c18c5b2a8" providerId="LiveId" clId="{CB74A36A-57B8-4FE3-9807-15FBCEA6CDEE}" dt="2023-02-27T21:30:36.946" v="663" actId="688"/>
          <ac:spMkLst>
            <pc:docMk/>
            <pc:sldMk cId="1908879656" sldId="548"/>
            <ac:spMk id="14" creationId="{D4A7479D-D3E0-1648-4FC3-0E54CC92A470}"/>
          </ac:spMkLst>
        </pc:spChg>
        <pc:spChg chg="mod">
          <ac:chgData name="Татьяна Ложеницина" userId="41b4136c18c5b2a8" providerId="LiveId" clId="{CB74A36A-57B8-4FE3-9807-15FBCEA6CDEE}" dt="2023-02-27T21:29:20.914" v="644" actId="1076"/>
          <ac:spMkLst>
            <pc:docMk/>
            <pc:sldMk cId="1908879656" sldId="548"/>
            <ac:spMk id="69" creationId="{A23D4294-4A2B-491D-8DDD-94D50A3FD971}"/>
          </ac:spMkLst>
        </pc:spChg>
        <pc:spChg chg="mod">
          <ac:chgData name="Татьяна Ложеницина" userId="41b4136c18c5b2a8" providerId="LiveId" clId="{CB74A36A-57B8-4FE3-9807-15FBCEA6CDEE}" dt="2023-02-27T21:24:54.772" v="597" actId="14861"/>
          <ac:spMkLst>
            <pc:docMk/>
            <pc:sldMk cId="1908879656" sldId="548"/>
            <ac:spMk id="80" creationId="{00000000-0000-0000-0000-000000000000}"/>
          </ac:spMkLst>
        </pc:spChg>
        <pc:spChg chg="mod">
          <ac:chgData name="Татьяна Ложеницина" userId="41b4136c18c5b2a8" providerId="LiveId" clId="{CB74A36A-57B8-4FE3-9807-15FBCEA6CDEE}" dt="2023-02-27T21:27:05.604" v="615" actId="339"/>
          <ac:spMkLst>
            <pc:docMk/>
            <pc:sldMk cId="1908879656" sldId="548"/>
            <ac:spMk id="85" creationId="{87637C7D-0394-4592-94A3-99C93CEC432C}"/>
          </ac:spMkLst>
        </pc:spChg>
        <pc:spChg chg="mod">
          <ac:chgData name="Татьяна Ложеницина" userId="41b4136c18c5b2a8" providerId="LiveId" clId="{CB74A36A-57B8-4FE3-9807-15FBCEA6CDEE}" dt="2023-02-27T21:24:42.198" v="596" actId="14861"/>
          <ac:spMkLst>
            <pc:docMk/>
            <pc:sldMk cId="1908879656" sldId="548"/>
            <ac:spMk id="88" creationId="{754C35AA-293D-4F57-833A-D7E75CA16139}"/>
          </ac:spMkLst>
        </pc:spChg>
        <pc:spChg chg="mod">
          <ac:chgData name="Татьяна Ложеницина" userId="41b4136c18c5b2a8" providerId="LiveId" clId="{CB74A36A-57B8-4FE3-9807-15FBCEA6CDEE}" dt="2023-02-27T21:21:29.061" v="568" actId="1076"/>
          <ac:spMkLst>
            <pc:docMk/>
            <pc:sldMk cId="1908879656" sldId="548"/>
            <ac:spMk id="92" creationId="{2C0A955B-3BF7-41D8-945A-3A62E7248C63}"/>
          </ac:spMkLst>
        </pc:spChg>
        <pc:spChg chg="mod">
          <ac:chgData name="Татьяна Ложеницина" userId="41b4136c18c5b2a8" providerId="LiveId" clId="{CB74A36A-57B8-4FE3-9807-15FBCEA6CDEE}" dt="2023-02-27T21:21:29.061" v="568" actId="1076"/>
          <ac:spMkLst>
            <pc:docMk/>
            <pc:sldMk cId="1908879656" sldId="548"/>
            <ac:spMk id="93" creationId="{8C02DBDE-8C70-4F82-8553-23263575A7F5}"/>
          </ac:spMkLst>
        </pc:spChg>
        <pc:picChg chg="del">
          <ac:chgData name="Татьяна Ложеницина" userId="41b4136c18c5b2a8" providerId="LiveId" clId="{CB74A36A-57B8-4FE3-9807-15FBCEA6CDEE}" dt="2023-02-27T21:02:58.769" v="404" actId="478"/>
          <ac:picMkLst>
            <pc:docMk/>
            <pc:sldMk cId="1908879656" sldId="548"/>
            <ac:picMk id="19" creationId="{333DEAF8-E153-F954-D883-2600A3DE1C57}"/>
          </ac:picMkLst>
        </pc:picChg>
      </pc:sldChg>
      <pc:sldChg chg="addSp delSp modSp new mod">
        <pc:chgData name="Татьяна Ложеницина" userId="41b4136c18c5b2a8" providerId="LiveId" clId="{CB74A36A-57B8-4FE3-9807-15FBCEA6CDEE}" dt="2023-02-27T21:10:37.920" v="427" actId="1076"/>
        <pc:sldMkLst>
          <pc:docMk/>
          <pc:sldMk cId="1328452844" sldId="549"/>
        </pc:sldMkLst>
        <pc:spChg chg="del">
          <ac:chgData name="Татьяна Ложеницина" userId="41b4136c18c5b2a8" providerId="LiveId" clId="{CB74A36A-57B8-4FE3-9807-15FBCEA6CDEE}" dt="2023-02-27T21:09:00.456" v="417" actId="478"/>
          <ac:spMkLst>
            <pc:docMk/>
            <pc:sldMk cId="1328452844" sldId="549"/>
            <ac:spMk id="2" creationId="{1ECF46F1-46DB-5FDD-F864-2B2FF57F603D}"/>
          </ac:spMkLst>
        </pc:spChg>
        <pc:spChg chg="add mod">
          <ac:chgData name="Татьяна Ложеницина" userId="41b4136c18c5b2a8" providerId="LiveId" clId="{CB74A36A-57B8-4FE3-9807-15FBCEA6CDEE}" dt="2023-02-27T21:10:20.732" v="425" actId="1076"/>
          <ac:spMkLst>
            <pc:docMk/>
            <pc:sldMk cId="1328452844" sldId="549"/>
            <ac:spMk id="5" creationId="{399F275E-DFDA-82F8-E091-7B7BEB5CA8C5}"/>
          </ac:spMkLst>
        </pc:spChg>
        <pc:spChg chg="add mod">
          <ac:chgData name="Татьяна Ложеницина" userId="41b4136c18c5b2a8" providerId="LiveId" clId="{CB74A36A-57B8-4FE3-9807-15FBCEA6CDEE}" dt="2023-02-27T21:10:37.920" v="427" actId="1076"/>
          <ac:spMkLst>
            <pc:docMk/>
            <pc:sldMk cId="1328452844" sldId="549"/>
            <ac:spMk id="6" creationId="{DFA24325-52BA-3BBD-F73D-D6A23CEAD4EA}"/>
          </ac:spMkLst>
        </pc:spChg>
        <pc:picChg chg="add mod modCrop">
          <ac:chgData name="Татьяна Ложеницина" userId="41b4136c18c5b2a8" providerId="LiveId" clId="{CB74A36A-57B8-4FE3-9807-15FBCEA6CDEE}" dt="2023-02-27T21:09:05.004" v="418" actId="1076"/>
          <ac:picMkLst>
            <pc:docMk/>
            <pc:sldMk cId="1328452844" sldId="549"/>
            <ac:picMk id="4" creationId="{D9F9E6DB-FEAD-AF7C-9E9A-426584835F56}"/>
          </ac:picMkLst>
        </pc:picChg>
      </pc:sldChg>
      <pc:sldChg chg="addSp modSp new mod">
        <pc:chgData name="Татьяна Ложеницина" userId="41b4136c18c5b2a8" providerId="LiveId" clId="{CB74A36A-57B8-4FE3-9807-15FBCEA6CDEE}" dt="2023-02-27T21:14:30.665" v="447" actId="1076"/>
        <pc:sldMkLst>
          <pc:docMk/>
          <pc:sldMk cId="3492771942" sldId="550"/>
        </pc:sldMkLst>
        <pc:picChg chg="add mod modCrop">
          <ac:chgData name="Татьяна Ложеницина" userId="41b4136c18c5b2a8" providerId="LiveId" clId="{CB74A36A-57B8-4FE3-9807-15FBCEA6CDEE}" dt="2023-02-27T21:14:30.665" v="447" actId="1076"/>
          <ac:picMkLst>
            <pc:docMk/>
            <pc:sldMk cId="3492771942" sldId="550"/>
            <ac:picMk id="4" creationId="{44DC15DA-A25B-3B1B-14F6-4F213CFB0995}"/>
          </ac:picMkLst>
        </pc:picChg>
      </pc:sldChg>
      <pc:sldChg chg="addSp modSp new mod">
        <pc:chgData name="Татьяна Ложеницина" userId="41b4136c18c5b2a8" providerId="LiveId" clId="{CB74A36A-57B8-4FE3-9807-15FBCEA6CDEE}" dt="2023-02-27T21:15:52.097" v="456" actId="14100"/>
        <pc:sldMkLst>
          <pc:docMk/>
          <pc:sldMk cId="1015930341" sldId="551"/>
        </pc:sldMkLst>
        <pc:picChg chg="add mod modCrop">
          <ac:chgData name="Татьяна Ложеницина" userId="41b4136c18c5b2a8" providerId="LiveId" clId="{CB74A36A-57B8-4FE3-9807-15FBCEA6CDEE}" dt="2023-02-27T21:15:52.097" v="456" actId="14100"/>
          <ac:picMkLst>
            <pc:docMk/>
            <pc:sldMk cId="1015930341" sldId="551"/>
            <ac:picMk id="4" creationId="{2520BEDA-CB0D-20FB-9D5E-0BF000A56788}"/>
          </ac:picMkLst>
        </pc:picChg>
      </pc:sldChg>
      <pc:sldChg chg="addSp modSp new mod setBg">
        <pc:chgData name="Татьяна Ложеницина" userId="41b4136c18c5b2a8" providerId="LiveId" clId="{CB74A36A-57B8-4FE3-9807-15FBCEA6CDEE}" dt="2023-02-27T21:19:32.319" v="566" actId="1076"/>
        <pc:sldMkLst>
          <pc:docMk/>
          <pc:sldMk cId="2167780131" sldId="552"/>
        </pc:sldMkLst>
        <pc:picChg chg="add mod modCrop">
          <ac:chgData name="Татьяна Ложеницина" userId="41b4136c18c5b2a8" providerId="LiveId" clId="{CB74A36A-57B8-4FE3-9807-15FBCEA6CDEE}" dt="2023-02-27T21:19:32.319" v="566" actId="1076"/>
          <ac:picMkLst>
            <pc:docMk/>
            <pc:sldMk cId="2167780131" sldId="552"/>
            <ac:picMk id="4" creationId="{166E6BF2-0A0D-2C57-0006-4C30E8CD85E2}"/>
          </ac:picMkLst>
        </pc:picChg>
      </pc:sldChg>
      <pc:sldChg chg="addSp delSp modSp new mod ord setBg">
        <pc:chgData name="Татьяна Ложеницина" userId="41b4136c18c5b2a8" providerId="LiveId" clId="{CB74A36A-57B8-4FE3-9807-15FBCEA6CDEE}" dt="2023-02-27T23:02:10.662" v="1622" actId="571"/>
        <pc:sldMkLst>
          <pc:docMk/>
          <pc:sldMk cId="1686708320" sldId="553"/>
        </pc:sldMkLst>
        <pc:spChg chg="del">
          <ac:chgData name="Татьяна Ложеницина" userId="41b4136c18c5b2a8" providerId="LiveId" clId="{CB74A36A-57B8-4FE3-9807-15FBCEA6CDEE}" dt="2023-02-27T21:34:09.187" v="675" actId="478"/>
          <ac:spMkLst>
            <pc:docMk/>
            <pc:sldMk cId="1686708320" sldId="553"/>
            <ac:spMk id="2" creationId="{C5E9B01F-A995-E439-EECD-AD7CB69067F4}"/>
          </ac:spMkLst>
        </pc:spChg>
        <pc:spChg chg="add mod">
          <ac:chgData name="Татьяна Ложеницина" userId="41b4136c18c5b2a8" providerId="LiveId" clId="{CB74A36A-57B8-4FE3-9807-15FBCEA6CDEE}" dt="2023-02-27T22:23:08.777" v="1193" actId="1076"/>
          <ac:spMkLst>
            <pc:docMk/>
            <pc:sldMk cId="1686708320" sldId="553"/>
            <ac:spMk id="5" creationId="{53661127-4789-F29A-6136-6EF412B4690B}"/>
          </ac:spMkLst>
        </pc:spChg>
        <pc:spChg chg="add mod">
          <ac:chgData name="Татьяна Ложеницина" userId="41b4136c18c5b2a8" providerId="LiveId" clId="{CB74A36A-57B8-4FE3-9807-15FBCEA6CDEE}" dt="2023-02-27T22:23:32.906" v="1197" actId="1076"/>
          <ac:spMkLst>
            <pc:docMk/>
            <pc:sldMk cId="1686708320" sldId="553"/>
            <ac:spMk id="6" creationId="{6FE5FA6B-5E4D-3F4C-568B-7B916B3215EF}"/>
          </ac:spMkLst>
        </pc:spChg>
        <pc:spChg chg="add mod">
          <ac:chgData name="Татьяна Ложеницина" userId="41b4136c18c5b2a8" providerId="LiveId" clId="{CB74A36A-57B8-4FE3-9807-15FBCEA6CDEE}" dt="2023-02-27T22:23:31.140" v="1196" actId="1076"/>
          <ac:spMkLst>
            <pc:docMk/>
            <pc:sldMk cId="1686708320" sldId="553"/>
            <ac:spMk id="7" creationId="{2E26ABEF-A207-9557-7A93-75170EEED083}"/>
          </ac:spMkLst>
        </pc:spChg>
        <pc:spChg chg="add mod">
          <ac:chgData name="Татьяна Ложеницина" userId="41b4136c18c5b2a8" providerId="LiveId" clId="{CB74A36A-57B8-4FE3-9807-15FBCEA6CDEE}" dt="2023-02-27T22:23:00.225" v="1190" actId="1076"/>
          <ac:spMkLst>
            <pc:docMk/>
            <pc:sldMk cId="1686708320" sldId="553"/>
            <ac:spMk id="8" creationId="{26606B43-800C-5EBC-E4B9-CB017DA0B2C3}"/>
          </ac:spMkLst>
        </pc:spChg>
        <pc:spChg chg="add mod">
          <ac:chgData name="Татьяна Ложеницина" userId="41b4136c18c5b2a8" providerId="LiveId" clId="{CB74A36A-57B8-4FE3-9807-15FBCEA6CDEE}" dt="2023-02-27T22:23:37.125" v="1198" actId="1076"/>
          <ac:spMkLst>
            <pc:docMk/>
            <pc:sldMk cId="1686708320" sldId="553"/>
            <ac:spMk id="9" creationId="{5858B45D-E39F-6E8F-633D-54D0408DB05B}"/>
          </ac:spMkLst>
        </pc:spChg>
        <pc:spChg chg="add del mod ord">
          <ac:chgData name="Татьяна Ложеницина" userId="41b4136c18c5b2a8" providerId="LiveId" clId="{CB74A36A-57B8-4FE3-9807-15FBCEA6CDEE}" dt="2023-02-27T21:39:14.634" v="720" actId="478"/>
          <ac:spMkLst>
            <pc:docMk/>
            <pc:sldMk cId="1686708320" sldId="553"/>
            <ac:spMk id="11" creationId="{83708140-6518-C3C6-1986-878F725D5E10}"/>
          </ac:spMkLst>
        </pc:spChg>
        <pc:spChg chg="add mod ord">
          <ac:chgData name="Татьяна Ложеницина" userId="41b4136c18c5b2a8" providerId="LiveId" clId="{CB74A36A-57B8-4FE3-9807-15FBCEA6CDEE}" dt="2023-02-27T22:25:39.231" v="1216" actId="1076"/>
          <ac:spMkLst>
            <pc:docMk/>
            <pc:sldMk cId="1686708320" sldId="553"/>
            <ac:spMk id="12" creationId="{1EA60C34-24E7-A24A-F673-4A4619AA5908}"/>
          </ac:spMkLst>
        </pc:spChg>
        <pc:spChg chg="add mod">
          <ac:chgData name="Татьяна Ложеницина" userId="41b4136c18c5b2a8" providerId="LiveId" clId="{CB74A36A-57B8-4FE3-9807-15FBCEA6CDEE}" dt="2023-02-27T22:10:36.164" v="1013" actId="207"/>
          <ac:spMkLst>
            <pc:docMk/>
            <pc:sldMk cId="1686708320" sldId="553"/>
            <ac:spMk id="13" creationId="{814D7DA7-4ABC-BBF3-EAEB-A90474854143}"/>
          </ac:spMkLst>
        </pc:spChg>
        <pc:spChg chg="add del">
          <ac:chgData name="Татьяна Ложеницина" userId="41b4136c18c5b2a8" providerId="LiveId" clId="{CB74A36A-57B8-4FE3-9807-15FBCEA6CDEE}" dt="2023-02-27T21:37:28.018" v="711" actId="478"/>
          <ac:spMkLst>
            <pc:docMk/>
            <pc:sldMk cId="1686708320" sldId="553"/>
            <ac:spMk id="14" creationId="{A2418A40-09BF-4FA2-55DE-B514FD349445}"/>
          </ac:spMkLst>
        </pc:spChg>
        <pc:spChg chg="add mod ord">
          <ac:chgData name="Татьяна Ложеницина" userId="41b4136c18c5b2a8" providerId="LiveId" clId="{CB74A36A-57B8-4FE3-9807-15FBCEA6CDEE}" dt="2023-02-27T22:35:17.721" v="1259" actId="1076"/>
          <ac:spMkLst>
            <pc:docMk/>
            <pc:sldMk cId="1686708320" sldId="553"/>
            <ac:spMk id="15" creationId="{DBEEF872-BEBD-F95D-8B02-DC8D3A9975A5}"/>
          </ac:spMkLst>
        </pc:spChg>
        <pc:spChg chg="add mod">
          <ac:chgData name="Татьяна Ложеницина" userId="41b4136c18c5b2a8" providerId="LiveId" clId="{CB74A36A-57B8-4FE3-9807-15FBCEA6CDEE}" dt="2023-02-27T22:58:07.706" v="1558" actId="14100"/>
          <ac:spMkLst>
            <pc:docMk/>
            <pc:sldMk cId="1686708320" sldId="553"/>
            <ac:spMk id="16" creationId="{5A820A44-184F-BD94-0669-AECC8A0C9A5D}"/>
          </ac:spMkLst>
        </pc:spChg>
        <pc:spChg chg="add mod">
          <ac:chgData name="Татьяна Ложеницина" userId="41b4136c18c5b2a8" providerId="LiveId" clId="{CB74A36A-57B8-4FE3-9807-15FBCEA6CDEE}" dt="2023-02-27T22:26:07.103" v="1221" actId="207"/>
          <ac:spMkLst>
            <pc:docMk/>
            <pc:sldMk cId="1686708320" sldId="553"/>
            <ac:spMk id="17" creationId="{BE071A68-A1A1-C8BD-2574-C0012686DBE5}"/>
          </ac:spMkLst>
        </pc:spChg>
        <pc:spChg chg="add mod">
          <ac:chgData name="Татьяна Ложеницина" userId="41b4136c18c5b2a8" providerId="LiveId" clId="{CB74A36A-57B8-4FE3-9807-15FBCEA6CDEE}" dt="2023-02-27T22:35:29.729" v="1260" actId="571"/>
          <ac:spMkLst>
            <pc:docMk/>
            <pc:sldMk cId="1686708320" sldId="553"/>
            <ac:spMk id="18" creationId="{2486573B-E0CF-C9BF-75E8-DE1851D16C4C}"/>
          </ac:spMkLst>
        </pc:spChg>
        <pc:spChg chg="add mod">
          <ac:chgData name="Татьяна Ложеницина" userId="41b4136c18c5b2a8" providerId="LiveId" clId="{CB74A36A-57B8-4FE3-9807-15FBCEA6CDEE}" dt="2023-02-27T22:35:29.729" v="1260" actId="571"/>
          <ac:spMkLst>
            <pc:docMk/>
            <pc:sldMk cId="1686708320" sldId="553"/>
            <ac:spMk id="19" creationId="{409B8317-3298-B7EB-95FE-BB1EEC64F2B2}"/>
          </ac:spMkLst>
        </pc:spChg>
        <pc:spChg chg="add mod">
          <ac:chgData name="Татьяна Ложеницина" userId="41b4136c18c5b2a8" providerId="LiveId" clId="{CB74A36A-57B8-4FE3-9807-15FBCEA6CDEE}" dt="2023-02-27T23:02:10.662" v="1622" actId="571"/>
          <ac:spMkLst>
            <pc:docMk/>
            <pc:sldMk cId="1686708320" sldId="553"/>
            <ac:spMk id="20" creationId="{D87C561B-13EB-8A38-1053-76A1F183EDDF}"/>
          </ac:spMkLst>
        </pc:spChg>
        <pc:spChg chg="add mod">
          <ac:chgData name="Татьяна Ложеницина" userId="41b4136c18c5b2a8" providerId="LiveId" clId="{CB74A36A-57B8-4FE3-9807-15FBCEA6CDEE}" dt="2023-02-27T23:02:10.662" v="1622" actId="571"/>
          <ac:spMkLst>
            <pc:docMk/>
            <pc:sldMk cId="1686708320" sldId="553"/>
            <ac:spMk id="21" creationId="{7758E330-6E06-F83A-0FAB-ADDB3E86C401}"/>
          </ac:spMkLst>
        </pc:spChg>
        <pc:picChg chg="add mod modCrop">
          <ac:chgData name="Татьяна Ложеницина" userId="41b4136c18c5b2a8" providerId="LiveId" clId="{CB74A36A-57B8-4FE3-9807-15FBCEA6CDEE}" dt="2023-02-27T22:23:27.512" v="1195" actId="14100"/>
          <ac:picMkLst>
            <pc:docMk/>
            <pc:sldMk cId="1686708320" sldId="553"/>
            <ac:picMk id="4" creationId="{C3BC2DEE-D899-EB3A-DC88-3BFEBD3DE5A6}"/>
          </ac:picMkLst>
        </pc:picChg>
        <pc:picChg chg="add del mod">
          <ac:chgData name="Татьяна Ложеницина" userId="41b4136c18c5b2a8" providerId="LiveId" clId="{CB74A36A-57B8-4FE3-9807-15FBCEA6CDEE}" dt="2023-02-27T21:37:09.539" v="708" actId="478"/>
          <ac:picMkLst>
            <pc:docMk/>
            <pc:sldMk cId="1686708320" sldId="553"/>
            <ac:picMk id="10" creationId="{849B6C79-2064-EE54-DF3D-70F49F867975}"/>
          </ac:picMkLst>
        </pc:picChg>
      </pc:sldChg>
      <pc:sldChg chg="addSp modSp new mod">
        <pc:chgData name="Татьяна Ложеницина" userId="41b4136c18c5b2a8" providerId="LiveId" clId="{CB74A36A-57B8-4FE3-9807-15FBCEA6CDEE}" dt="2023-02-27T21:43:22.167" v="747" actId="1076"/>
        <pc:sldMkLst>
          <pc:docMk/>
          <pc:sldMk cId="158124136" sldId="554"/>
        </pc:sldMkLst>
        <pc:picChg chg="add mod modCrop">
          <ac:chgData name="Татьяна Ложеницина" userId="41b4136c18c5b2a8" providerId="LiveId" clId="{CB74A36A-57B8-4FE3-9807-15FBCEA6CDEE}" dt="2023-02-27T21:43:22.167" v="747" actId="1076"/>
          <ac:picMkLst>
            <pc:docMk/>
            <pc:sldMk cId="158124136" sldId="554"/>
            <ac:picMk id="4" creationId="{F4EA58AB-7F03-AB1D-108E-2CA21FB9C6B3}"/>
          </ac:picMkLst>
        </pc:picChg>
      </pc:sldChg>
      <pc:sldChg chg="addSp delSp modSp new mod ord setBg">
        <pc:chgData name="Татьяна Ложеницина" userId="41b4136c18c5b2a8" providerId="LiveId" clId="{CB74A36A-57B8-4FE3-9807-15FBCEA6CDEE}" dt="2023-02-27T22:29:49.736" v="1251" actId="14100"/>
        <pc:sldMkLst>
          <pc:docMk/>
          <pc:sldMk cId="1270117834" sldId="555"/>
        </pc:sldMkLst>
        <pc:spChg chg="mod">
          <ac:chgData name="Татьяна Ложеницина" userId="41b4136c18c5b2a8" providerId="LiveId" clId="{CB74A36A-57B8-4FE3-9807-15FBCEA6CDEE}" dt="2023-02-27T22:09:44.762" v="986" actId="207"/>
          <ac:spMkLst>
            <pc:docMk/>
            <pc:sldMk cId="1270117834" sldId="555"/>
            <ac:spMk id="2" creationId="{D5B359A4-759D-ABCB-62CF-291C4FDAA752}"/>
          </ac:spMkLst>
        </pc:spChg>
        <pc:spChg chg="add mod ord">
          <ac:chgData name="Татьяна Ложеницина" userId="41b4136c18c5b2a8" providerId="LiveId" clId="{CB74A36A-57B8-4FE3-9807-15FBCEA6CDEE}" dt="2023-02-27T22:18:38.571" v="1129" actId="1076"/>
          <ac:spMkLst>
            <pc:docMk/>
            <pc:sldMk cId="1270117834" sldId="555"/>
            <ac:spMk id="5" creationId="{10A0C51F-52AE-B2AA-2E04-159E0E0C56C4}"/>
          </ac:spMkLst>
        </pc:spChg>
        <pc:spChg chg="add mod">
          <ac:chgData name="Татьяна Ложеницина" userId="41b4136c18c5b2a8" providerId="LiveId" clId="{CB74A36A-57B8-4FE3-9807-15FBCEA6CDEE}" dt="2023-02-27T22:15:30.458" v="1098" actId="1076"/>
          <ac:spMkLst>
            <pc:docMk/>
            <pc:sldMk cId="1270117834" sldId="555"/>
            <ac:spMk id="6" creationId="{44325009-5021-D84B-1D77-12D38D679ECB}"/>
          </ac:spMkLst>
        </pc:spChg>
        <pc:spChg chg="add mod">
          <ac:chgData name="Татьяна Ложеницина" userId="41b4136c18c5b2a8" providerId="LiveId" clId="{CB74A36A-57B8-4FE3-9807-15FBCEA6CDEE}" dt="2023-02-27T22:17:35.684" v="1120" actId="1076"/>
          <ac:spMkLst>
            <pc:docMk/>
            <pc:sldMk cId="1270117834" sldId="555"/>
            <ac:spMk id="7" creationId="{7B2E0A09-7B3F-3E95-0659-A8CFE93929C8}"/>
          </ac:spMkLst>
        </pc:spChg>
        <pc:spChg chg="add mod">
          <ac:chgData name="Татьяна Ложеницина" userId="41b4136c18c5b2a8" providerId="LiveId" clId="{CB74A36A-57B8-4FE3-9807-15FBCEA6CDEE}" dt="2023-02-27T22:29:27.814" v="1247" actId="1076"/>
          <ac:spMkLst>
            <pc:docMk/>
            <pc:sldMk cId="1270117834" sldId="555"/>
            <ac:spMk id="8" creationId="{85FD52FA-C85F-0BA7-BC33-F38475D71D3D}"/>
          </ac:spMkLst>
        </pc:spChg>
        <pc:spChg chg="add mod">
          <ac:chgData name="Татьяна Ложеницина" userId="41b4136c18c5b2a8" providerId="LiveId" clId="{CB74A36A-57B8-4FE3-9807-15FBCEA6CDEE}" dt="2023-02-27T22:18:48.753" v="1131" actId="1076"/>
          <ac:spMkLst>
            <pc:docMk/>
            <pc:sldMk cId="1270117834" sldId="555"/>
            <ac:spMk id="9" creationId="{ACBCDDCE-F461-7360-A391-4C93FF1A6032}"/>
          </ac:spMkLst>
        </pc:spChg>
        <pc:spChg chg="add del mod">
          <ac:chgData name="Татьяна Ложеницина" userId="41b4136c18c5b2a8" providerId="LiveId" clId="{CB74A36A-57B8-4FE3-9807-15FBCEA6CDEE}" dt="2023-02-27T22:04:23.093" v="899" actId="478"/>
          <ac:spMkLst>
            <pc:docMk/>
            <pc:sldMk cId="1270117834" sldId="555"/>
            <ac:spMk id="10" creationId="{9DE43122-C641-2868-291B-E1DB845BA999}"/>
          </ac:spMkLst>
        </pc:spChg>
        <pc:spChg chg="add del mod">
          <ac:chgData name="Татьяна Ложеницина" userId="41b4136c18c5b2a8" providerId="LiveId" clId="{CB74A36A-57B8-4FE3-9807-15FBCEA6CDEE}" dt="2023-02-27T22:04:14.477" v="895" actId="478"/>
          <ac:spMkLst>
            <pc:docMk/>
            <pc:sldMk cId="1270117834" sldId="555"/>
            <ac:spMk id="11" creationId="{35DF952D-C897-FBF2-EB63-0F343641C8E4}"/>
          </ac:spMkLst>
        </pc:spChg>
        <pc:spChg chg="add mod">
          <ac:chgData name="Татьяна Ложеницина" userId="41b4136c18c5b2a8" providerId="LiveId" clId="{CB74A36A-57B8-4FE3-9807-15FBCEA6CDEE}" dt="2023-02-27T22:17:45.219" v="1124" actId="1076"/>
          <ac:spMkLst>
            <pc:docMk/>
            <pc:sldMk cId="1270117834" sldId="555"/>
            <ac:spMk id="13" creationId="{C24C8B45-5607-C99D-F4A8-860962445996}"/>
          </ac:spMkLst>
        </pc:spChg>
        <pc:spChg chg="add del mod">
          <ac:chgData name="Татьяна Ложеницина" userId="41b4136c18c5b2a8" providerId="LiveId" clId="{CB74A36A-57B8-4FE3-9807-15FBCEA6CDEE}" dt="2023-02-27T22:17:04.383" v="1111" actId="478"/>
          <ac:spMkLst>
            <pc:docMk/>
            <pc:sldMk cId="1270117834" sldId="555"/>
            <ac:spMk id="14" creationId="{540897E4-12B3-8D8B-34C9-604927B79A50}"/>
          </ac:spMkLst>
        </pc:spChg>
        <pc:spChg chg="add mod">
          <ac:chgData name="Татьяна Ложеницина" userId="41b4136c18c5b2a8" providerId="LiveId" clId="{CB74A36A-57B8-4FE3-9807-15FBCEA6CDEE}" dt="2023-02-27T22:18:52.744" v="1132" actId="1076"/>
          <ac:spMkLst>
            <pc:docMk/>
            <pc:sldMk cId="1270117834" sldId="555"/>
            <ac:spMk id="15" creationId="{757C9326-D5C7-5C0C-0DD8-A580ABD6A369}"/>
          </ac:spMkLst>
        </pc:spChg>
        <pc:spChg chg="add mod">
          <ac:chgData name="Татьяна Ложеницина" userId="41b4136c18c5b2a8" providerId="LiveId" clId="{CB74A36A-57B8-4FE3-9807-15FBCEA6CDEE}" dt="2023-02-27T22:17:41.233" v="1122" actId="1076"/>
          <ac:spMkLst>
            <pc:docMk/>
            <pc:sldMk cId="1270117834" sldId="555"/>
            <ac:spMk id="16" creationId="{BAF432F8-ED25-00A8-D641-A3D49A549410}"/>
          </ac:spMkLst>
        </pc:spChg>
        <pc:spChg chg="add mod">
          <ac:chgData name="Татьяна Ложеницина" userId="41b4136c18c5b2a8" providerId="LiveId" clId="{CB74A36A-57B8-4FE3-9807-15FBCEA6CDEE}" dt="2023-02-27T22:18:57.543" v="1134" actId="1076"/>
          <ac:spMkLst>
            <pc:docMk/>
            <pc:sldMk cId="1270117834" sldId="555"/>
            <ac:spMk id="17" creationId="{0CE8213D-0EE0-0636-20BB-9900BC7090B0}"/>
          </ac:spMkLst>
        </pc:spChg>
        <pc:spChg chg="add mod">
          <ac:chgData name="Татьяна Ложеницина" userId="41b4136c18c5b2a8" providerId="LiveId" clId="{CB74A36A-57B8-4FE3-9807-15FBCEA6CDEE}" dt="2023-02-27T22:19:02.513" v="1136" actId="1076"/>
          <ac:spMkLst>
            <pc:docMk/>
            <pc:sldMk cId="1270117834" sldId="555"/>
            <ac:spMk id="18" creationId="{127D3568-A8C7-0BB3-6679-9379E9B949D6}"/>
          </ac:spMkLst>
        </pc:spChg>
        <pc:spChg chg="add mod">
          <ac:chgData name="Татьяна Ложеницина" userId="41b4136c18c5b2a8" providerId="LiveId" clId="{CB74A36A-57B8-4FE3-9807-15FBCEA6CDEE}" dt="2023-02-27T22:27:58.338" v="1230" actId="1076"/>
          <ac:spMkLst>
            <pc:docMk/>
            <pc:sldMk cId="1270117834" sldId="555"/>
            <ac:spMk id="19" creationId="{AE482C68-49E3-08CC-6DA7-FB638402E73D}"/>
          </ac:spMkLst>
        </pc:spChg>
        <pc:spChg chg="add mod">
          <ac:chgData name="Татьяна Ложеницина" userId="41b4136c18c5b2a8" providerId="LiveId" clId="{CB74A36A-57B8-4FE3-9807-15FBCEA6CDEE}" dt="2023-02-27T22:28:16.242" v="1232" actId="207"/>
          <ac:spMkLst>
            <pc:docMk/>
            <pc:sldMk cId="1270117834" sldId="555"/>
            <ac:spMk id="20" creationId="{6B7DEDE7-C7A4-C36D-1D6E-46C130E66D43}"/>
          </ac:spMkLst>
        </pc:spChg>
        <pc:spChg chg="add mod">
          <ac:chgData name="Татьяна Ложеницина" userId="41b4136c18c5b2a8" providerId="LiveId" clId="{CB74A36A-57B8-4FE3-9807-15FBCEA6CDEE}" dt="2023-02-27T22:28:54.151" v="1237" actId="14100"/>
          <ac:spMkLst>
            <pc:docMk/>
            <pc:sldMk cId="1270117834" sldId="555"/>
            <ac:spMk id="21" creationId="{145CBE7D-BB71-6BB8-D846-174102D0D426}"/>
          </ac:spMkLst>
        </pc:spChg>
        <pc:spChg chg="add mod">
          <ac:chgData name="Татьяна Ложеницина" userId="41b4136c18c5b2a8" providerId="LiveId" clId="{CB74A36A-57B8-4FE3-9807-15FBCEA6CDEE}" dt="2023-02-27T22:29:09.189" v="1239" actId="1076"/>
          <ac:spMkLst>
            <pc:docMk/>
            <pc:sldMk cId="1270117834" sldId="555"/>
            <ac:spMk id="22" creationId="{F06A0BDE-9754-DFB1-86B5-7783C5AAC53F}"/>
          </ac:spMkLst>
        </pc:spChg>
        <pc:spChg chg="add mod">
          <ac:chgData name="Татьяна Ложеницина" userId="41b4136c18c5b2a8" providerId="LiveId" clId="{CB74A36A-57B8-4FE3-9807-15FBCEA6CDEE}" dt="2023-02-27T22:29:49.736" v="1251" actId="14100"/>
          <ac:spMkLst>
            <pc:docMk/>
            <pc:sldMk cId="1270117834" sldId="555"/>
            <ac:spMk id="23" creationId="{A8412C2C-4A8A-1BF1-E526-506CE3A238CA}"/>
          </ac:spMkLst>
        </pc:spChg>
        <pc:spChg chg="add mod">
          <ac:chgData name="Татьяна Ложеницина" userId="41b4136c18c5b2a8" providerId="LiveId" clId="{CB74A36A-57B8-4FE3-9807-15FBCEA6CDEE}" dt="2023-02-27T22:29:36.207" v="1249" actId="1076"/>
          <ac:spMkLst>
            <pc:docMk/>
            <pc:sldMk cId="1270117834" sldId="555"/>
            <ac:spMk id="24" creationId="{D0D4E6EA-499B-91BA-B99D-7C95D6EE5E2B}"/>
          </ac:spMkLst>
        </pc:spChg>
        <pc:picChg chg="add mod modCrop">
          <ac:chgData name="Татьяна Ложеницина" userId="41b4136c18c5b2a8" providerId="LiveId" clId="{CB74A36A-57B8-4FE3-9807-15FBCEA6CDEE}" dt="2023-02-27T22:18:26.244" v="1128" actId="732"/>
          <ac:picMkLst>
            <pc:docMk/>
            <pc:sldMk cId="1270117834" sldId="555"/>
            <ac:picMk id="4" creationId="{49636C2F-FCEC-C802-8860-E50AC7B00858}"/>
          </ac:picMkLst>
        </pc:picChg>
        <pc:picChg chg="add del mod">
          <ac:chgData name="Татьяна Ложеницина" userId="41b4136c18c5b2a8" providerId="LiveId" clId="{CB74A36A-57B8-4FE3-9807-15FBCEA6CDEE}" dt="2023-02-27T22:04:04.518" v="892" actId="478"/>
          <ac:picMkLst>
            <pc:docMk/>
            <pc:sldMk cId="1270117834" sldId="555"/>
            <ac:picMk id="12" creationId="{45210837-3ADB-5EDD-5845-CDD8EE0DDE58}"/>
          </ac:picMkLst>
        </pc:picChg>
      </pc:sldChg>
      <pc:sldChg chg="addSp delSp modSp new mod setBg">
        <pc:chgData name="Татьяна Ложеницина" userId="41b4136c18c5b2a8" providerId="LiveId" clId="{CB74A36A-57B8-4FE3-9807-15FBCEA6CDEE}" dt="2023-02-27T23:04:22.971" v="1656" actId="1076"/>
        <pc:sldMkLst>
          <pc:docMk/>
          <pc:sldMk cId="1561483853" sldId="556"/>
        </pc:sldMkLst>
        <pc:spChg chg="del mod">
          <ac:chgData name="Татьяна Ложеницина" userId="41b4136c18c5b2a8" providerId="LiveId" clId="{CB74A36A-57B8-4FE3-9807-15FBCEA6CDEE}" dt="2023-02-27T22:01:02.174" v="836" actId="478"/>
          <ac:spMkLst>
            <pc:docMk/>
            <pc:sldMk cId="1561483853" sldId="556"/>
            <ac:spMk id="2" creationId="{37DD6AE3-E52E-AB30-BF5D-95A05A013E51}"/>
          </ac:spMkLst>
        </pc:spChg>
        <pc:spChg chg="add del mod">
          <ac:chgData name="Татьяна Ложеницина" userId="41b4136c18c5b2a8" providerId="LiveId" clId="{CB74A36A-57B8-4FE3-9807-15FBCEA6CDEE}" dt="2023-02-27T22:00:38.222" v="830" actId="478"/>
          <ac:spMkLst>
            <pc:docMk/>
            <pc:sldMk cId="1561483853" sldId="556"/>
            <ac:spMk id="6" creationId="{D2472BA1-9598-B716-DB8C-A0D4E5D32F28}"/>
          </ac:spMkLst>
        </pc:spChg>
        <pc:spChg chg="add del mod">
          <ac:chgData name="Татьяна Ложеницина" userId="41b4136c18c5b2a8" providerId="LiveId" clId="{CB74A36A-57B8-4FE3-9807-15FBCEA6CDEE}" dt="2023-02-27T22:00:38.222" v="830" actId="478"/>
          <ac:spMkLst>
            <pc:docMk/>
            <pc:sldMk cId="1561483853" sldId="556"/>
            <ac:spMk id="7" creationId="{41119FF6-3904-988C-4934-7E536B413C0F}"/>
          </ac:spMkLst>
        </pc:spChg>
        <pc:spChg chg="add del mod">
          <ac:chgData name="Татьяна Ложеницина" userId="41b4136c18c5b2a8" providerId="LiveId" clId="{CB74A36A-57B8-4FE3-9807-15FBCEA6CDEE}" dt="2023-02-27T23:03:54.784" v="1649" actId="478"/>
          <ac:spMkLst>
            <pc:docMk/>
            <pc:sldMk cId="1561483853" sldId="556"/>
            <ac:spMk id="8" creationId="{E97A1B82-0834-B23F-635D-4520C0E6C1E6}"/>
          </ac:spMkLst>
        </pc:spChg>
        <pc:spChg chg="add mod">
          <ac:chgData name="Татьяна Ложеницина" userId="41b4136c18c5b2a8" providerId="LiveId" clId="{CB74A36A-57B8-4FE3-9807-15FBCEA6CDEE}" dt="2023-02-27T22:11:33.130" v="1071" actId="1076"/>
          <ac:spMkLst>
            <pc:docMk/>
            <pc:sldMk cId="1561483853" sldId="556"/>
            <ac:spMk id="9" creationId="{3EC3C722-894D-5564-FCCF-E65AD7E77857}"/>
          </ac:spMkLst>
        </pc:spChg>
        <pc:spChg chg="add del mod">
          <ac:chgData name="Татьяна Ложеницина" userId="41b4136c18c5b2a8" providerId="LiveId" clId="{CB74A36A-57B8-4FE3-9807-15FBCEA6CDEE}" dt="2023-02-27T23:04:14.104" v="1654" actId="478"/>
          <ac:spMkLst>
            <pc:docMk/>
            <pc:sldMk cId="1561483853" sldId="556"/>
            <ac:spMk id="10" creationId="{F99305A6-1097-BBA4-F4A1-F9FEABD7C81B}"/>
          </ac:spMkLst>
        </pc:spChg>
        <pc:spChg chg="add del mod">
          <ac:chgData name="Татьяна Ложеницина" userId="41b4136c18c5b2a8" providerId="LiveId" clId="{CB74A36A-57B8-4FE3-9807-15FBCEA6CDEE}" dt="2023-02-27T22:38:13.315" v="1346" actId="478"/>
          <ac:spMkLst>
            <pc:docMk/>
            <pc:sldMk cId="1561483853" sldId="556"/>
            <ac:spMk id="11" creationId="{0A341265-62DF-80C9-BC7C-8D06E1E3B592}"/>
          </ac:spMkLst>
        </pc:spChg>
        <pc:spChg chg="add del mod">
          <ac:chgData name="Татьяна Ложеницина" userId="41b4136c18c5b2a8" providerId="LiveId" clId="{CB74A36A-57B8-4FE3-9807-15FBCEA6CDEE}" dt="2023-02-27T22:38:11.753" v="1345" actId="478"/>
          <ac:spMkLst>
            <pc:docMk/>
            <pc:sldMk cId="1561483853" sldId="556"/>
            <ac:spMk id="12" creationId="{5D6A183D-5561-F9DA-A5A4-ADC9312BDD42}"/>
          </ac:spMkLst>
        </pc:spChg>
        <pc:spChg chg="add del mod">
          <ac:chgData name="Татьяна Ложеницина" userId="41b4136c18c5b2a8" providerId="LiveId" clId="{CB74A36A-57B8-4FE3-9807-15FBCEA6CDEE}" dt="2023-02-27T22:38:39.641" v="1352" actId="478"/>
          <ac:spMkLst>
            <pc:docMk/>
            <pc:sldMk cId="1561483853" sldId="556"/>
            <ac:spMk id="13" creationId="{C43F8295-56AC-C8EE-5238-3ACB675EFF7B}"/>
          </ac:spMkLst>
        </pc:spChg>
        <pc:spChg chg="add mod">
          <ac:chgData name="Татьяна Ложеницина" userId="41b4136c18c5b2a8" providerId="LiveId" clId="{CB74A36A-57B8-4FE3-9807-15FBCEA6CDEE}" dt="2023-02-27T23:04:12.542" v="1653" actId="1076"/>
          <ac:spMkLst>
            <pc:docMk/>
            <pc:sldMk cId="1561483853" sldId="556"/>
            <ac:spMk id="14" creationId="{5CDEEDFD-904E-AA67-36AE-9140DB467682}"/>
          </ac:spMkLst>
        </pc:spChg>
        <pc:spChg chg="add mod">
          <ac:chgData name="Татьяна Ложеницина" userId="41b4136c18c5b2a8" providerId="LiveId" clId="{CB74A36A-57B8-4FE3-9807-15FBCEA6CDEE}" dt="2023-02-27T23:04:06.907" v="1651" actId="1076"/>
          <ac:spMkLst>
            <pc:docMk/>
            <pc:sldMk cId="1561483853" sldId="556"/>
            <ac:spMk id="15" creationId="{05FC53B3-35C8-791D-EF98-7003D89ED667}"/>
          </ac:spMkLst>
        </pc:spChg>
        <pc:spChg chg="add mod">
          <ac:chgData name="Татьяна Ложеницина" userId="41b4136c18c5b2a8" providerId="LiveId" clId="{CB74A36A-57B8-4FE3-9807-15FBCEA6CDEE}" dt="2023-02-27T23:04:18.885" v="1655" actId="1076"/>
          <ac:spMkLst>
            <pc:docMk/>
            <pc:sldMk cId="1561483853" sldId="556"/>
            <ac:spMk id="16" creationId="{C91BBD6E-7555-D602-1647-BF7422BB4C4E}"/>
          </ac:spMkLst>
        </pc:spChg>
        <pc:spChg chg="add mod">
          <ac:chgData name="Татьяна Ложеницина" userId="41b4136c18c5b2a8" providerId="LiveId" clId="{CB74A36A-57B8-4FE3-9807-15FBCEA6CDEE}" dt="2023-02-27T23:04:22.971" v="1656" actId="1076"/>
          <ac:spMkLst>
            <pc:docMk/>
            <pc:sldMk cId="1561483853" sldId="556"/>
            <ac:spMk id="17" creationId="{1683E75E-44D0-B961-E8FB-3AF4635F9517}"/>
          </ac:spMkLst>
        </pc:spChg>
        <pc:picChg chg="add mod modCrop">
          <ac:chgData name="Татьяна Ложеницина" userId="41b4136c18c5b2a8" providerId="LiveId" clId="{CB74A36A-57B8-4FE3-9807-15FBCEA6CDEE}" dt="2023-02-27T22:43:35.308" v="1456" actId="16481"/>
          <ac:picMkLst>
            <pc:docMk/>
            <pc:sldMk cId="1561483853" sldId="556"/>
            <ac:picMk id="4" creationId="{5C0CB3B7-6CC2-A2BD-3DAA-EF0C804366DE}"/>
          </ac:picMkLst>
        </pc:picChg>
        <pc:picChg chg="add mod modCrop">
          <ac:chgData name="Татьяна Ложеницина" userId="41b4136c18c5b2a8" providerId="LiveId" clId="{CB74A36A-57B8-4FE3-9807-15FBCEA6CDEE}" dt="2023-02-27T22:43:47.150" v="1459" actId="1076"/>
          <ac:picMkLst>
            <pc:docMk/>
            <pc:sldMk cId="1561483853" sldId="556"/>
            <ac:picMk id="5" creationId="{24E4B8C3-7C6D-35E7-3B40-36DA253AD163}"/>
          </ac:picMkLst>
        </pc:picChg>
      </pc:sldChg>
      <pc:sldChg chg="add">
        <pc:chgData name="Татьяна Ложеницина" userId="41b4136c18c5b2a8" providerId="LiveId" clId="{CB74A36A-57B8-4FE3-9807-15FBCEA6CDEE}" dt="2023-02-27T21:58:08.703" v="811" actId="2890"/>
        <pc:sldMkLst>
          <pc:docMk/>
          <pc:sldMk cId="3228722926" sldId="557"/>
        </pc:sldMkLst>
      </pc:sldChg>
      <pc:sldChg chg="add">
        <pc:chgData name="Татьяна Ложеницина" userId="41b4136c18c5b2a8" providerId="LiveId" clId="{CB74A36A-57B8-4FE3-9807-15FBCEA6CDEE}" dt="2023-02-27T22:38:03.563" v="1342" actId="2890"/>
        <pc:sldMkLst>
          <pc:docMk/>
          <pc:sldMk cId="17528127" sldId="558"/>
        </pc:sldMkLst>
      </pc:sldChg>
      <pc:sldChg chg="addSp delSp modSp new mod ord">
        <pc:chgData name="Татьяна Ложеницина" userId="41b4136c18c5b2a8" providerId="LiveId" clId="{CB74A36A-57B8-4FE3-9807-15FBCEA6CDEE}" dt="2023-02-27T22:58:26.631" v="1560"/>
        <pc:sldMkLst>
          <pc:docMk/>
          <pc:sldMk cId="3935668345" sldId="559"/>
        </pc:sldMkLst>
        <pc:spChg chg="add mod">
          <ac:chgData name="Татьяна Ложеницина" userId="41b4136c18c5b2a8" providerId="LiveId" clId="{CB74A36A-57B8-4FE3-9807-15FBCEA6CDEE}" dt="2023-02-27T22:47:12.397" v="1535" actId="1076"/>
          <ac:spMkLst>
            <pc:docMk/>
            <pc:sldMk cId="3935668345" sldId="559"/>
            <ac:spMk id="6" creationId="{D19C3E45-791E-B0F5-B8F1-D3D4F420722B}"/>
          </ac:spMkLst>
        </pc:spChg>
        <pc:picChg chg="add del mod modCrop">
          <ac:chgData name="Татьяна Ложеницина" userId="41b4136c18c5b2a8" providerId="LiveId" clId="{CB74A36A-57B8-4FE3-9807-15FBCEA6CDEE}" dt="2023-02-27T22:45:12.146" v="1461" actId="478"/>
          <ac:picMkLst>
            <pc:docMk/>
            <pc:sldMk cId="3935668345" sldId="559"/>
            <ac:picMk id="4" creationId="{C8E9FD97-3B00-105A-AC31-E99BBD5EFA33}"/>
          </ac:picMkLst>
        </pc:picChg>
        <pc:picChg chg="add mod modCrop">
          <ac:chgData name="Татьяна Ложеницина" userId="41b4136c18c5b2a8" providerId="LiveId" clId="{CB74A36A-57B8-4FE3-9807-15FBCEA6CDEE}" dt="2023-02-27T22:47:04.108" v="1533" actId="1076"/>
          <ac:picMkLst>
            <pc:docMk/>
            <pc:sldMk cId="3935668345" sldId="559"/>
            <ac:picMk id="5" creationId="{387B5DB6-A8B7-82AD-718D-B21AC23A678D}"/>
          </ac:picMkLst>
        </pc:picChg>
      </pc:sldChg>
      <pc:sldChg chg="addSp delSp modSp new mod">
        <pc:chgData name="Татьяна Ложеницина" userId="41b4136c18c5b2a8" providerId="LiveId" clId="{CB74A36A-57B8-4FE3-9807-15FBCEA6CDEE}" dt="2023-02-27T22:55:01.529" v="1556" actId="14100"/>
        <pc:sldMkLst>
          <pc:docMk/>
          <pc:sldMk cId="3870250898" sldId="560"/>
        </pc:sldMkLst>
        <pc:picChg chg="add del mod modCrop">
          <ac:chgData name="Татьяна Ложеницина" userId="41b4136c18c5b2a8" providerId="LiveId" clId="{CB74A36A-57B8-4FE3-9807-15FBCEA6CDEE}" dt="2023-02-27T22:54:29.711" v="1546" actId="478"/>
          <ac:picMkLst>
            <pc:docMk/>
            <pc:sldMk cId="3870250898" sldId="560"/>
            <ac:picMk id="4" creationId="{89E8AA32-3E38-FB2C-FEB2-FF6141DA77B8}"/>
          </ac:picMkLst>
        </pc:picChg>
        <pc:picChg chg="add mod modCrop">
          <ac:chgData name="Татьяна Ложеницина" userId="41b4136c18c5b2a8" providerId="LiveId" clId="{CB74A36A-57B8-4FE3-9807-15FBCEA6CDEE}" dt="2023-02-27T22:55:01.529" v="1556" actId="14100"/>
          <ac:picMkLst>
            <pc:docMk/>
            <pc:sldMk cId="3870250898" sldId="560"/>
            <ac:picMk id="5" creationId="{7185C404-8DFD-8F38-78D2-62B8D8DB33F3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50SemeshkoYM\Desktop\&#1043;&#1088;&#1072;&#1092;&#1080;&#1082;&#1080;%20&#1076;&#1083;&#1103;%20&#1072;&#1085;&#1072;&#1083;&#1080;&#1090;%20&#1089;&#1087;&#1088;&#1072;&#1074;&#1082;&#1080;%20&#1057;&#1047;&#1055;&#1055;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22896170054622725"/>
          <c:y val="1.1481467296011072E-2"/>
          <c:w val="0.75516966674264807"/>
          <c:h val="0.98027412964745764"/>
        </c:manualLayout>
      </c:layout>
      <c:pie3DChart>
        <c:varyColors val="1"/>
        <c:ser>
          <c:idx val="0"/>
          <c:order val="0"/>
          <c:dPt>
            <c:idx val="2"/>
            <c:bubble3D val="0"/>
            <c:spPr>
              <a:solidFill>
                <a:srgbClr val="339933"/>
              </a:solidFill>
            </c:spPr>
            <c:extLst>
              <c:ext xmlns:c16="http://schemas.microsoft.com/office/drawing/2014/chart" uri="{C3380CC4-5D6E-409C-BE32-E72D297353CC}">
                <c16:uniqueId val="{00000002-5052-4A2E-B564-C1312E4E011E}"/>
              </c:ext>
            </c:extLst>
          </c:dPt>
          <c:dPt>
            <c:idx val="3"/>
            <c:bubble3D val="0"/>
            <c:spPr>
              <a:solidFill>
                <a:srgbClr val="0082BB"/>
              </a:solidFill>
            </c:spPr>
            <c:extLst>
              <c:ext xmlns:c16="http://schemas.microsoft.com/office/drawing/2014/chart" uri="{C3380CC4-5D6E-409C-BE32-E72D297353CC}">
                <c16:uniqueId val="{00000003-5052-4A2E-B564-C1312E4E011E}"/>
              </c:ext>
            </c:extLst>
          </c:dPt>
          <c:dPt>
            <c:idx val="4"/>
            <c:bubble3D val="0"/>
            <c:spPr>
              <a:solidFill>
                <a:srgbClr val="CC6600"/>
              </a:solidFill>
            </c:spPr>
            <c:extLst>
              <c:ext xmlns:c16="http://schemas.microsoft.com/office/drawing/2014/chart" uri="{C3380CC4-5D6E-409C-BE32-E72D297353CC}">
                <c16:uniqueId val="{00000004-5052-4A2E-B564-C1312E4E011E}"/>
              </c:ext>
            </c:extLst>
          </c:dPt>
          <c:dLbls>
            <c:dLbl>
              <c:idx val="0"/>
              <c:layout>
                <c:manualLayout>
                  <c:x val="-8.1623339826199959E-2"/>
                  <c:y val="7.4899522357058629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5052-4A2E-B564-C1312E4E011E}"/>
                </c:ext>
              </c:extLst>
            </c:dLbl>
            <c:dLbl>
              <c:idx val="1"/>
              <c:layout>
                <c:manualLayout>
                  <c:x val="-7.3435064033569156E-2"/>
                  <c:y val="-5.6863660294240795E-3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5052-4A2E-B564-C1312E4E011E}"/>
                </c:ext>
              </c:extLst>
            </c:dLbl>
            <c:dLbl>
              <c:idx val="2"/>
              <c:layout>
                <c:manualLayout>
                  <c:x val="-0.13569417286661245"/>
                  <c:y val="-0.16663496574677739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5052-4A2E-B564-C1312E4E011E}"/>
                </c:ext>
              </c:extLst>
            </c:dLbl>
            <c:dLbl>
              <c:idx val="3"/>
              <c:layout>
                <c:manualLayout>
                  <c:x val="0.10557228197899879"/>
                  <c:y val="-0.22822909573180114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5052-4A2E-B564-C1312E4E011E}"/>
                </c:ext>
              </c:extLst>
            </c:dLbl>
            <c:dLbl>
              <c:idx val="4"/>
              <c:layout>
                <c:manualLayout>
                  <c:x val="8.380726519198449E-2"/>
                  <c:y val="0.14402128224486657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5052-4A2E-B564-C1312E4E011E}"/>
                </c:ext>
              </c:extLst>
            </c:dLbl>
            <c:spPr>
              <a:no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Лист1!$A$21:$A$25</c:f>
              <c:strCache>
                <c:ptCount val="5"/>
                <c:pt idx="0">
                  <c:v>Хороший 
(от 86% до 100%)</c:v>
                </c:pt>
                <c:pt idx="1">
                  <c:v>Выше среднего 
(от 66% до 85%)</c:v>
                </c:pt>
                <c:pt idx="2">
                  <c:v>Средний 
(от 46% до 65%)</c:v>
                </c:pt>
                <c:pt idx="3">
                  <c:v>Ниже среднего 
(от 31% до 45%)</c:v>
                </c:pt>
                <c:pt idx="4">
                  <c:v>Недостаточный 
(от 0% до 30%)</c:v>
                </c:pt>
              </c:strCache>
            </c:strRef>
          </c:cat>
          <c:val>
            <c:numRef>
              <c:f>Лист1!$E$21:$E$25</c:f>
              <c:numCache>
                <c:formatCode>0%</c:formatCode>
                <c:ptCount val="5"/>
                <c:pt idx="0">
                  <c:v>0.10268456375838926</c:v>
                </c:pt>
                <c:pt idx="1">
                  <c:v>0.24765100671140938</c:v>
                </c:pt>
                <c:pt idx="2">
                  <c:v>0.1906040268456376</c:v>
                </c:pt>
                <c:pt idx="3">
                  <c:v>0.19865771812080538</c:v>
                </c:pt>
                <c:pt idx="4">
                  <c:v>0.26040268456375837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052-4A2E-B564-C1312E4E011E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rgbClr val="DFE9F2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8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8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962872-EDC7-4706-B962-80B178525D7B}" type="datetimeFigureOut">
              <a:rPr lang="ru-RU" smtClean="0"/>
              <a:t>03.03.2023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243"/>
            <a:ext cx="2946400" cy="498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8243"/>
            <a:ext cx="2946400" cy="498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707E7B-50BA-4A9C-A7F3-7CFCD55968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70853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45659" cy="498055"/>
          </a:xfrm>
          <a:prstGeom prst="rect">
            <a:avLst/>
          </a:prstGeom>
        </p:spPr>
        <p:txBody>
          <a:bodyPr vert="horz" lIns="92135" tIns="46067" rIns="92135" bIns="46067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6" y="2"/>
            <a:ext cx="2945659" cy="498055"/>
          </a:xfrm>
          <a:prstGeom prst="rect">
            <a:avLst/>
          </a:prstGeom>
        </p:spPr>
        <p:txBody>
          <a:bodyPr vert="horz" lIns="92135" tIns="46067" rIns="92135" bIns="46067" rtlCol="0"/>
          <a:lstStyle>
            <a:lvl1pPr algn="r">
              <a:defRPr sz="1200"/>
            </a:lvl1pPr>
          </a:lstStyle>
          <a:p>
            <a:fld id="{31A7E530-0CBA-48EB-B17D-91110B96F5C6}" type="datetimeFigureOut">
              <a:rPr lang="ru-RU" smtClean="0"/>
              <a:t>03.03.2023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19100" y="1239838"/>
            <a:ext cx="59594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35" tIns="46067" rIns="92135" bIns="46067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6"/>
            <a:ext cx="5438140" cy="3908614"/>
          </a:xfrm>
          <a:prstGeom prst="rect">
            <a:avLst/>
          </a:prstGeom>
        </p:spPr>
        <p:txBody>
          <a:bodyPr vert="horz" lIns="92135" tIns="46067" rIns="92135" bIns="46067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3" y="9428585"/>
            <a:ext cx="2945659" cy="498054"/>
          </a:xfrm>
          <a:prstGeom prst="rect">
            <a:avLst/>
          </a:prstGeom>
        </p:spPr>
        <p:txBody>
          <a:bodyPr vert="horz" lIns="92135" tIns="46067" rIns="92135" bIns="46067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6" y="9428585"/>
            <a:ext cx="2945659" cy="498054"/>
          </a:xfrm>
          <a:prstGeom prst="rect">
            <a:avLst/>
          </a:prstGeom>
        </p:spPr>
        <p:txBody>
          <a:bodyPr vert="horz" lIns="92135" tIns="46067" rIns="92135" bIns="46067" rtlCol="0" anchor="b"/>
          <a:lstStyle>
            <a:lvl1pPr algn="r">
              <a:defRPr sz="1200"/>
            </a:lvl1pPr>
          </a:lstStyle>
          <a:p>
            <a:fld id="{F2904BCD-10C8-42A5-ABBA-D5D1FBF78B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49108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95867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1068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Обложка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A52CD42-D82E-495B-B7E3-D5D0DBA2AEC7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04C6BB40-4343-4C50-9834-EF2C038F0E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76339" y="3797299"/>
            <a:ext cx="4062411" cy="2117725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Заголовок раздела в несколько строк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61C94846-A41A-46A4-82FC-F70C44E973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0"/>
            <a:ext cx="6096000" cy="6858000"/>
          </a:xfrm>
          <a:prstGeom prst="rect">
            <a:avLst/>
          </a:prstGeom>
        </p:spPr>
      </p:pic>
      <p:sp>
        <p:nvSpPr>
          <p:cNvPr id="18" name="Текст 9">
            <a:extLst>
              <a:ext uri="{FF2B5EF4-FFF2-40B4-BE49-F238E27FC236}">
                <a16:creationId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76339" y="6205566"/>
            <a:ext cx="4062411" cy="276197"/>
          </a:xfrm>
        </p:spPr>
        <p:txBody>
          <a:bodyPr anchor="b"/>
          <a:lstStyle>
            <a:lvl1pPr>
              <a:spcBef>
                <a:spcPts val="0"/>
              </a:spcBef>
              <a:defRPr sz="1800" cap="none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2017</a:t>
            </a:r>
            <a:r>
              <a:rPr lang="ru-RU" dirty="0"/>
              <a:t> г.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FF4B885-5B69-4FE3-925A-37317C9E4C7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064" y="431800"/>
            <a:ext cx="2407485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459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86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и диаграмм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3388" y="1971675"/>
            <a:ext cx="4591050" cy="4452938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иаграмма 3">
            <a:extLst>
              <a:ext uri="{FF2B5EF4-FFF2-40B4-BE49-F238E27FC236}">
                <a16:creationId xmlns:a16="http://schemas.microsoft.com/office/drawing/2014/main" id="{7D19B8BF-6038-462B-B8EC-3BE4E63232CE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203950" y="1971675"/>
            <a:ext cx="2674938" cy="4452938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  <p:sp>
        <p:nvSpPr>
          <p:cNvPr id="9" name="Диаграмма 3">
            <a:extLst>
              <a:ext uri="{FF2B5EF4-FFF2-40B4-BE49-F238E27FC236}">
                <a16:creationId xmlns:a16="http://schemas.microsoft.com/office/drawing/2014/main" id="{167A4ACF-9947-4AF0-89F5-3536622AB2A3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9090025" y="1971675"/>
            <a:ext cx="2668586" cy="4452938"/>
          </a:xfrm>
          <a:solidFill>
            <a:schemeClr val="bg2"/>
          </a:solidFill>
        </p:spPr>
        <p:txBody>
          <a:bodyPr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080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екст и изобра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>
                <a:solidFill>
                  <a:srgbClr val="888A8D"/>
                </a:solidFill>
              </a:rPr>
              <a:t>Колонтитул раздела или подраздела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‹#›</a:t>
            </a:fld>
            <a:endParaRPr lang="ru-RU" dirty="0">
              <a:solidFill>
                <a:srgbClr val="888A8D"/>
              </a:solidFill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09DE3508-AAB2-4123-AB8D-333ED8A7D1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3388" y="1971675"/>
            <a:ext cx="5554662" cy="4452938"/>
          </a:xfrm>
        </p:spPr>
        <p:txBody>
          <a:bodyPr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0" name="Рисунок 9">
            <a:extLst>
              <a:ext uri="{FF2B5EF4-FFF2-40B4-BE49-F238E27FC236}">
                <a16:creationId xmlns:a16="http://schemas.microsoft.com/office/drawing/2014/main" id="{E8D4A6F7-58EA-4D29-AE28-88336ABCCFA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03952" y="1971675"/>
            <a:ext cx="5554659" cy="4452938"/>
          </a:xfrm>
          <a:solidFill>
            <a:schemeClr val="bg2"/>
          </a:solidFill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5889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Слайд с крупным показателем 1">
    <p:bg>
      <p:bgPr>
        <a:gradFill>
          <a:gsLst>
            <a:gs pos="100000">
              <a:schemeClr val="accent2"/>
            </a:gs>
            <a:gs pos="0">
              <a:schemeClr val="accent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0AA99AE-6A35-4C1E-8082-A4A87B5CA521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80C1A66E-447C-497E-B791-484EC723AC3C}"/>
              </a:ext>
            </a:extLst>
          </p:cNvPr>
          <p:cNvCxnSpPr/>
          <p:nvPr userDrawn="1"/>
        </p:nvCxnSpPr>
        <p:spPr>
          <a:xfrm>
            <a:off x="433388" y="863600"/>
            <a:ext cx="11325223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Текст 7">
            <a:extLst>
              <a:ext uri="{FF2B5EF4-FFF2-40B4-BE49-F238E27FC236}">
                <a16:creationId xmlns:a16="http://schemas.microsoft.com/office/drawing/2014/main" id="{328E8370-30AB-4722-8DBA-593A635980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03949" y="1971675"/>
            <a:ext cx="5554662" cy="4452938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3" name="Текст 7">
            <a:extLst>
              <a:ext uri="{FF2B5EF4-FFF2-40B4-BE49-F238E27FC236}">
                <a16:creationId xmlns:a16="http://schemas.microsoft.com/office/drawing/2014/main" id="{093F2368-AD98-4728-93E4-1B37173036A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3390" y="1743075"/>
            <a:ext cx="5554662" cy="1857354"/>
          </a:xfrm>
        </p:spPr>
        <p:txBody>
          <a:bodyPr>
            <a:noAutofit/>
          </a:bodyPr>
          <a:lstStyle>
            <a:lvl1pPr>
              <a:spcBef>
                <a:spcPts val="0"/>
              </a:spcBef>
              <a:defRPr sz="150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4%</a:t>
            </a:r>
            <a:endParaRPr lang="ru-RU" dirty="0"/>
          </a:p>
        </p:txBody>
      </p:sp>
      <p:sp>
        <p:nvSpPr>
          <p:cNvPr id="16" name="Текст 7">
            <a:extLst>
              <a:ext uri="{FF2B5EF4-FFF2-40B4-BE49-F238E27FC236}">
                <a16:creationId xmlns:a16="http://schemas.microsoft.com/office/drawing/2014/main" id="{35BF7473-8909-436F-9AC2-13A304FD553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33388" y="3838574"/>
            <a:ext cx="5554662" cy="2586039"/>
          </a:xfrm>
        </p:spPr>
        <p:txBody>
          <a:bodyPr>
            <a:noAutofit/>
          </a:bodyPr>
          <a:lstStyle>
            <a:lvl1pPr>
              <a:spcBef>
                <a:spcPts val="0"/>
              </a:spcBef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подпись к показателю в несколько строк</a:t>
            </a:r>
          </a:p>
        </p:txBody>
      </p:sp>
      <p:pic>
        <p:nvPicPr>
          <p:cNvPr id="9" name="Рисунок 14">
            <a:extLst>
              <a:ext uri="{FF2B5EF4-FFF2-40B4-BE49-F238E27FC236}">
                <a16:creationId xmlns:a16="http://schemas.microsoft.com/office/drawing/2014/main" id="{8B871CEC-3811-5343-8FD4-E15214D6F15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88" y="437814"/>
            <a:ext cx="1244021" cy="30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110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Заключите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8AA50AB-BEF8-4977-B1F8-52D348030808}"/>
              </a:ext>
            </a:extLst>
          </p:cNvPr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A52CD42-D82E-495B-B7E3-D5D0DBA2AEC7}"/>
              </a:ext>
            </a:extLst>
          </p:cNvPr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gradFill>
            <a:gsLst>
              <a:gs pos="100000">
                <a:schemeClr val="accent2"/>
              </a:gs>
              <a:gs pos="0">
                <a:schemeClr val="accent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18" name="Текст 9">
            <a:extLst>
              <a:ext uri="{FF2B5EF4-FFF2-40B4-BE49-F238E27FC236}">
                <a16:creationId xmlns:a16="http://schemas.microsoft.com/office/drawing/2014/main" id="{FE885E8D-9430-4D38-97E0-03CA59A8F81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04743" y="3844925"/>
            <a:ext cx="5770563" cy="2636838"/>
          </a:xfrm>
        </p:spPr>
        <p:txBody>
          <a:bodyPr anchor="b" anchorCtr="0"/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cap="none" spc="30" baseline="0">
                <a:solidFill>
                  <a:schemeClr val="bg2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Пункт приема корреспонденции: </a:t>
            </a:r>
          </a:p>
          <a:p>
            <a:pPr lvl="0"/>
            <a:r>
              <a:rPr lang="ru-RU" dirty="0"/>
              <a:t>Москва, </a:t>
            </a:r>
            <a:r>
              <a:rPr lang="ru-RU" dirty="0" err="1"/>
              <a:t>Сандуновский</a:t>
            </a:r>
            <a:r>
              <a:rPr lang="ru-RU" dirty="0"/>
              <a:t> пер., д. 3, стр. 1, телефон +7 495 621-09-61</a:t>
            </a:r>
          </a:p>
          <a:p>
            <a:pPr lvl="0"/>
            <a:r>
              <a:rPr lang="ru-RU" dirty="0"/>
              <a:t>Почтовый адрес: 107016, Москва, ул. Неглинная, д. 12</a:t>
            </a:r>
          </a:p>
          <a:p>
            <a:pPr lvl="0"/>
            <a:r>
              <a:rPr lang="ru-RU" dirty="0"/>
              <a:t>Контактный центр: 8 800 250-40-72, +7 495 771-91-00</a:t>
            </a:r>
          </a:p>
          <a:p>
            <a:pPr lvl="0"/>
            <a:r>
              <a:rPr lang="ru-RU" dirty="0"/>
              <a:t>Факс: +7 495 621-64-65, +7 495 621-62-88</a:t>
            </a:r>
          </a:p>
          <a:p>
            <a:pPr lvl="0"/>
            <a:r>
              <a:rPr lang="ru-RU" dirty="0"/>
              <a:t>Сайт: www.cbr.ru</a:t>
            </a:r>
          </a:p>
          <a:p>
            <a:pPr lvl="0"/>
            <a:r>
              <a:rPr lang="ru-RU" dirty="0"/>
              <a:t>Электронная почта: fps@cbr.ru</a:t>
            </a:r>
          </a:p>
        </p:txBody>
      </p:sp>
      <p:sp>
        <p:nvSpPr>
          <p:cNvPr id="9" name="Текст 9">
            <a:extLst>
              <a:ext uri="{FF2B5EF4-FFF2-40B4-BE49-F238E27FC236}">
                <a16:creationId xmlns:a16="http://schemas.microsoft.com/office/drawing/2014/main" id="{FE565448-C04C-453B-AA54-32A758A947E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03949" y="1104901"/>
            <a:ext cx="5554663" cy="1965324"/>
          </a:xfrm>
        </p:spPr>
        <p:txBody>
          <a:bodyPr anchor="b" anchorCtr="0"/>
          <a:lstStyle>
            <a:lvl1pPr>
              <a:lnSpc>
                <a:spcPct val="100000"/>
              </a:lnSpc>
              <a:spcBef>
                <a:spcPts val="0"/>
              </a:spcBef>
              <a:defRPr sz="2400" cap="all" spc="30" baseline="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ru-RU" dirty="0"/>
              <a:t>Спасибо </a:t>
            </a:r>
          </a:p>
          <a:p>
            <a:pPr lvl="0"/>
            <a:r>
              <a:rPr lang="ru-RU" dirty="0"/>
              <a:t>за внимание</a:t>
            </a:r>
          </a:p>
        </p:txBody>
      </p:sp>
      <p:pic>
        <p:nvPicPr>
          <p:cNvPr id="8" name="Рисунок 6">
            <a:extLst>
              <a:ext uri="{FF2B5EF4-FFF2-40B4-BE49-F238E27FC236}">
                <a16:creationId xmlns:a16="http://schemas.microsoft.com/office/drawing/2014/main" id="{8FCCF32E-0F6E-4544-A5DF-207C316A63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064" y="431800"/>
            <a:ext cx="2407485" cy="59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612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2E29B-7BB8-44DA-AA47-F32EE10A2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E04EFD-558E-42EB-B3D8-20C5D2FB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DE6370-7C3C-486D-986D-DC33B6879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1956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5F56CF-2AEF-4193-83AF-48D8AA396B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387" y="1107506"/>
            <a:ext cx="11325225" cy="606994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DEABFE4-ED0F-4CD1-9EC3-8D558C175C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8153" y="1975652"/>
            <a:ext cx="11320460" cy="27614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95DE65F-AEC4-42F8-AE14-6CFCF7F12C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57438" y="431800"/>
            <a:ext cx="8439150" cy="3240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58F2AC6-6672-44E2-A8A9-32EB812269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14074" y="431801"/>
            <a:ext cx="744537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0AA99AE-6A35-4C1E-8082-A4A87B5CA521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id="{1CB045B0-C148-4BCB-A129-CADC19CDA1E7}"/>
              </a:ext>
            </a:extLst>
          </p:cNvPr>
          <p:cNvCxnSpPr/>
          <p:nvPr userDrawn="1"/>
        </p:nvCxnSpPr>
        <p:spPr>
          <a:xfrm>
            <a:off x="433388" y="866775"/>
            <a:ext cx="11325225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D8C4910-12A5-47A1-A219-F6CDF997B2AA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88" y="437814"/>
            <a:ext cx="1237966" cy="30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94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3" r:id="rId3"/>
    <p:sldLayoutId id="2147483693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accent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047" userDrawn="1">
          <p15:clr>
            <a:srgbClr val="F26B43"/>
          </p15:clr>
        </p15:guide>
        <p15:guide id="2" pos="7407" userDrawn="1">
          <p15:clr>
            <a:srgbClr val="F26B43"/>
          </p15:clr>
        </p15:guide>
        <p15:guide id="3" pos="273" userDrawn="1">
          <p15:clr>
            <a:srgbClr val="F26B43"/>
          </p15:clr>
        </p15:guide>
        <p15:guide id="4" orient="horz" pos="272" userDrawn="1">
          <p15:clr>
            <a:srgbClr val="F26B43"/>
          </p15:clr>
        </p15:guide>
        <p15:guide id="5" pos="879" userDrawn="1">
          <p15:clr>
            <a:srgbClr val="F26B43"/>
          </p15:clr>
        </p15:guide>
        <p15:guide id="6" pos="741" userDrawn="1">
          <p15:clr>
            <a:srgbClr val="F26B43"/>
          </p15:clr>
        </p15:guide>
        <p15:guide id="7" pos="1368" userDrawn="1">
          <p15:clr>
            <a:srgbClr val="F26B43"/>
          </p15:clr>
        </p15:guide>
        <p15:guide id="8" pos="1485" userDrawn="1">
          <p15:clr>
            <a:srgbClr val="F26B43"/>
          </p15:clr>
        </p15:guide>
        <p15:guide id="9" pos="1952" userDrawn="1">
          <p15:clr>
            <a:srgbClr val="F26B43"/>
          </p15:clr>
        </p15:guide>
        <p15:guide id="10" pos="2090" userDrawn="1">
          <p15:clr>
            <a:srgbClr val="F26B43"/>
          </p15:clr>
        </p15:guide>
        <p15:guide id="11" pos="2547" userDrawn="1">
          <p15:clr>
            <a:srgbClr val="F26B43"/>
          </p15:clr>
        </p15:guide>
        <p15:guide id="12" pos="2696" userDrawn="1">
          <p15:clr>
            <a:srgbClr val="F26B43"/>
          </p15:clr>
        </p15:guide>
        <p15:guide id="13" pos="3165" userDrawn="1">
          <p15:clr>
            <a:srgbClr val="F26B43"/>
          </p15:clr>
        </p15:guide>
        <p15:guide id="14" pos="3300" userDrawn="1">
          <p15:clr>
            <a:srgbClr val="F26B43"/>
          </p15:clr>
        </p15:guide>
        <p15:guide id="15" pos="3772" userDrawn="1">
          <p15:clr>
            <a:srgbClr val="F26B43"/>
          </p15:clr>
        </p15:guide>
        <p15:guide id="16" pos="3908" userDrawn="1">
          <p15:clr>
            <a:srgbClr val="F26B43"/>
          </p15:clr>
        </p15:guide>
        <p15:guide id="17" pos="4377" userDrawn="1">
          <p15:clr>
            <a:srgbClr val="F26B43"/>
          </p15:clr>
        </p15:guide>
        <p15:guide id="18" pos="4512" userDrawn="1">
          <p15:clr>
            <a:srgbClr val="F26B43"/>
          </p15:clr>
        </p15:guide>
        <p15:guide id="19" pos="4985" userDrawn="1">
          <p15:clr>
            <a:srgbClr val="F26B43"/>
          </p15:clr>
        </p15:guide>
        <p15:guide id="20" pos="5118" userDrawn="1">
          <p15:clr>
            <a:srgbClr val="F26B43"/>
          </p15:clr>
        </p15:guide>
        <p15:guide id="21" pos="5589" userDrawn="1">
          <p15:clr>
            <a:srgbClr val="F26B43"/>
          </p15:clr>
        </p15:guide>
        <p15:guide id="22" pos="5726" userDrawn="1">
          <p15:clr>
            <a:srgbClr val="F26B43"/>
          </p15:clr>
        </p15:guide>
        <p15:guide id="23" pos="6195" userDrawn="1">
          <p15:clr>
            <a:srgbClr val="F26B43"/>
          </p15:clr>
        </p15:guide>
        <p15:guide id="24" pos="6332" userDrawn="1">
          <p15:clr>
            <a:srgbClr val="F26B43"/>
          </p15:clr>
        </p15:guide>
        <p15:guide id="25" pos="6801" userDrawn="1">
          <p15:clr>
            <a:srgbClr val="F26B43"/>
          </p15:clr>
        </p15:guide>
        <p15:guide id="26" pos="6938" userDrawn="1">
          <p15:clr>
            <a:srgbClr val="F26B43"/>
          </p15:clr>
        </p15:guide>
        <p15:guide id="27" orient="horz" pos="2160" userDrawn="1">
          <p15:clr>
            <a:srgbClr val="F26B43"/>
          </p15:clr>
        </p15:guide>
        <p15:guide id="28" orient="horz" pos="696" userDrawn="1">
          <p15:clr>
            <a:srgbClr val="F26B43"/>
          </p15:clr>
        </p15:guide>
        <p15:guide id="29" orient="horz" pos="1242" userDrawn="1">
          <p15:clr>
            <a:srgbClr val="F26B43"/>
          </p15:clr>
        </p15:guide>
        <p15:guide id="30" orient="horz" pos="108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3387" y="1107506"/>
            <a:ext cx="11325225" cy="606994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38153" y="1975652"/>
            <a:ext cx="11320460" cy="27614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57438" y="431800"/>
            <a:ext cx="8439150" cy="32400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888A8D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014074" y="431801"/>
            <a:ext cx="744537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0AA99AE-6A35-4C1E-8082-A4A87B5CA521}" type="slidenum">
              <a:rPr kumimoji="0" lang="ru-RU" sz="1600" b="1" i="0" u="none" strike="noStrike" kern="1200" cap="none" spc="0" normalizeH="0" baseline="0" noProof="0" smtClean="0">
                <a:ln>
                  <a:noFill/>
                </a:ln>
                <a:solidFill>
                  <a:srgbClr val="888A8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rgbClr val="888A8D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22" name="Прямая соединительная линия 21"/>
          <p:cNvCxnSpPr/>
          <p:nvPr userDrawn="1"/>
        </p:nvCxnSpPr>
        <p:spPr>
          <a:xfrm>
            <a:off x="433388" y="866775"/>
            <a:ext cx="11325225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88" y="437814"/>
            <a:ext cx="1237966" cy="30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140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4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accent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1">
            <a:extLst>
              <a:ext uri="{FF2B5EF4-FFF2-40B4-BE49-F238E27FC236}">
                <a16:creationId xmlns:a16="http://schemas.microsoft.com/office/drawing/2014/main" id="{6D32CE10-D78F-4CAF-B675-5D537BB1737E}"/>
              </a:ext>
            </a:extLst>
          </p:cNvPr>
          <p:cNvSpPr txBox="1">
            <a:spLocks/>
          </p:cNvSpPr>
          <p:nvPr/>
        </p:nvSpPr>
        <p:spPr>
          <a:xfrm>
            <a:off x="495063" y="3910782"/>
            <a:ext cx="5239430" cy="24648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 cap="all" spc="3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>
                <a:latin typeface="+mn-lt"/>
              </a:rPr>
              <a:t>повышение ФИНАНСОВОЙ доступности для жителей новосибирской области. Планы и цели на 2023 год.</a:t>
            </a:r>
          </a:p>
          <a:p>
            <a:endParaRPr lang="ru-RU" sz="1800" cap="none" dirty="0">
              <a:latin typeface="+mn-lt"/>
              <a:cs typeface="Calibri" panose="020F0502020204030204" pitchFamily="34" charset="0"/>
            </a:endParaRPr>
          </a:p>
          <a:p>
            <a:endParaRPr lang="en-US" sz="1800" cap="none" dirty="0">
              <a:latin typeface="+mn-lt"/>
              <a:cs typeface="Calibri" panose="020F0502020204030204" pitchFamily="34" charset="0"/>
            </a:endParaRPr>
          </a:p>
          <a:p>
            <a:pPr>
              <a:lnSpc>
                <a:spcPct val="110000"/>
              </a:lnSpc>
            </a:pPr>
            <a:r>
              <a:rPr lang="ru-RU" sz="1100" dirty="0">
                <a:latin typeface="+mj-lt"/>
              </a:rPr>
              <a:t>Барбанакова надежда Алексеевна</a:t>
            </a:r>
          </a:p>
          <a:p>
            <a:pPr>
              <a:lnSpc>
                <a:spcPct val="110000"/>
              </a:lnSpc>
            </a:pPr>
            <a:r>
              <a:rPr lang="ru-RU" sz="1100" dirty="0">
                <a:latin typeface="+mj-lt"/>
              </a:rPr>
              <a:t>Начальник</a:t>
            </a:r>
            <a:r>
              <a:rPr lang="en-US" sz="1100" dirty="0">
                <a:latin typeface="+mj-lt"/>
              </a:rPr>
              <a:t> </a:t>
            </a:r>
            <a:r>
              <a:rPr lang="ru-RU" sz="1100" dirty="0">
                <a:latin typeface="+mj-lt"/>
              </a:rPr>
              <a:t>управления платежных систем и расчетов</a:t>
            </a:r>
          </a:p>
          <a:p>
            <a:pPr>
              <a:lnSpc>
                <a:spcPct val="110000"/>
              </a:lnSpc>
            </a:pPr>
            <a:r>
              <a:rPr lang="ru-RU" sz="1100" dirty="0">
                <a:latin typeface="+mj-lt"/>
              </a:rPr>
              <a:t>Сибирского ГУ Банка России</a:t>
            </a:r>
          </a:p>
        </p:txBody>
      </p:sp>
    </p:spTree>
    <p:extLst>
      <p:ext uri="{BB962C8B-B14F-4D97-AF65-F5344CB8AC3E}">
        <p14:creationId xmlns:p14="http://schemas.microsoft.com/office/powerpoint/2010/main" val="423942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/>
              <a:t>10</a:t>
            </a:fld>
            <a:endParaRPr lang="ru-RU"/>
          </a:p>
        </p:txBody>
      </p:sp>
      <p:sp>
        <p:nvSpPr>
          <p:cNvPr id="28" name="Заголовок 1">
            <a:extLst>
              <a:ext uri="{FF2B5EF4-FFF2-40B4-BE49-F238E27FC236}">
                <a16:creationId xmlns:a16="http://schemas.microsoft.com/office/drawing/2014/main" id="{D5B359A4-759D-ABCB-62CF-291C4FDAA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8688" y="482762"/>
            <a:ext cx="8632897" cy="606994"/>
          </a:xfrm>
        </p:spPr>
        <p:txBody>
          <a:bodyPr/>
          <a:lstStyle/>
          <a:p>
            <a:r>
              <a:rPr lang="ru-RU" sz="16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rPr>
              <a:t>Контактная информация</a:t>
            </a:r>
            <a:endParaRPr lang="ru-RU" sz="1600" dirty="0">
              <a:solidFill>
                <a:schemeClr val="tx1"/>
              </a:solidFill>
              <a:latin typeface="+mn-lt"/>
              <a:ea typeface="+mn-ea"/>
              <a:cs typeface="Calibri" panose="020F05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5FC53B3-35C8-791D-EF98-7003D89ED667}"/>
              </a:ext>
            </a:extLst>
          </p:cNvPr>
          <p:cNvSpPr txBox="1"/>
          <p:nvPr/>
        </p:nvSpPr>
        <p:spPr>
          <a:xfrm>
            <a:off x="1072018" y="1292735"/>
            <a:ext cx="994205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/>
              <a:t>Барбанакова Надежда Алексеевна,</a:t>
            </a:r>
          </a:p>
          <a:p>
            <a:pPr algn="ctr"/>
            <a:r>
              <a:rPr lang="ru-RU" sz="1600" dirty="0" smtClean="0"/>
              <a:t>Начальник Управления платежных систем и расчетов </a:t>
            </a:r>
          </a:p>
          <a:p>
            <a:pPr algn="ctr"/>
            <a:r>
              <a:rPr lang="ru-RU" sz="1600" dirty="0" smtClean="0"/>
              <a:t>Сибирского ГУ Банка России</a:t>
            </a:r>
          </a:p>
          <a:p>
            <a:pPr algn="ctr"/>
            <a:endParaRPr lang="ru-RU" b="1" dirty="0" smtClean="0"/>
          </a:p>
          <a:p>
            <a:pPr algn="ctr"/>
            <a:r>
              <a:rPr lang="ru-RU" sz="1600" dirty="0" smtClean="0"/>
              <a:t>(383) 217-63-56</a:t>
            </a:r>
          </a:p>
          <a:p>
            <a:pPr algn="ctr"/>
            <a:r>
              <a:rPr lang="ru-RU" sz="1600" dirty="0" smtClean="0"/>
              <a:t>8-913-928-24-03</a:t>
            </a:r>
          </a:p>
          <a:p>
            <a:pPr algn="ctr"/>
            <a:r>
              <a:rPr lang="en-US" sz="1600" dirty="0"/>
              <a:t>BarbanakovaNA@cbr.ru</a:t>
            </a:r>
            <a:endParaRPr lang="ru-RU" sz="1600" dirty="0" smtClean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5FC53B3-35C8-791D-EF98-7003D89ED667}"/>
              </a:ext>
            </a:extLst>
          </p:cNvPr>
          <p:cNvSpPr txBox="1"/>
          <p:nvPr/>
        </p:nvSpPr>
        <p:spPr>
          <a:xfrm>
            <a:off x="1684669" y="4030665"/>
            <a:ext cx="871675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/>
              <a:t>Лысенко Роман Юрьевич,</a:t>
            </a:r>
          </a:p>
          <a:p>
            <a:pPr algn="ctr"/>
            <a:r>
              <a:rPr lang="ru-RU" sz="1600" dirty="0" smtClean="0"/>
              <a:t>Начальник отдела развития национальной платежной системы, государственных платежей и учета администрируемых доходов Управления платежных систем и расчетов Сибирского ГУ Банка России</a:t>
            </a:r>
          </a:p>
          <a:p>
            <a:pPr algn="ctr"/>
            <a:endParaRPr lang="ru-RU" dirty="0"/>
          </a:p>
          <a:p>
            <a:pPr algn="ctr"/>
            <a:r>
              <a:rPr lang="ru-RU" sz="1600" dirty="0" smtClean="0"/>
              <a:t>(383) 217-63-49</a:t>
            </a:r>
          </a:p>
          <a:p>
            <a:pPr algn="ctr"/>
            <a:r>
              <a:rPr lang="ru-RU" sz="1600" dirty="0" smtClean="0"/>
              <a:t>8-952-939-41-09</a:t>
            </a:r>
          </a:p>
          <a:p>
            <a:pPr algn="ctr"/>
            <a:r>
              <a:rPr lang="en-US" sz="1600" dirty="0"/>
              <a:t>LysenkoRY@cbr.ru</a:t>
            </a:r>
            <a:endParaRPr lang="ru-RU" sz="1600" dirty="0" smtClean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2230648" y="3707106"/>
            <a:ext cx="7808976" cy="9144"/>
          </a:xfrm>
          <a:prstGeom prst="line">
            <a:avLst/>
          </a:prstGeom>
          <a:ln w="31750">
            <a:solidFill>
              <a:srgbClr val="51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1D03AA6-BAF8-4C92-8864-5A8F2AEB75F4}"/>
              </a:ext>
            </a:extLst>
          </p:cNvPr>
          <p:cNvSpPr/>
          <p:nvPr/>
        </p:nvSpPr>
        <p:spPr>
          <a:xfrm rot="10800000">
            <a:off x="1041884" y="1089755"/>
            <a:ext cx="9810145" cy="2240040"/>
          </a:xfrm>
          <a:prstGeom prst="rect">
            <a:avLst/>
          </a:prstGeom>
          <a:gradFill>
            <a:gsLst>
              <a:gs pos="1900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0082BB"/>
              </a:gs>
            </a:gsLst>
            <a:lin ang="10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51D03AA6-BAF8-4C92-8864-5A8F2AEB75F4}"/>
              </a:ext>
            </a:extLst>
          </p:cNvPr>
          <p:cNvSpPr/>
          <p:nvPr/>
        </p:nvSpPr>
        <p:spPr>
          <a:xfrm rot="10800000">
            <a:off x="1137971" y="3908166"/>
            <a:ext cx="9714058" cy="2371864"/>
          </a:xfrm>
          <a:prstGeom prst="rect">
            <a:avLst/>
          </a:prstGeom>
          <a:gradFill>
            <a:gsLst>
              <a:gs pos="1900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0082BB"/>
              </a:gs>
            </a:gsLst>
            <a:lin ang="10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33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ABAE4F8B-A60E-43F7-8C70-C78DC0541A8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58089" y="1392284"/>
            <a:ext cx="7962781" cy="1965324"/>
          </a:xfrm>
        </p:spPr>
        <p:txBody>
          <a:bodyPr/>
          <a:lstStyle/>
          <a:p>
            <a:r>
              <a:rPr lang="ru-RU" b="1" dirty="0">
                <a:latin typeface="+mn-lt"/>
              </a:rPr>
              <a:t>Спасибо за внимание</a:t>
            </a:r>
            <a:r>
              <a:rPr lang="en-US" b="1" dirty="0">
                <a:latin typeface="+mn-lt"/>
              </a:rPr>
              <a:t>!</a:t>
            </a:r>
            <a:endParaRPr lang="ru-RU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30399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FE9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: скругленные углы 19">
            <a:extLst>
              <a:ext uri="{FF2B5EF4-FFF2-40B4-BE49-F238E27FC236}">
                <a16:creationId xmlns:a16="http://schemas.microsoft.com/office/drawing/2014/main" id="{D87C561B-13EB-8A38-1053-76A1F183EDDF}"/>
              </a:ext>
            </a:extLst>
          </p:cNvPr>
          <p:cNvSpPr/>
          <p:nvPr/>
        </p:nvSpPr>
        <p:spPr>
          <a:xfrm>
            <a:off x="3632467" y="1911096"/>
            <a:ext cx="4649644" cy="3463697"/>
          </a:xfrm>
          <a:prstGeom prst="roundRect">
            <a:avLst/>
          </a:prstGeom>
          <a:solidFill>
            <a:srgbClr val="C6EAFE"/>
          </a:solidFill>
          <a:ln w="85725">
            <a:solidFill>
              <a:srgbClr val="006299">
                <a:alpha val="65000"/>
              </a:srgbClr>
            </a:solidFill>
          </a:ln>
          <a:effectLst>
            <a:glow rad="1270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82BB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/>
              <a:t>2</a:t>
            </a:fld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FC53B3-35C8-791D-EF98-7003D89ED667}"/>
              </a:ext>
            </a:extLst>
          </p:cNvPr>
          <p:cNvSpPr txBox="1"/>
          <p:nvPr/>
        </p:nvSpPr>
        <p:spPr>
          <a:xfrm>
            <a:off x="4539897" y="3018328"/>
            <a:ext cx="28678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Повышение уровня финансовой доступности</a:t>
            </a:r>
            <a:endParaRPr lang="ru-RU" dirty="0"/>
          </a:p>
        </p:txBody>
      </p:sp>
      <p:pic>
        <p:nvPicPr>
          <p:cNvPr id="6" name="Picture 8" descr="C:\Users\юлия\Downloads\158245.png">
            <a:extLst>
              <a:ext uri="{FF2B5EF4-FFF2-40B4-BE49-F238E27FC236}">
                <a16:creationId xmlns:a16="http://schemas.microsoft.com/office/drawing/2014/main" id="{9DC49825-9C5C-4D68-80D4-6DCA9D35EC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3312" y="1351743"/>
            <a:ext cx="1251034" cy="1389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C:\Users\юлия\Downloads\158245.png">
            <a:extLst>
              <a:ext uri="{FF2B5EF4-FFF2-40B4-BE49-F238E27FC236}">
                <a16:creationId xmlns:a16="http://schemas.microsoft.com/office/drawing/2014/main" id="{F4D318C9-49D3-403C-9BEB-A8773F06EC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472"/>
          <a:stretch/>
        </p:blipFill>
        <p:spPr bwMode="auto">
          <a:xfrm>
            <a:off x="8519447" y="1399032"/>
            <a:ext cx="1281579" cy="912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E74D2AB-6B07-42A8-82AA-A70EDBA3720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068" y="1190385"/>
            <a:ext cx="2141824" cy="1510978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167EE12-961C-4D33-A4E8-9889C710D7C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8000"/>
                    </a14:imgEffect>
                    <a14:imgEffect>
                      <a14:brightnessContrast bright="-70000" contrast="4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84557" y="2154724"/>
            <a:ext cx="978558" cy="866386"/>
          </a:xfrm>
          <a:prstGeom prst="rect">
            <a:avLst/>
          </a:prstGeom>
          <a:ln>
            <a:noFill/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6" cstate="hq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707"/>
          <a:stretch/>
        </p:blipFill>
        <p:spPr>
          <a:xfrm>
            <a:off x="5052222" y="4230969"/>
            <a:ext cx="1875055" cy="1232702"/>
          </a:xfrm>
          <a:prstGeom prst="rect">
            <a:avLst/>
          </a:prstGeom>
        </p:spPr>
      </p:pic>
      <p:sp>
        <p:nvSpPr>
          <p:cNvPr id="13" name="Овал 12"/>
          <p:cNvSpPr/>
          <p:nvPr/>
        </p:nvSpPr>
        <p:spPr>
          <a:xfrm>
            <a:off x="6644255" y="4065009"/>
            <a:ext cx="175610" cy="165959"/>
          </a:xfrm>
          <a:prstGeom prst="ellipse">
            <a:avLst/>
          </a:prstGeom>
          <a:solidFill>
            <a:srgbClr val="0062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5FC53B3-35C8-791D-EF98-7003D89ED667}"/>
              </a:ext>
            </a:extLst>
          </p:cNvPr>
          <p:cNvSpPr txBox="1"/>
          <p:nvPr/>
        </p:nvSpPr>
        <p:spPr>
          <a:xfrm>
            <a:off x="1017748" y="2579815"/>
            <a:ext cx="1878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u="sng" dirty="0" smtClean="0"/>
              <a:t>БАНК РОССИИ</a:t>
            </a:r>
            <a:endParaRPr lang="ru-RU" u="sng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5FC53B3-35C8-791D-EF98-7003D89ED667}"/>
              </a:ext>
            </a:extLst>
          </p:cNvPr>
          <p:cNvSpPr txBox="1"/>
          <p:nvPr/>
        </p:nvSpPr>
        <p:spPr>
          <a:xfrm>
            <a:off x="9744422" y="2519891"/>
            <a:ext cx="832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u="sng" dirty="0" smtClean="0"/>
              <a:t>ТОИВ</a:t>
            </a:r>
            <a:endParaRPr lang="ru-RU" u="sng" dirty="0"/>
          </a:p>
        </p:txBody>
      </p:sp>
      <p:sp>
        <p:nvSpPr>
          <p:cNvPr id="23" name="Овал 22"/>
          <p:cNvSpPr/>
          <p:nvPr/>
        </p:nvSpPr>
        <p:spPr>
          <a:xfrm>
            <a:off x="5182009" y="4065010"/>
            <a:ext cx="175610" cy="165959"/>
          </a:xfrm>
          <a:prstGeom prst="ellipse">
            <a:avLst/>
          </a:prstGeom>
          <a:solidFill>
            <a:srgbClr val="0062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Волна 24"/>
          <p:cNvSpPr/>
          <p:nvPr/>
        </p:nvSpPr>
        <p:spPr>
          <a:xfrm>
            <a:off x="575960" y="3194844"/>
            <a:ext cx="2653002" cy="1862402"/>
          </a:xfrm>
          <a:prstGeom prst="wave">
            <a:avLst>
              <a:gd name="adj1" fmla="val 9554"/>
              <a:gd name="adj2" fmla="val 0"/>
            </a:avLst>
          </a:prstGeom>
          <a:solidFill>
            <a:srgbClr val="C6EAFE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Волна 25"/>
          <p:cNvSpPr/>
          <p:nvPr/>
        </p:nvSpPr>
        <p:spPr>
          <a:xfrm>
            <a:off x="545385" y="4871459"/>
            <a:ext cx="2653002" cy="1862402"/>
          </a:xfrm>
          <a:prstGeom prst="wave">
            <a:avLst>
              <a:gd name="adj1" fmla="val 9063"/>
              <a:gd name="adj2" fmla="val 0"/>
            </a:avLst>
          </a:prstGeom>
          <a:solidFill>
            <a:srgbClr val="C6EAFE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5FC53B3-35C8-791D-EF98-7003D89ED667}"/>
              </a:ext>
            </a:extLst>
          </p:cNvPr>
          <p:cNvSpPr txBox="1"/>
          <p:nvPr/>
        </p:nvSpPr>
        <p:spPr>
          <a:xfrm>
            <a:off x="503416" y="5309615"/>
            <a:ext cx="275706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Приоритетные направления повышения доступности финансовых услуг в РФ на период 2022-2024 годов</a:t>
            </a:r>
            <a:endParaRPr lang="ru-RU" sz="1400" dirty="0"/>
          </a:p>
        </p:txBody>
      </p:sp>
      <p:sp>
        <p:nvSpPr>
          <p:cNvPr id="27" name="Волна 26"/>
          <p:cNvSpPr/>
          <p:nvPr/>
        </p:nvSpPr>
        <p:spPr>
          <a:xfrm>
            <a:off x="8765132" y="3354877"/>
            <a:ext cx="2848161" cy="2295143"/>
          </a:xfrm>
          <a:prstGeom prst="wave">
            <a:avLst>
              <a:gd name="adj1" fmla="val 7321"/>
              <a:gd name="adj2" fmla="val 0"/>
            </a:avLst>
          </a:prstGeom>
          <a:solidFill>
            <a:srgbClr val="C6EAFE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Заголовок 1">
            <a:extLst>
              <a:ext uri="{FF2B5EF4-FFF2-40B4-BE49-F238E27FC236}">
                <a16:creationId xmlns:a16="http://schemas.microsoft.com/office/drawing/2014/main" id="{D5B359A4-759D-ABCB-62CF-291C4FDAA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8688" y="482762"/>
            <a:ext cx="8632897" cy="606994"/>
          </a:xfrm>
        </p:spPr>
        <p:txBody>
          <a:bodyPr/>
          <a:lstStyle/>
          <a:p>
            <a:r>
              <a:rPr lang="ru-RU" sz="16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rPr>
              <a:t>Повышение уровня финансовой доступности – общая цель </a:t>
            </a:r>
            <a:endParaRPr lang="ru-RU" sz="1600" dirty="0">
              <a:solidFill>
                <a:schemeClr val="tx1"/>
              </a:solidFill>
              <a:latin typeface="+mn-lt"/>
              <a:ea typeface="+mn-ea"/>
              <a:cs typeface="Calibri" panose="020F050202020403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6787" y="3648992"/>
            <a:ext cx="265460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/>
              <a:t>ФЗ №86 от 10.12.2002</a:t>
            </a:r>
          </a:p>
          <a:p>
            <a:pPr algn="ctr"/>
            <a:r>
              <a:rPr lang="ru-RU" sz="1400" dirty="0"/>
              <a:t>«О Центральном банке Российской Федерации»</a:t>
            </a:r>
          </a:p>
          <a:p>
            <a:pPr algn="ctr"/>
            <a:endParaRPr lang="ru-RU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8861912" y="3809952"/>
            <a:ext cx="265460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Стандарт развития конкуренции в субъектах РФ, утвержденный распоряжением Правительства РФ от 17.04.2019 № 768-р 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025958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FE9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Прямоугольник: скругленные углы 19">
            <a:extLst>
              <a:ext uri="{FF2B5EF4-FFF2-40B4-BE49-F238E27FC236}">
                <a16:creationId xmlns:a16="http://schemas.microsoft.com/office/drawing/2014/main" id="{D87C561B-13EB-8A38-1053-76A1F183EDDF}"/>
              </a:ext>
            </a:extLst>
          </p:cNvPr>
          <p:cNvSpPr/>
          <p:nvPr/>
        </p:nvSpPr>
        <p:spPr>
          <a:xfrm>
            <a:off x="9446224" y="1086094"/>
            <a:ext cx="1992402" cy="827649"/>
          </a:xfrm>
          <a:prstGeom prst="roundRect">
            <a:avLst/>
          </a:prstGeom>
          <a:solidFill>
            <a:srgbClr val="C6EAFE"/>
          </a:solidFill>
          <a:ln w="857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82BB"/>
              </a:solidFill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B359A4-759D-ABCB-62CF-291C4FDAA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2664" y="436418"/>
            <a:ext cx="8632897" cy="606994"/>
          </a:xfrm>
        </p:spPr>
        <p:txBody>
          <a:bodyPr/>
          <a:lstStyle/>
          <a:p>
            <a:r>
              <a:rPr lang="ru-RU" sz="1600" dirty="0">
                <a:solidFill>
                  <a:schemeClr val="tx1"/>
                </a:solidFill>
                <a:cs typeface="Calibri" panose="020F0502020204030204" pitchFamily="34" charset="0"/>
              </a:rPr>
              <a:t>Уровень доступности инфраструктуры предоставления финансовых услуг в </a:t>
            </a:r>
            <a:r>
              <a:rPr lang="ru-RU" sz="1600" dirty="0" smtClean="0">
                <a:solidFill>
                  <a:schemeClr val="tx1"/>
                </a:solidFill>
                <a:cs typeface="Calibri" panose="020F0502020204030204" pitchFamily="34" charset="0"/>
              </a:rPr>
              <a:t>населенных пунктах</a:t>
            </a:r>
            <a:endParaRPr lang="ru-RU" sz="1600" dirty="0">
              <a:solidFill>
                <a:schemeClr val="tx1"/>
              </a:solidFill>
              <a:latin typeface="+mn-lt"/>
              <a:ea typeface="+mn-ea"/>
              <a:cs typeface="Calibri" panose="020F0502020204030204" pitchFamily="34" charset="0"/>
            </a:endParaRP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111B7EB5-DADA-142F-B0B5-B2533FD55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/>
              <a:t>3</a:t>
            </a:fld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9636C2F-FCEC-C802-8860-E50AC7B0085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419" t="61634" r="45107" b="18939"/>
          <a:stretch/>
        </p:blipFill>
        <p:spPr>
          <a:xfrm>
            <a:off x="723245" y="4604861"/>
            <a:ext cx="1676688" cy="1749324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44325009-5021-D84B-1D77-12D38D679ECB}"/>
              </a:ext>
            </a:extLst>
          </p:cNvPr>
          <p:cNvSpPr/>
          <p:nvPr/>
        </p:nvSpPr>
        <p:spPr>
          <a:xfrm>
            <a:off x="8045817" y="2839602"/>
            <a:ext cx="3982501" cy="3689522"/>
          </a:xfrm>
          <a:prstGeom prst="rect">
            <a:avLst/>
          </a:prstGeom>
          <a:solidFill>
            <a:srgbClr val="DFE9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B2E0A09-7B3F-3E95-0659-A8CFE93929C8}"/>
              </a:ext>
            </a:extLst>
          </p:cNvPr>
          <p:cNvSpPr/>
          <p:nvPr/>
        </p:nvSpPr>
        <p:spPr>
          <a:xfrm>
            <a:off x="0" y="5856514"/>
            <a:ext cx="12268199" cy="976719"/>
          </a:xfrm>
          <a:prstGeom prst="rect">
            <a:avLst/>
          </a:prstGeom>
          <a:solidFill>
            <a:srgbClr val="3438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BAF432F8-ED25-00A8-D641-A3D49A549410}"/>
              </a:ext>
            </a:extLst>
          </p:cNvPr>
          <p:cNvSpPr/>
          <p:nvPr/>
        </p:nvSpPr>
        <p:spPr>
          <a:xfrm>
            <a:off x="5284355" y="3247215"/>
            <a:ext cx="3444538" cy="2566252"/>
          </a:xfrm>
          <a:prstGeom prst="rect">
            <a:avLst/>
          </a:prstGeom>
          <a:solidFill>
            <a:srgbClr val="DFE9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>
            <a:extLst>
              <a:ext uri="{FF2B5EF4-FFF2-40B4-BE49-F238E27FC236}">
                <a16:creationId xmlns:a16="http://schemas.microsoft.com/office/drawing/2014/main" id="{6B7DEDE7-C7A4-C36D-1D6E-46C130E66D43}"/>
              </a:ext>
            </a:extLst>
          </p:cNvPr>
          <p:cNvSpPr/>
          <p:nvPr/>
        </p:nvSpPr>
        <p:spPr>
          <a:xfrm>
            <a:off x="1943283" y="5051796"/>
            <a:ext cx="192297" cy="174304"/>
          </a:xfrm>
          <a:prstGeom prst="ellipse">
            <a:avLst/>
          </a:prstGeom>
          <a:solidFill>
            <a:srgbClr val="3438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>
            <a:extLst>
              <a:ext uri="{FF2B5EF4-FFF2-40B4-BE49-F238E27FC236}">
                <a16:creationId xmlns:a16="http://schemas.microsoft.com/office/drawing/2014/main" id="{F06A0BDE-9754-DFB1-86B5-7783C5AAC53F}"/>
              </a:ext>
            </a:extLst>
          </p:cNvPr>
          <p:cNvSpPr/>
          <p:nvPr/>
        </p:nvSpPr>
        <p:spPr>
          <a:xfrm>
            <a:off x="2300749" y="3143388"/>
            <a:ext cx="515104" cy="451984"/>
          </a:xfrm>
          <a:prstGeom prst="ellipse">
            <a:avLst/>
          </a:prstGeom>
          <a:solidFill>
            <a:srgbClr val="DFE9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>
            <a:extLst>
              <a:ext uri="{FF2B5EF4-FFF2-40B4-BE49-F238E27FC236}">
                <a16:creationId xmlns:a16="http://schemas.microsoft.com/office/drawing/2014/main" id="{A8412C2C-4A8A-1BF1-E526-506CE3A238CA}"/>
              </a:ext>
            </a:extLst>
          </p:cNvPr>
          <p:cNvSpPr/>
          <p:nvPr/>
        </p:nvSpPr>
        <p:spPr>
          <a:xfrm>
            <a:off x="2001470" y="3412056"/>
            <a:ext cx="354435" cy="358508"/>
          </a:xfrm>
          <a:prstGeom prst="ellipse">
            <a:avLst/>
          </a:prstGeom>
          <a:solidFill>
            <a:srgbClr val="DFE9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>
            <a:extLst>
              <a:ext uri="{FF2B5EF4-FFF2-40B4-BE49-F238E27FC236}">
                <a16:creationId xmlns:a16="http://schemas.microsoft.com/office/drawing/2014/main" id="{A8412C2C-4A8A-1BF1-E526-506CE3A238CA}"/>
              </a:ext>
            </a:extLst>
          </p:cNvPr>
          <p:cNvSpPr/>
          <p:nvPr/>
        </p:nvSpPr>
        <p:spPr>
          <a:xfrm>
            <a:off x="2335810" y="3397735"/>
            <a:ext cx="190249" cy="353060"/>
          </a:xfrm>
          <a:prstGeom prst="ellipse">
            <a:avLst/>
          </a:prstGeom>
          <a:solidFill>
            <a:srgbClr val="DFE9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>
            <a:extLst>
              <a:ext uri="{FF2B5EF4-FFF2-40B4-BE49-F238E27FC236}">
                <a16:creationId xmlns:a16="http://schemas.microsoft.com/office/drawing/2014/main" id="{A8412C2C-4A8A-1BF1-E526-506CE3A238CA}"/>
              </a:ext>
            </a:extLst>
          </p:cNvPr>
          <p:cNvSpPr/>
          <p:nvPr/>
        </p:nvSpPr>
        <p:spPr>
          <a:xfrm rot="19714409">
            <a:off x="1691646" y="4568567"/>
            <a:ext cx="179614" cy="280042"/>
          </a:xfrm>
          <a:prstGeom prst="ellipse">
            <a:avLst/>
          </a:prstGeom>
          <a:solidFill>
            <a:srgbClr val="DFE9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>
            <a:extLst>
              <a:ext uri="{FF2B5EF4-FFF2-40B4-BE49-F238E27FC236}">
                <a16:creationId xmlns:a16="http://schemas.microsoft.com/office/drawing/2014/main" id="{A8412C2C-4A8A-1BF1-E526-506CE3A238CA}"/>
              </a:ext>
            </a:extLst>
          </p:cNvPr>
          <p:cNvSpPr/>
          <p:nvPr/>
        </p:nvSpPr>
        <p:spPr>
          <a:xfrm rot="21106988">
            <a:off x="2056823" y="4536591"/>
            <a:ext cx="362968" cy="331096"/>
          </a:xfrm>
          <a:prstGeom prst="ellipse">
            <a:avLst/>
          </a:prstGeom>
          <a:solidFill>
            <a:srgbClr val="DFE9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>
            <a:extLst>
              <a:ext uri="{FF2B5EF4-FFF2-40B4-BE49-F238E27FC236}">
                <a16:creationId xmlns:a16="http://schemas.microsoft.com/office/drawing/2014/main" id="{A8412C2C-4A8A-1BF1-E526-506CE3A238CA}"/>
              </a:ext>
            </a:extLst>
          </p:cNvPr>
          <p:cNvSpPr/>
          <p:nvPr/>
        </p:nvSpPr>
        <p:spPr>
          <a:xfrm rot="21106988" flipH="1">
            <a:off x="1497365" y="3358356"/>
            <a:ext cx="94514" cy="144101"/>
          </a:xfrm>
          <a:prstGeom prst="ellipse">
            <a:avLst/>
          </a:prstGeom>
          <a:solidFill>
            <a:srgbClr val="DFE9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>
            <a:extLst>
              <a:ext uri="{FF2B5EF4-FFF2-40B4-BE49-F238E27FC236}">
                <a16:creationId xmlns:a16="http://schemas.microsoft.com/office/drawing/2014/main" id="{A8412C2C-4A8A-1BF1-E526-506CE3A238CA}"/>
              </a:ext>
            </a:extLst>
          </p:cNvPr>
          <p:cNvSpPr/>
          <p:nvPr/>
        </p:nvSpPr>
        <p:spPr>
          <a:xfrm rot="21106988" flipH="1">
            <a:off x="1624964" y="3513346"/>
            <a:ext cx="108244" cy="144101"/>
          </a:xfrm>
          <a:prstGeom prst="ellipse">
            <a:avLst/>
          </a:prstGeom>
          <a:solidFill>
            <a:srgbClr val="DFE9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>
            <a:extLst>
              <a:ext uri="{FF2B5EF4-FFF2-40B4-BE49-F238E27FC236}">
                <a16:creationId xmlns:a16="http://schemas.microsoft.com/office/drawing/2014/main" id="{A8412C2C-4A8A-1BF1-E526-506CE3A238CA}"/>
              </a:ext>
            </a:extLst>
          </p:cNvPr>
          <p:cNvSpPr/>
          <p:nvPr/>
        </p:nvSpPr>
        <p:spPr>
          <a:xfrm>
            <a:off x="2267303" y="4343141"/>
            <a:ext cx="190249" cy="240562"/>
          </a:xfrm>
          <a:prstGeom prst="ellipse">
            <a:avLst/>
          </a:prstGeom>
          <a:solidFill>
            <a:srgbClr val="DFE9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>
            <a:extLst>
              <a:ext uri="{FF2B5EF4-FFF2-40B4-BE49-F238E27FC236}">
                <a16:creationId xmlns:a16="http://schemas.microsoft.com/office/drawing/2014/main" id="{6B7DEDE7-C7A4-C36D-1D6E-46C130E66D43}"/>
              </a:ext>
            </a:extLst>
          </p:cNvPr>
          <p:cNvSpPr/>
          <p:nvPr/>
        </p:nvSpPr>
        <p:spPr>
          <a:xfrm>
            <a:off x="1695997" y="5067256"/>
            <a:ext cx="116641" cy="134270"/>
          </a:xfrm>
          <a:prstGeom prst="ellipse">
            <a:avLst/>
          </a:prstGeom>
          <a:solidFill>
            <a:srgbClr val="3438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>
            <a:extLst>
              <a:ext uri="{FF2B5EF4-FFF2-40B4-BE49-F238E27FC236}">
                <a16:creationId xmlns:a16="http://schemas.microsoft.com/office/drawing/2014/main" id="{6B7DEDE7-C7A4-C36D-1D6E-46C130E66D43}"/>
              </a:ext>
            </a:extLst>
          </p:cNvPr>
          <p:cNvSpPr/>
          <p:nvPr/>
        </p:nvSpPr>
        <p:spPr>
          <a:xfrm>
            <a:off x="1590058" y="5049321"/>
            <a:ext cx="116641" cy="134270"/>
          </a:xfrm>
          <a:prstGeom prst="ellipse">
            <a:avLst/>
          </a:prstGeom>
          <a:solidFill>
            <a:srgbClr val="3438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758E330-6E06-F83A-0FAB-ADDB3E86C401}"/>
              </a:ext>
            </a:extLst>
          </p:cNvPr>
          <p:cNvSpPr txBox="1"/>
          <p:nvPr/>
        </p:nvSpPr>
        <p:spPr>
          <a:xfrm>
            <a:off x="9320394" y="1918123"/>
            <a:ext cx="2364288" cy="4078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" dirty="0"/>
              <a:t>                                                                                </a:t>
            </a:r>
          </a:p>
          <a:p>
            <a:pPr algn="ctr"/>
            <a:r>
              <a:rPr lang="ru-RU" sz="300" dirty="0"/>
              <a:t>                                                                                 </a:t>
            </a:r>
          </a:p>
          <a:p>
            <a:pPr algn="ctr"/>
            <a:endParaRPr lang="en-US" sz="1400" dirty="0"/>
          </a:p>
          <a:p>
            <a:pPr algn="ctr"/>
            <a:r>
              <a:rPr lang="ru-RU" sz="1500" u="sng" dirty="0" smtClean="0"/>
              <a:t>Банки</a:t>
            </a:r>
          </a:p>
          <a:p>
            <a:pPr marL="171450" indent="-171450" algn="ctr">
              <a:buFont typeface="Wingdings" panose="05000000000000000000" pitchFamily="2" charset="2"/>
              <a:buChar char="ü"/>
            </a:pPr>
            <a:endParaRPr lang="ru-RU" sz="1500" dirty="0"/>
          </a:p>
          <a:p>
            <a:pPr algn="ctr"/>
            <a:r>
              <a:rPr lang="ru-RU" sz="1500" u="sng" dirty="0" smtClean="0"/>
              <a:t>Удаленные точки обслуживания с работником банка</a:t>
            </a:r>
          </a:p>
          <a:p>
            <a:pPr algn="ctr"/>
            <a:endParaRPr lang="ru-RU" sz="1500" dirty="0" smtClean="0"/>
          </a:p>
          <a:p>
            <a:pPr algn="ctr"/>
            <a:r>
              <a:rPr lang="ru-RU" sz="1500" u="sng" dirty="0" smtClean="0"/>
              <a:t>Отделение/Окна «Почта России»</a:t>
            </a:r>
          </a:p>
          <a:p>
            <a:pPr marL="171450" indent="-171450" algn="ctr">
              <a:buFont typeface="Wingdings" panose="05000000000000000000" pitchFamily="2" charset="2"/>
              <a:buChar char="ü"/>
            </a:pPr>
            <a:endParaRPr lang="ru-RU" sz="1500" dirty="0"/>
          </a:p>
          <a:p>
            <a:pPr algn="ctr"/>
            <a:r>
              <a:rPr lang="ru-RU" sz="1500" u="sng" dirty="0" smtClean="0"/>
              <a:t>Банкоматы</a:t>
            </a:r>
          </a:p>
          <a:p>
            <a:pPr marL="171450" indent="-171450" algn="ctr">
              <a:buFont typeface="Wingdings" panose="05000000000000000000" pitchFamily="2" charset="2"/>
              <a:buChar char="ü"/>
            </a:pPr>
            <a:endParaRPr lang="ru-RU" sz="1500" dirty="0"/>
          </a:p>
          <a:p>
            <a:pPr algn="ctr"/>
            <a:r>
              <a:rPr lang="ru-RU" sz="1500" u="sng" dirty="0" smtClean="0"/>
              <a:t>Терминалы, в </a:t>
            </a:r>
            <a:r>
              <a:rPr lang="ru-RU" sz="1500" u="sng" dirty="0" err="1" smtClean="0"/>
              <a:t>т.ч</a:t>
            </a:r>
            <a:r>
              <a:rPr lang="ru-RU" sz="1500" u="sng" dirty="0" smtClean="0"/>
              <a:t>. с функцией «ВЫДАЧА НАЛИЧНЫХ НА КАССЕ»</a:t>
            </a:r>
          </a:p>
          <a:p>
            <a:pPr marL="171450" indent="-171450" algn="ctr">
              <a:buFont typeface="Wingdings" panose="05000000000000000000" pitchFamily="2" charset="2"/>
              <a:buChar char="ü"/>
            </a:pPr>
            <a:endParaRPr lang="ru-RU" sz="1400" b="1" dirty="0"/>
          </a:p>
        </p:txBody>
      </p:sp>
      <p:sp>
        <p:nvSpPr>
          <p:cNvPr id="47" name="Овал 46">
            <a:extLst>
              <a:ext uri="{FF2B5EF4-FFF2-40B4-BE49-F238E27FC236}">
                <a16:creationId xmlns:a16="http://schemas.microsoft.com/office/drawing/2014/main" id="{A8412C2C-4A8A-1BF1-E526-506CE3A238CA}"/>
              </a:ext>
            </a:extLst>
          </p:cNvPr>
          <p:cNvSpPr/>
          <p:nvPr/>
        </p:nvSpPr>
        <p:spPr>
          <a:xfrm>
            <a:off x="2137188" y="4401811"/>
            <a:ext cx="149010" cy="190810"/>
          </a:xfrm>
          <a:prstGeom prst="ellipse">
            <a:avLst/>
          </a:prstGeom>
          <a:solidFill>
            <a:srgbClr val="DFE9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>
            <a:extLst>
              <a:ext uri="{FF2B5EF4-FFF2-40B4-BE49-F238E27FC236}">
                <a16:creationId xmlns:a16="http://schemas.microsoft.com/office/drawing/2014/main" id="{A8412C2C-4A8A-1BF1-E526-506CE3A238CA}"/>
              </a:ext>
            </a:extLst>
          </p:cNvPr>
          <p:cNvSpPr/>
          <p:nvPr/>
        </p:nvSpPr>
        <p:spPr>
          <a:xfrm>
            <a:off x="2312209" y="5113473"/>
            <a:ext cx="210867" cy="174405"/>
          </a:xfrm>
          <a:prstGeom prst="ellipse">
            <a:avLst/>
          </a:prstGeom>
          <a:solidFill>
            <a:srgbClr val="DFE9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Овал 52">
            <a:extLst>
              <a:ext uri="{FF2B5EF4-FFF2-40B4-BE49-F238E27FC236}">
                <a16:creationId xmlns:a16="http://schemas.microsoft.com/office/drawing/2014/main" id="{A8412C2C-4A8A-1BF1-E526-506CE3A238CA}"/>
              </a:ext>
            </a:extLst>
          </p:cNvPr>
          <p:cNvSpPr/>
          <p:nvPr/>
        </p:nvSpPr>
        <p:spPr>
          <a:xfrm>
            <a:off x="1590554" y="4382678"/>
            <a:ext cx="115651" cy="274553"/>
          </a:xfrm>
          <a:prstGeom prst="ellipse">
            <a:avLst/>
          </a:prstGeom>
          <a:solidFill>
            <a:srgbClr val="DFE9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Овал 53">
            <a:extLst>
              <a:ext uri="{FF2B5EF4-FFF2-40B4-BE49-F238E27FC236}">
                <a16:creationId xmlns:a16="http://schemas.microsoft.com/office/drawing/2014/main" id="{A8412C2C-4A8A-1BF1-E526-506CE3A238CA}"/>
              </a:ext>
            </a:extLst>
          </p:cNvPr>
          <p:cNvSpPr/>
          <p:nvPr/>
        </p:nvSpPr>
        <p:spPr>
          <a:xfrm>
            <a:off x="1369810" y="4479413"/>
            <a:ext cx="84534" cy="274553"/>
          </a:xfrm>
          <a:prstGeom prst="ellipse">
            <a:avLst/>
          </a:prstGeom>
          <a:solidFill>
            <a:srgbClr val="DFE9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>
            <a:extLst>
              <a:ext uri="{FF2B5EF4-FFF2-40B4-BE49-F238E27FC236}">
                <a16:creationId xmlns:a16="http://schemas.microsoft.com/office/drawing/2014/main" id="{A8412C2C-4A8A-1BF1-E526-506CE3A238CA}"/>
              </a:ext>
            </a:extLst>
          </p:cNvPr>
          <p:cNvSpPr/>
          <p:nvPr/>
        </p:nvSpPr>
        <p:spPr>
          <a:xfrm>
            <a:off x="1236585" y="4453765"/>
            <a:ext cx="112497" cy="124947"/>
          </a:xfrm>
          <a:prstGeom prst="ellipse">
            <a:avLst/>
          </a:prstGeom>
          <a:solidFill>
            <a:srgbClr val="DFE9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Овал 63">
            <a:extLst>
              <a:ext uri="{FF2B5EF4-FFF2-40B4-BE49-F238E27FC236}">
                <a16:creationId xmlns:a16="http://schemas.microsoft.com/office/drawing/2014/main" id="{A8412C2C-4A8A-1BF1-E526-506CE3A238CA}"/>
              </a:ext>
            </a:extLst>
          </p:cNvPr>
          <p:cNvSpPr/>
          <p:nvPr/>
        </p:nvSpPr>
        <p:spPr>
          <a:xfrm>
            <a:off x="2352960" y="4487941"/>
            <a:ext cx="143631" cy="157526"/>
          </a:xfrm>
          <a:prstGeom prst="ellipse">
            <a:avLst/>
          </a:prstGeom>
          <a:solidFill>
            <a:srgbClr val="DFE9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Овал 64">
            <a:extLst>
              <a:ext uri="{FF2B5EF4-FFF2-40B4-BE49-F238E27FC236}">
                <a16:creationId xmlns:a16="http://schemas.microsoft.com/office/drawing/2014/main" id="{A8412C2C-4A8A-1BF1-E526-506CE3A238CA}"/>
              </a:ext>
            </a:extLst>
          </p:cNvPr>
          <p:cNvSpPr/>
          <p:nvPr/>
        </p:nvSpPr>
        <p:spPr>
          <a:xfrm>
            <a:off x="2223312" y="4491743"/>
            <a:ext cx="112497" cy="124947"/>
          </a:xfrm>
          <a:prstGeom prst="ellipse">
            <a:avLst/>
          </a:prstGeom>
          <a:solidFill>
            <a:srgbClr val="DFE9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Овал 65">
            <a:extLst>
              <a:ext uri="{FF2B5EF4-FFF2-40B4-BE49-F238E27FC236}">
                <a16:creationId xmlns:a16="http://schemas.microsoft.com/office/drawing/2014/main" id="{A8412C2C-4A8A-1BF1-E526-506CE3A238CA}"/>
              </a:ext>
            </a:extLst>
          </p:cNvPr>
          <p:cNvSpPr/>
          <p:nvPr/>
        </p:nvSpPr>
        <p:spPr>
          <a:xfrm>
            <a:off x="1177178" y="4454633"/>
            <a:ext cx="112497" cy="124947"/>
          </a:xfrm>
          <a:prstGeom prst="ellipse">
            <a:avLst/>
          </a:prstGeom>
          <a:solidFill>
            <a:srgbClr val="DFE9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Новосибирская область">
            <a:extLst>
              <a:ext uri="{FF2B5EF4-FFF2-40B4-BE49-F238E27FC236}">
                <a16:creationId xmlns:a16="http://schemas.microsoft.com/office/drawing/2014/main" id="{10A0C51F-52AE-B2AA-2E04-159E0E0C56C4}"/>
              </a:ext>
            </a:extLst>
          </p:cNvPr>
          <p:cNvSpPr>
            <a:spLocks/>
          </p:cNvSpPr>
          <p:nvPr/>
        </p:nvSpPr>
        <p:spPr bwMode="auto">
          <a:xfrm rot="20855403">
            <a:off x="2008580" y="1072701"/>
            <a:ext cx="6262187" cy="4944373"/>
          </a:xfrm>
          <a:custGeom>
            <a:avLst/>
            <a:gdLst>
              <a:gd name="T0" fmla="*/ 89 w 2099"/>
              <a:gd name="T1" fmla="*/ 947 h 1653"/>
              <a:gd name="T2" fmla="*/ 42 w 2099"/>
              <a:gd name="T3" fmla="*/ 871 h 1653"/>
              <a:gd name="T4" fmla="*/ 13 w 2099"/>
              <a:gd name="T5" fmla="*/ 829 h 1653"/>
              <a:gd name="T6" fmla="*/ 16 w 2099"/>
              <a:gd name="T7" fmla="*/ 753 h 1653"/>
              <a:gd name="T8" fmla="*/ 13 w 2099"/>
              <a:gd name="T9" fmla="*/ 672 h 1653"/>
              <a:gd name="T10" fmla="*/ 58 w 2099"/>
              <a:gd name="T11" fmla="*/ 596 h 1653"/>
              <a:gd name="T12" fmla="*/ 37 w 2099"/>
              <a:gd name="T13" fmla="*/ 533 h 1653"/>
              <a:gd name="T14" fmla="*/ 89 w 2099"/>
              <a:gd name="T15" fmla="*/ 504 h 1653"/>
              <a:gd name="T16" fmla="*/ 228 w 2099"/>
              <a:gd name="T17" fmla="*/ 415 h 1653"/>
              <a:gd name="T18" fmla="*/ 307 w 2099"/>
              <a:gd name="T19" fmla="*/ 412 h 1653"/>
              <a:gd name="T20" fmla="*/ 304 w 2099"/>
              <a:gd name="T21" fmla="*/ 312 h 1653"/>
              <a:gd name="T22" fmla="*/ 304 w 2099"/>
              <a:gd name="T23" fmla="*/ 231 h 1653"/>
              <a:gd name="T24" fmla="*/ 365 w 2099"/>
              <a:gd name="T25" fmla="*/ 171 h 1653"/>
              <a:gd name="T26" fmla="*/ 362 w 2099"/>
              <a:gd name="T27" fmla="*/ 68 h 1653"/>
              <a:gd name="T28" fmla="*/ 1163 w 2099"/>
              <a:gd name="T29" fmla="*/ 470 h 1653"/>
              <a:gd name="T30" fmla="*/ 1595 w 2099"/>
              <a:gd name="T31" fmla="*/ 556 h 1653"/>
              <a:gd name="T32" fmla="*/ 1674 w 2099"/>
              <a:gd name="T33" fmla="*/ 556 h 1653"/>
              <a:gd name="T34" fmla="*/ 1724 w 2099"/>
              <a:gd name="T35" fmla="*/ 512 h 1653"/>
              <a:gd name="T36" fmla="*/ 1766 w 2099"/>
              <a:gd name="T37" fmla="*/ 601 h 1653"/>
              <a:gd name="T38" fmla="*/ 1758 w 2099"/>
              <a:gd name="T39" fmla="*/ 690 h 1653"/>
              <a:gd name="T40" fmla="*/ 1766 w 2099"/>
              <a:gd name="T41" fmla="*/ 785 h 1653"/>
              <a:gd name="T42" fmla="*/ 1787 w 2099"/>
              <a:gd name="T43" fmla="*/ 840 h 1653"/>
              <a:gd name="T44" fmla="*/ 1834 w 2099"/>
              <a:gd name="T45" fmla="*/ 829 h 1653"/>
              <a:gd name="T46" fmla="*/ 1863 w 2099"/>
              <a:gd name="T47" fmla="*/ 785 h 1653"/>
              <a:gd name="T48" fmla="*/ 1931 w 2099"/>
              <a:gd name="T49" fmla="*/ 743 h 1653"/>
              <a:gd name="T50" fmla="*/ 2015 w 2099"/>
              <a:gd name="T51" fmla="*/ 743 h 1653"/>
              <a:gd name="T52" fmla="*/ 2026 w 2099"/>
              <a:gd name="T53" fmla="*/ 790 h 1653"/>
              <a:gd name="T54" fmla="*/ 2034 w 2099"/>
              <a:gd name="T55" fmla="*/ 837 h 1653"/>
              <a:gd name="T56" fmla="*/ 2065 w 2099"/>
              <a:gd name="T57" fmla="*/ 900 h 1653"/>
              <a:gd name="T58" fmla="*/ 2057 w 2099"/>
              <a:gd name="T59" fmla="*/ 997 h 1653"/>
              <a:gd name="T60" fmla="*/ 2057 w 2099"/>
              <a:gd name="T61" fmla="*/ 1057 h 1653"/>
              <a:gd name="T62" fmla="*/ 2052 w 2099"/>
              <a:gd name="T63" fmla="*/ 1152 h 1653"/>
              <a:gd name="T64" fmla="*/ 2084 w 2099"/>
              <a:gd name="T65" fmla="*/ 1233 h 1653"/>
              <a:gd name="T66" fmla="*/ 2073 w 2099"/>
              <a:gd name="T67" fmla="*/ 1270 h 1653"/>
              <a:gd name="T68" fmla="*/ 1955 w 2099"/>
              <a:gd name="T69" fmla="*/ 1438 h 1653"/>
              <a:gd name="T70" fmla="*/ 1905 w 2099"/>
              <a:gd name="T71" fmla="*/ 1448 h 1653"/>
              <a:gd name="T72" fmla="*/ 1795 w 2099"/>
              <a:gd name="T73" fmla="*/ 1469 h 1653"/>
              <a:gd name="T74" fmla="*/ 1727 w 2099"/>
              <a:gd name="T75" fmla="*/ 1448 h 1653"/>
              <a:gd name="T76" fmla="*/ 1645 w 2099"/>
              <a:gd name="T77" fmla="*/ 1454 h 1653"/>
              <a:gd name="T78" fmla="*/ 1472 w 2099"/>
              <a:gd name="T79" fmla="*/ 1645 h 1653"/>
              <a:gd name="T80" fmla="*/ 1438 w 2099"/>
              <a:gd name="T81" fmla="*/ 1627 h 1653"/>
              <a:gd name="T82" fmla="*/ 1409 w 2099"/>
              <a:gd name="T83" fmla="*/ 1606 h 1653"/>
              <a:gd name="T84" fmla="*/ 1393 w 2099"/>
              <a:gd name="T85" fmla="*/ 1577 h 1653"/>
              <a:gd name="T86" fmla="*/ 1323 w 2099"/>
              <a:gd name="T87" fmla="*/ 1527 h 1653"/>
              <a:gd name="T88" fmla="*/ 1325 w 2099"/>
              <a:gd name="T89" fmla="*/ 1451 h 1653"/>
              <a:gd name="T90" fmla="*/ 1231 w 2099"/>
              <a:gd name="T91" fmla="*/ 1385 h 1653"/>
              <a:gd name="T92" fmla="*/ 1176 w 2099"/>
              <a:gd name="T93" fmla="*/ 1265 h 1653"/>
              <a:gd name="T94" fmla="*/ 1055 w 2099"/>
              <a:gd name="T95" fmla="*/ 1354 h 1653"/>
              <a:gd name="T96" fmla="*/ 908 w 2099"/>
              <a:gd name="T97" fmla="*/ 1427 h 1653"/>
              <a:gd name="T98" fmla="*/ 724 w 2099"/>
              <a:gd name="T99" fmla="*/ 1448 h 1653"/>
              <a:gd name="T100" fmla="*/ 606 w 2099"/>
              <a:gd name="T101" fmla="*/ 1498 h 1653"/>
              <a:gd name="T102" fmla="*/ 538 w 2099"/>
              <a:gd name="T103" fmla="*/ 1493 h 1653"/>
              <a:gd name="T104" fmla="*/ 491 w 2099"/>
              <a:gd name="T105" fmla="*/ 1448 h 1653"/>
              <a:gd name="T106" fmla="*/ 457 w 2099"/>
              <a:gd name="T107" fmla="*/ 1514 h 1653"/>
              <a:gd name="T108" fmla="*/ 181 w 2099"/>
              <a:gd name="T109" fmla="*/ 1176 h 1653"/>
              <a:gd name="T110" fmla="*/ 255 w 2099"/>
              <a:gd name="T111" fmla="*/ 1178 h 1653"/>
              <a:gd name="T112" fmla="*/ 278 w 2099"/>
              <a:gd name="T113" fmla="*/ 1105 h 1653"/>
              <a:gd name="T114" fmla="*/ 236 w 2099"/>
              <a:gd name="T115" fmla="*/ 1102 h 1653"/>
              <a:gd name="T116" fmla="*/ 147 w 2099"/>
              <a:gd name="T117" fmla="*/ 1113 h 16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099" h="1653">
                <a:moveTo>
                  <a:pt x="24" y="1144"/>
                </a:moveTo>
                <a:lnTo>
                  <a:pt x="45" y="1052"/>
                </a:lnTo>
                <a:lnTo>
                  <a:pt x="53" y="1021"/>
                </a:lnTo>
                <a:lnTo>
                  <a:pt x="58" y="992"/>
                </a:lnTo>
                <a:lnTo>
                  <a:pt x="58" y="981"/>
                </a:lnTo>
                <a:lnTo>
                  <a:pt x="66" y="984"/>
                </a:lnTo>
                <a:lnTo>
                  <a:pt x="74" y="989"/>
                </a:lnTo>
                <a:lnTo>
                  <a:pt x="79" y="989"/>
                </a:lnTo>
                <a:lnTo>
                  <a:pt x="89" y="984"/>
                </a:lnTo>
                <a:lnTo>
                  <a:pt x="92" y="976"/>
                </a:lnTo>
                <a:lnTo>
                  <a:pt x="97" y="968"/>
                </a:lnTo>
                <a:lnTo>
                  <a:pt x="95" y="953"/>
                </a:lnTo>
                <a:lnTo>
                  <a:pt x="89" y="947"/>
                </a:lnTo>
                <a:lnTo>
                  <a:pt x="89" y="942"/>
                </a:lnTo>
                <a:lnTo>
                  <a:pt x="95" y="937"/>
                </a:lnTo>
                <a:lnTo>
                  <a:pt x="87" y="929"/>
                </a:lnTo>
                <a:lnTo>
                  <a:pt x="79" y="937"/>
                </a:lnTo>
                <a:lnTo>
                  <a:pt x="68" y="934"/>
                </a:lnTo>
                <a:lnTo>
                  <a:pt x="71" y="890"/>
                </a:lnTo>
                <a:lnTo>
                  <a:pt x="63" y="876"/>
                </a:lnTo>
                <a:lnTo>
                  <a:pt x="60" y="876"/>
                </a:lnTo>
                <a:lnTo>
                  <a:pt x="53" y="879"/>
                </a:lnTo>
                <a:lnTo>
                  <a:pt x="50" y="884"/>
                </a:lnTo>
                <a:lnTo>
                  <a:pt x="42" y="884"/>
                </a:lnTo>
                <a:lnTo>
                  <a:pt x="42" y="879"/>
                </a:lnTo>
                <a:lnTo>
                  <a:pt x="42" y="871"/>
                </a:lnTo>
                <a:lnTo>
                  <a:pt x="42" y="863"/>
                </a:lnTo>
                <a:lnTo>
                  <a:pt x="39" y="853"/>
                </a:lnTo>
                <a:lnTo>
                  <a:pt x="39" y="850"/>
                </a:lnTo>
                <a:lnTo>
                  <a:pt x="47" y="848"/>
                </a:lnTo>
                <a:lnTo>
                  <a:pt x="53" y="842"/>
                </a:lnTo>
                <a:lnTo>
                  <a:pt x="53" y="840"/>
                </a:lnTo>
                <a:lnTo>
                  <a:pt x="42" y="837"/>
                </a:lnTo>
                <a:lnTo>
                  <a:pt x="37" y="837"/>
                </a:lnTo>
                <a:lnTo>
                  <a:pt x="32" y="842"/>
                </a:lnTo>
                <a:lnTo>
                  <a:pt x="26" y="842"/>
                </a:lnTo>
                <a:lnTo>
                  <a:pt x="18" y="840"/>
                </a:lnTo>
                <a:lnTo>
                  <a:pt x="13" y="834"/>
                </a:lnTo>
                <a:lnTo>
                  <a:pt x="13" y="829"/>
                </a:lnTo>
                <a:lnTo>
                  <a:pt x="18" y="821"/>
                </a:lnTo>
                <a:lnTo>
                  <a:pt x="24" y="813"/>
                </a:lnTo>
                <a:lnTo>
                  <a:pt x="29" y="806"/>
                </a:lnTo>
                <a:lnTo>
                  <a:pt x="34" y="808"/>
                </a:lnTo>
                <a:lnTo>
                  <a:pt x="34" y="803"/>
                </a:lnTo>
                <a:lnTo>
                  <a:pt x="34" y="790"/>
                </a:lnTo>
                <a:lnTo>
                  <a:pt x="32" y="779"/>
                </a:lnTo>
                <a:lnTo>
                  <a:pt x="29" y="777"/>
                </a:lnTo>
                <a:lnTo>
                  <a:pt x="21" y="774"/>
                </a:lnTo>
                <a:lnTo>
                  <a:pt x="18" y="769"/>
                </a:lnTo>
                <a:lnTo>
                  <a:pt x="21" y="756"/>
                </a:lnTo>
                <a:lnTo>
                  <a:pt x="18" y="756"/>
                </a:lnTo>
                <a:lnTo>
                  <a:pt x="16" y="753"/>
                </a:lnTo>
                <a:lnTo>
                  <a:pt x="13" y="745"/>
                </a:lnTo>
                <a:lnTo>
                  <a:pt x="18" y="737"/>
                </a:lnTo>
                <a:lnTo>
                  <a:pt x="21" y="735"/>
                </a:lnTo>
                <a:lnTo>
                  <a:pt x="24" y="732"/>
                </a:lnTo>
                <a:lnTo>
                  <a:pt x="24" y="727"/>
                </a:lnTo>
                <a:lnTo>
                  <a:pt x="24" y="722"/>
                </a:lnTo>
                <a:lnTo>
                  <a:pt x="24" y="711"/>
                </a:lnTo>
                <a:lnTo>
                  <a:pt x="24" y="703"/>
                </a:lnTo>
                <a:lnTo>
                  <a:pt x="21" y="695"/>
                </a:lnTo>
                <a:lnTo>
                  <a:pt x="18" y="690"/>
                </a:lnTo>
                <a:lnTo>
                  <a:pt x="16" y="685"/>
                </a:lnTo>
                <a:lnTo>
                  <a:pt x="16" y="677"/>
                </a:lnTo>
                <a:lnTo>
                  <a:pt x="13" y="672"/>
                </a:lnTo>
                <a:lnTo>
                  <a:pt x="16" y="664"/>
                </a:lnTo>
                <a:lnTo>
                  <a:pt x="13" y="659"/>
                </a:lnTo>
                <a:lnTo>
                  <a:pt x="0" y="648"/>
                </a:lnTo>
                <a:lnTo>
                  <a:pt x="18" y="638"/>
                </a:lnTo>
                <a:lnTo>
                  <a:pt x="24" y="635"/>
                </a:lnTo>
                <a:lnTo>
                  <a:pt x="18" y="630"/>
                </a:lnTo>
                <a:lnTo>
                  <a:pt x="21" y="625"/>
                </a:lnTo>
                <a:lnTo>
                  <a:pt x="26" y="619"/>
                </a:lnTo>
                <a:lnTo>
                  <a:pt x="37" y="619"/>
                </a:lnTo>
                <a:lnTo>
                  <a:pt x="47" y="617"/>
                </a:lnTo>
                <a:lnTo>
                  <a:pt x="58" y="614"/>
                </a:lnTo>
                <a:lnTo>
                  <a:pt x="60" y="604"/>
                </a:lnTo>
                <a:lnTo>
                  <a:pt x="58" y="596"/>
                </a:lnTo>
                <a:lnTo>
                  <a:pt x="55" y="590"/>
                </a:lnTo>
                <a:lnTo>
                  <a:pt x="39" y="601"/>
                </a:lnTo>
                <a:lnTo>
                  <a:pt x="34" y="598"/>
                </a:lnTo>
                <a:lnTo>
                  <a:pt x="32" y="585"/>
                </a:lnTo>
                <a:lnTo>
                  <a:pt x="29" y="572"/>
                </a:lnTo>
                <a:lnTo>
                  <a:pt x="34" y="569"/>
                </a:lnTo>
                <a:lnTo>
                  <a:pt x="42" y="567"/>
                </a:lnTo>
                <a:lnTo>
                  <a:pt x="47" y="559"/>
                </a:lnTo>
                <a:lnTo>
                  <a:pt x="55" y="562"/>
                </a:lnTo>
                <a:lnTo>
                  <a:pt x="55" y="559"/>
                </a:lnTo>
                <a:lnTo>
                  <a:pt x="50" y="554"/>
                </a:lnTo>
                <a:lnTo>
                  <a:pt x="42" y="543"/>
                </a:lnTo>
                <a:lnTo>
                  <a:pt x="37" y="533"/>
                </a:lnTo>
                <a:lnTo>
                  <a:pt x="39" y="530"/>
                </a:lnTo>
                <a:lnTo>
                  <a:pt x="32" y="517"/>
                </a:lnTo>
                <a:lnTo>
                  <a:pt x="37" y="512"/>
                </a:lnTo>
                <a:lnTo>
                  <a:pt x="39" y="514"/>
                </a:lnTo>
                <a:lnTo>
                  <a:pt x="47" y="520"/>
                </a:lnTo>
                <a:lnTo>
                  <a:pt x="58" y="525"/>
                </a:lnTo>
                <a:lnTo>
                  <a:pt x="66" y="527"/>
                </a:lnTo>
                <a:lnTo>
                  <a:pt x="76" y="527"/>
                </a:lnTo>
                <a:lnTo>
                  <a:pt x="87" y="527"/>
                </a:lnTo>
                <a:lnTo>
                  <a:pt x="92" y="522"/>
                </a:lnTo>
                <a:lnTo>
                  <a:pt x="92" y="512"/>
                </a:lnTo>
                <a:lnTo>
                  <a:pt x="92" y="504"/>
                </a:lnTo>
                <a:lnTo>
                  <a:pt x="89" y="504"/>
                </a:lnTo>
                <a:lnTo>
                  <a:pt x="79" y="480"/>
                </a:lnTo>
                <a:lnTo>
                  <a:pt x="92" y="464"/>
                </a:lnTo>
                <a:lnTo>
                  <a:pt x="118" y="454"/>
                </a:lnTo>
                <a:lnTo>
                  <a:pt x="134" y="446"/>
                </a:lnTo>
                <a:lnTo>
                  <a:pt x="142" y="438"/>
                </a:lnTo>
                <a:lnTo>
                  <a:pt x="144" y="428"/>
                </a:lnTo>
                <a:lnTo>
                  <a:pt x="160" y="428"/>
                </a:lnTo>
                <a:lnTo>
                  <a:pt x="171" y="428"/>
                </a:lnTo>
                <a:lnTo>
                  <a:pt x="178" y="425"/>
                </a:lnTo>
                <a:lnTo>
                  <a:pt x="181" y="417"/>
                </a:lnTo>
                <a:lnTo>
                  <a:pt x="186" y="412"/>
                </a:lnTo>
                <a:lnTo>
                  <a:pt x="194" y="401"/>
                </a:lnTo>
                <a:lnTo>
                  <a:pt x="228" y="415"/>
                </a:lnTo>
                <a:lnTo>
                  <a:pt x="236" y="415"/>
                </a:lnTo>
                <a:lnTo>
                  <a:pt x="244" y="415"/>
                </a:lnTo>
                <a:lnTo>
                  <a:pt x="249" y="407"/>
                </a:lnTo>
                <a:lnTo>
                  <a:pt x="255" y="401"/>
                </a:lnTo>
                <a:lnTo>
                  <a:pt x="257" y="401"/>
                </a:lnTo>
                <a:lnTo>
                  <a:pt x="262" y="404"/>
                </a:lnTo>
                <a:lnTo>
                  <a:pt x="270" y="407"/>
                </a:lnTo>
                <a:lnTo>
                  <a:pt x="278" y="407"/>
                </a:lnTo>
                <a:lnTo>
                  <a:pt x="281" y="412"/>
                </a:lnTo>
                <a:lnTo>
                  <a:pt x="281" y="417"/>
                </a:lnTo>
                <a:lnTo>
                  <a:pt x="283" y="417"/>
                </a:lnTo>
                <a:lnTo>
                  <a:pt x="297" y="412"/>
                </a:lnTo>
                <a:lnTo>
                  <a:pt x="307" y="412"/>
                </a:lnTo>
                <a:lnTo>
                  <a:pt x="325" y="412"/>
                </a:lnTo>
                <a:lnTo>
                  <a:pt x="323" y="388"/>
                </a:lnTo>
                <a:lnTo>
                  <a:pt x="302" y="370"/>
                </a:lnTo>
                <a:lnTo>
                  <a:pt x="302" y="365"/>
                </a:lnTo>
                <a:lnTo>
                  <a:pt x="302" y="357"/>
                </a:lnTo>
                <a:lnTo>
                  <a:pt x="294" y="357"/>
                </a:lnTo>
                <a:lnTo>
                  <a:pt x="289" y="354"/>
                </a:lnTo>
                <a:lnTo>
                  <a:pt x="289" y="346"/>
                </a:lnTo>
                <a:lnTo>
                  <a:pt x="289" y="336"/>
                </a:lnTo>
                <a:lnTo>
                  <a:pt x="291" y="325"/>
                </a:lnTo>
                <a:lnTo>
                  <a:pt x="291" y="315"/>
                </a:lnTo>
                <a:lnTo>
                  <a:pt x="291" y="304"/>
                </a:lnTo>
                <a:lnTo>
                  <a:pt x="304" y="312"/>
                </a:lnTo>
                <a:lnTo>
                  <a:pt x="304" y="302"/>
                </a:lnTo>
                <a:lnTo>
                  <a:pt x="289" y="291"/>
                </a:lnTo>
                <a:lnTo>
                  <a:pt x="249" y="297"/>
                </a:lnTo>
                <a:lnTo>
                  <a:pt x="244" y="289"/>
                </a:lnTo>
                <a:lnTo>
                  <a:pt x="247" y="270"/>
                </a:lnTo>
                <a:lnTo>
                  <a:pt x="249" y="265"/>
                </a:lnTo>
                <a:lnTo>
                  <a:pt x="255" y="265"/>
                </a:lnTo>
                <a:lnTo>
                  <a:pt x="257" y="265"/>
                </a:lnTo>
                <a:lnTo>
                  <a:pt x="265" y="265"/>
                </a:lnTo>
                <a:lnTo>
                  <a:pt x="276" y="265"/>
                </a:lnTo>
                <a:lnTo>
                  <a:pt x="281" y="262"/>
                </a:lnTo>
                <a:lnTo>
                  <a:pt x="286" y="260"/>
                </a:lnTo>
                <a:lnTo>
                  <a:pt x="304" y="231"/>
                </a:lnTo>
                <a:lnTo>
                  <a:pt x="310" y="234"/>
                </a:lnTo>
                <a:lnTo>
                  <a:pt x="318" y="236"/>
                </a:lnTo>
                <a:lnTo>
                  <a:pt x="325" y="234"/>
                </a:lnTo>
                <a:lnTo>
                  <a:pt x="328" y="231"/>
                </a:lnTo>
                <a:lnTo>
                  <a:pt x="328" y="223"/>
                </a:lnTo>
                <a:lnTo>
                  <a:pt x="336" y="220"/>
                </a:lnTo>
                <a:lnTo>
                  <a:pt x="346" y="218"/>
                </a:lnTo>
                <a:lnTo>
                  <a:pt x="357" y="213"/>
                </a:lnTo>
                <a:lnTo>
                  <a:pt x="360" y="205"/>
                </a:lnTo>
                <a:lnTo>
                  <a:pt x="360" y="202"/>
                </a:lnTo>
                <a:lnTo>
                  <a:pt x="360" y="192"/>
                </a:lnTo>
                <a:lnTo>
                  <a:pt x="362" y="181"/>
                </a:lnTo>
                <a:lnTo>
                  <a:pt x="365" y="171"/>
                </a:lnTo>
                <a:lnTo>
                  <a:pt x="362" y="165"/>
                </a:lnTo>
                <a:lnTo>
                  <a:pt x="362" y="163"/>
                </a:lnTo>
                <a:lnTo>
                  <a:pt x="365" y="157"/>
                </a:lnTo>
                <a:lnTo>
                  <a:pt x="367" y="152"/>
                </a:lnTo>
                <a:lnTo>
                  <a:pt x="367" y="147"/>
                </a:lnTo>
                <a:lnTo>
                  <a:pt x="370" y="139"/>
                </a:lnTo>
                <a:lnTo>
                  <a:pt x="370" y="134"/>
                </a:lnTo>
                <a:lnTo>
                  <a:pt x="370" y="129"/>
                </a:lnTo>
                <a:lnTo>
                  <a:pt x="365" y="121"/>
                </a:lnTo>
                <a:lnTo>
                  <a:pt x="362" y="113"/>
                </a:lnTo>
                <a:lnTo>
                  <a:pt x="362" y="100"/>
                </a:lnTo>
                <a:lnTo>
                  <a:pt x="362" y="87"/>
                </a:lnTo>
                <a:lnTo>
                  <a:pt x="362" y="68"/>
                </a:lnTo>
                <a:lnTo>
                  <a:pt x="367" y="29"/>
                </a:lnTo>
                <a:lnTo>
                  <a:pt x="365" y="0"/>
                </a:lnTo>
                <a:lnTo>
                  <a:pt x="485" y="31"/>
                </a:lnTo>
                <a:lnTo>
                  <a:pt x="525" y="60"/>
                </a:lnTo>
                <a:lnTo>
                  <a:pt x="533" y="60"/>
                </a:lnTo>
                <a:lnTo>
                  <a:pt x="743" y="108"/>
                </a:lnTo>
                <a:lnTo>
                  <a:pt x="837" y="123"/>
                </a:lnTo>
                <a:lnTo>
                  <a:pt x="834" y="129"/>
                </a:lnTo>
                <a:lnTo>
                  <a:pt x="832" y="134"/>
                </a:lnTo>
                <a:lnTo>
                  <a:pt x="832" y="142"/>
                </a:lnTo>
                <a:lnTo>
                  <a:pt x="834" y="142"/>
                </a:lnTo>
                <a:lnTo>
                  <a:pt x="1052" y="255"/>
                </a:lnTo>
                <a:lnTo>
                  <a:pt x="1163" y="470"/>
                </a:lnTo>
                <a:lnTo>
                  <a:pt x="1362" y="459"/>
                </a:lnTo>
                <a:lnTo>
                  <a:pt x="1422" y="583"/>
                </a:lnTo>
                <a:lnTo>
                  <a:pt x="1512" y="562"/>
                </a:lnTo>
                <a:lnTo>
                  <a:pt x="1546" y="564"/>
                </a:lnTo>
                <a:lnTo>
                  <a:pt x="1551" y="564"/>
                </a:lnTo>
                <a:lnTo>
                  <a:pt x="1556" y="562"/>
                </a:lnTo>
                <a:lnTo>
                  <a:pt x="1561" y="564"/>
                </a:lnTo>
                <a:lnTo>
                  <a:pt x="1567" y="564"/>
                </a:lnTo>
                <a:lnTo>
                  <a:pt x="1574" y="562"/>
                </a:lnTo>
                <a:lnTo>
                  <a:pt x="1580" y="562"/>
                </a:lnTo>
                <a:lnTo>
                  <a:pt x="1585" y="564"/>
                </a:lnTo>
                <a:lnTo>
                  <a:pt x="1588" y="559"/>
                </a:lnTo>
                <a:lnTo>
                  <a:pt x="1595" y="556"/>
                </a:lnTo>
                <a:lnTo>
                  <a:pt x="1603" y="554"/>
                </a:lnTo>
                <a:lnTo>
                  <a:pt x="1614" y="551"/>
                </a:lnTo>
                <a:lnTo>
                  <a:pt x="1627" y="548"/>
                </a:lnTo>
                <a:lnTo>
                  <a:pt x="1630" y="551"/>
                </a:lnTo>
                <a:lnTo>
                  <a:pt x="1632" y="554"/>
                </a:lnTo>
                <a:lnTo>
                  <a:pt x="1640" y="551"/>
                </a:lnTo>
                <a:lnTo>
                  <a:pt x="1643" y="551"/>
                </a:lnTo>
                <a:lnTo>
                  <a:pt x="1648" y="551"/>
                </a:lnTo>
                <a:lnTo>
                  <a:pt x="1656" y="548"/>
                </a:lnTo>
                <a:lnTo>
                  <a:pt x="1658" y="548"/>
                </a:lnTo>
                <a:lnTo>
                  <a:pt x="1666" y="551"/>
                </a:lnTo>
                <a:lnTo>
                  <a:pt x="1672" y="554"/>
                </a:lnTo>
                <a:lnTo>
                  <a:pt x="1674" y="556"/>
                </a:lnTo>
                <a:lnTo>
                  <a:pt x="1682" y="556"/>
                </a:lnTo>
                <a:lnTo>
                  <a:pt x="1690" y="551"/>
                </a:lnTo>
                <a:lnTo>
                  <a:pt x="1693" y="548"/>
                </a:lnTo>
                <a:lnTo>
                  <a:pt x="1693" y="543"/>
                </a:lnTo>
                <a:lnTo>
                  <a:pt x="1690" y="535"/>
                </a:lnTo>
                <a:lnTo>
                  <a:pt x="1690" y="533"/>
                </a:lnTo>
                <a:lnTo>
                  <a:pt x="1690" y="525"/>
                </a:lnTo>
                <a:lnTo>
                  <a:pt x="1695" y="517"/>
                </a:lnTo>
                <a:lnTo>
                  <a:pt x="1700" y="512"/>
                </a:lnTo>
                <a:lnTo>
                  <a:pt x="1706" y="512"/>
                </a:lnTo>
                <a:lnTo>
                  <a:pt x="1714" y="512"/>
                </a:lnTo>
                <a:lnTo>
                  <a:pt x="1719" y="512"/>
                </a:lnTo>
                <a:lnTo>
                  <a:pt x="1724" y="512"/>
                </a:lnTo>
                <a:lnTo>
                  <a:pt x="1727" y="517"/>
                </a:lnTo>
                <a:lnTo>
                  <a:pt x="1732" y="520"/>
                </a:lnTo>
                <a:lnTo>
                  <a:pt x="1737" y="520"/>
                </a:lnTo>
                <a:lnTo>
                  <a:pt x="1742" y="522"/>
                </a:lnTo>
                <a:lnTo>
                  <a:pt x="1748" y="514"/>
                </a:lnTo>
                <a:lnTo>
                  <a:pt x="1753" y="509"/>
                </a:lnTo>
                <a:lnTo>
                  <a:pt x="1758" y="509"/>
                </a:lnTo>
                <a:lnTo>
                  <a:pt x="1787" y="559"/>
                </a:lnTo>
                <a:lnTo>
                  <a:pt x="1787" y="569"/>
                </a:lnTo>
                <a:lnTo>
                  <a:pt x="1758" y="580"/>
                </a:lnTo>
                <a:lnTo>
                  <a:pt x="1756" y="588"/>
                </a:lnTo>
                <a:lnTo>
                  <a:pt x="1763" y="588"/>
                </a:lnTo>
                <a:lnTo>
                  <a:pt x="1766" y="601"/>
                </a:lnTo>
                <a:lnTo>
                  <a:pt x="1756" y="604"/>
                </a:lnTo>
                <a:lnTo>
                  <a:pt x="1753" y="611"/>
                </a:lnTo>
                <a:lnTo>
                  <a:pt x="1732" y="632"/>
                </a:lnTo>
                <a:lnTo>
                  <a:pt x="1737" y="640"/>
                </a:lnTo>
                <a:lnTo>
                  <a:pt x="1750" y="632"/>
                </a:lnTo>
                <a:lnTo>
                  <a:pt x="1763" y="651"/>
                </a:lnTo>
                <a:lnTo>
                  <a:pt x="1756" y="656"/>
                </a:lnTo>
                <a:lnTo>
                  <a:pt x="1756" y="651"/>
                </a:lnTo>
                <a:lnTo>
                  <a:pt x="1748" y="653"/>
                </a:lnTo>
                <a:lnTo>
                  <a:pt x="1750" y="659"/>
                </a:lnTo>
                <a:lnTo>
                  <a:pt x="1740" y="674"/>
                </a:lnTo>
                <a:lnTo>
                  <a:pt x="1748" y="677"/>
                </a:lnTo>
                <a:lnTo>
                  <a:pt x="1758" y="690"/>
                </a:lnTo>
                <a:lnTo>
                  <a:pt x="1771" y="682"/>
                </a:lnTo>
                <a:lnTo>
                  <a:pt x="1777" y="693"/>
                </a:lnTo>
                <a:lnTo>
                  <a:pt x="1763" y="701"/>
                </a:lnTo>
                <a:lnTo>
                  <a:pt x="1758" y="711"/>
                </a:lnTo>
                <a:lnTo>
                  <a:pt x="1758" y="716"/>
                </a:lnTo>
                <a:lnTo>
                  <a:pt x="1753" y="719"/>
                </a:lnTo>
                <a:lnTo>
                  <a:pt x="1777" y="740"/>
                </a:lnTo>
                <a:lnTo>
                  <a:pt x="1769" y="748"/>
                </a:lnTo>
                <a:lnTo>
                  <a:pt x="1787" y="771"/>
                </a:lnTo>
                <a:lnTo>
                  <a:pt x="1782" y="771"/>
                </a:lnTo>
                <a:lnTo>
                  <a:pt x="1782" y="785"/>
                </a:lnTo>
                <a:lnTo>
                  <a:pt x="1774" y="792"/>
                </a:lnTo>
                <a:lnTo>
                  <a:pt x="1766" y="785"/>
                </a:lnTo>
                <a:lnTo>
                  <a:pt x="1753" y="813"/>
                </a:lnTo>
                <a:lnTo>
                  <a:pt x="1748" y="816"/>
                </a:lnTo>
                <a:lnTo>
                  <a:pt x="1737" y="813"/>
                </a:lnTo>
                <a:lnTo>
                  <a:pt x="1727" y="827"/>
                </a:lnTo>
                <a:lnTo>
                  <a:pt x="1756" y="842"/>
                </a:lnTo>
                <a:lnTo>
                  <a:pt x="1753" y="850"/>
                </a:lnTo>
                <a:lnTo>
                  <a:pt x="1758" y="850"/>
                </a:lnTo>
                <a:lnTo>
                  <a:pt x="1763" y="848"/>
                </a:lnTo>
                <a:lnTo>
                  <a:pt x="1763" y="842"/>
                </a:lnTo>
                <a:lnTo>
                  <a:pt x="1766" y="837"/>
                </a:lnTo>
                <a:lnTo>
                  <a:pt x="1774" y="837"/>
                </a:lnTo>
                <a:lnTo>
                  <a:pt x="1779" y="840"/>
                </a:lnTo>
                <a:lnTo>
                  <a:pt x="1787" y="840"/>
                </a:lnTo>
                <a:lnTo>
                  <a:pt x="1777" y="855"/>
                </a:lnTo>
                <a:lnTo>
                  <a:pt x="1784" y="855"/>
                </a:lnTo>
                <a:lnTo>
                  <a:pt x="1798" y="845"/>
                </a:lnTo>
                <a:lnTo>
                  <a:pt x="1803" y="848"/>
                </a:lnTo>
                <a:lnTo>
                  <a:pt x="1803" y="855"/>
                </a:lnTo>
                <a:lnTo>
                  <a:pt x="1819" y="861"/>
                </a:lnTo>
                <a:lnTo>
                  <a:pt x="1824" y="855"/>
                </a:lnTo>
                <a:lnTo>
                  <a:pt x="1824" y="853"/>
                </a:lnTo>
                <a:lnTo>
                  <a:pt x="1829" y="850"/>
                </a:lnTo>
                <a:lnTo>
                  <a:pt x="1832" y="845"/>
                </a:lnTo>
                <a:lnTo>
                  <a:pt x="1834" y="842"/>
                </a:lnTo>
                <a:lnTo>
                  <a:pt x="1832" y="834"/>
                </a:lnTo>
                <a:lnTo>
                  <a:pt x="1834" y="829"/>
                </a:lnTo>
                <a:lnTo>
                  <a:pt x="1834" y="824"/>
                </a:lnTo>
                <a:lnTo>
                  <a:pt x="1837" y="824"/>
                </a:lnTo>
                <a:lnTo>
                  <a:pt x="1842" y="821"/>
                </a:lnTo>
                <a:lnTo>
                  <a:pt x="1845" y="813"/>
                </a:lnTo>
                <a:lnTo>
                  <a:pt x="1850" y="816"/>
                </a:lnTo>
                <a:lnTo>
                  <a:pt x="1850" y="813"/>
                </a:lnTo>
                <a:lnTo>
                  <a:pt x="1853" y="806"/>
                </a:lnTo>
                <a:lnTo>
                  <a:pt x="1853" y="800"/>
                </a:lnTo>
                <a:lnTo>
                  <a:pt x="1855" y="798"/>
                </a:lnTo>
                <a:lnTo>
                  <a:pt x="1860" y="798"/>
                </a:lnTo>
                <a:lnTo>
                  <a:pt x="1863" y="798"/>
                </a:lnTo>
                <a:lnTo>
                  <a:pt x="1863" y="790"/>
                </a:lnTo>
                <a:lnTo>
                  <a:pt x="1863" y="785"/>
                </a:lnTo>
                <a:lnTo>
                  <a:pt x="1866" y="779"/>
                </a:lnTo>
                <a:lnTo>
                  <a:pt x="1874" y="777"/>
                </a:lnTo>
                <a:lnTo>
                  <a:pt x="1881" y="774"/>
                </a:lnTo>
                <a:lnTo>
                  <a:pt x="1879" y="769"/>
                </a:lnTo>
                <a:lnTo>
                  <a:pt x="1879" y="764"/>
                </a:lnTo>
                <a:lnTo>
                  <a:pt x="1887" y="758"/>
                </a:lnTo>
                <a:lnTo>
                  <a:pt x="1895" y="761"/>
                </a:lnTo>
                <a:lnTo>
                  <a:pt x="1895" y="756"/>
                </a:lnTo>
                <a:lnTo>
                  <a:pt x="1900" y="750"/>
                </a:lnTo>
                <a:lnTo>
                  <a:pt x="1902" y="743"/>
                </a:lnTo>
                <a:lnTo>
                  <a:pt x="1905" y="737"/>
                </a:lnTo>
                <a:lnTo>
                  <a:pt x="1926" y="735"/>
                </a:lnTo>
                <a:lnTo>
                  <a:pt x="1931" y="743"/>
                </a:lnTo>
                <a:lnTo>
                  <a:pt x="1947" y="735"/>
                </a:lnTo>
                <a:lnTo>
                  <a:pt x="1965" y="729"/>
                </a:lnTo>
                <a:lnTo>
                  <a:pt x="1968" y="737"/>
                </a:lnTo>
                <a:lnTo>
                  <a:pt x="1973" y="740"/>
                </a:lnTo>
                <a:lnTo>
                  <a:pt x="1979" y="753"/>
                </a:lnTo>
                <a:lnTo>
                  <a:pt x="1986" y="764"/>
                </a:lnTo>
                <a:lnTo>
                  <a:pt x="1989" y="766"/>
                </a:lnTo>
                <a:lnTo>
                  <a:pt x="1997" y="766"/>
                </a:lnTo>
                <a:lnTo>
                  <a:pt x="2000" y="756"/>
                </a:lnTo>
                <a:lnTo>
                  <a:pt x="2002" y="748"/>
                </a:lnTo>
                <a:lnTo>
                  <a:pt x="2007" y="743"/>
                </a:lnTo>
                <a:lnTo>
                  <a:pt x="2013" y="743"/>
                </a:lnTo>
                <a:lnTo>
                  <a:pt x="2015" y="743"/>
                </a:lnTo>
                <a:lnTo>
                  <a:pt x="2018" y="748"/>
                </a:lnTo>
                <a:lnTo>
                  <a:pt x="2023" y="748"/>
                </a:lnTo>
                <a:lnTo>
                  <a:pt x="2028" y="753"/>
                </a:lnTo>
                <a:lnTo>
                  <a:pt x="2034" y="753"/>
                </a:lnTo>
                <a:lnTo>
                  <a:pt x="2036" y="758"/>
                </a:lnTo>
                <a:lnTo>
                  <a:pt x="2031" y="764"/>
                </a:lnTo>
                <a:lnTo>
                  <a:pt x="2034" y="771"/>
                </a:lnTo>
                <a:lnTo>
                  <a:pt x="2036" y="777"/>
                </a:lnTo>
                <a:lnTo>
                  <a:pt x="2031" y="777"/>
                </a:lnTo>
                <a:lnTo>
                  <a:pt x="2026" y="777"/>
                </a:lnTo>
                <a:lnTo>
                  <a:pt x="2026" y="782"/>
                </a:lnTo>
                <a:lnTo>
                  <a:pt x="2031" y="785"/>
                </a:lnTo>
                <a:lnTo>
                  <a:pt x="2026" y="790"/>
                </a:lnTo>
                <a:lnTo>
                  <a:pt x="2023" y="795"/>
                </a:lnTo>
                <a:lnTo>
                  <a:pt x="2018" y="798"/>
                </a:lnTo>
                <a:lnTo>
                  <a:pt x="2015" y="803"/>
                </a:lnTo>
                <a:lnTo>
                  <a:pt x="2018" y="808"/>
                </a:lnTo>
                <a:lnTo>
                  <a:pt x="2026" y="808"/>
                </a:lnTo>
                <a:lnTo>
                  <a:pt x="2031" y="808"/>
                </a:lnTo>
                <a:lnTo>
                  <a:pt x="2028" y="813"/>
                </a:lnTo>
                <a:lnTo>
                  <a:pt x="2034" y="819"/>
                </a:lnTo>
                <a:lnTo>
                  <a:pt x="2034" y="824"/>
                </a:lnTo>
                <a:lnTo>
                  <a:pt x="2042" y="824"/>
                </a:lnTo>
                <a:lnTo>
                  <a:pt x="2044" y="829"/>
                </a:lnTo>
                <a:lnTo>
                  <a:pt x="2036" y="832"/>
                </a:lnTo>
                <a:lnTo>
                  <a:pt x="2034" y="837"/>
                </a:lnTo>
                <a:lnTo>
                  <a:pt x="2036" y="840"/>
                </a:lnTo>
                <a:lnTo>
                  <a:pt x="2031" y="850"/>
                </a:lnTo>
                <a:lnTo>
                  <a:pt x="2021" y="853"/>
                </a:lnTo>
                <a:lnTo>
                  <a:pt x="2018" y="863"/>
                </a:lnTo>
                <a:lnTo>
                  <a:pt x="2028" y="866"/>
                </a:lnTo>
                <a:lnTo>
                  <a:pt x="2031" y="887"/>
                </a:lnTo>
                <a:lnTo>
                  <a:pt x="2039" y="890"/>
                </a:lnTo>
                <a:lnTo>
                  <a:pt x="2049" y="892"/>
                </a:lnTo>
                <a:lnTo>
                  <a:pt x="2042" y="895"/>
                </a:lnTo>
                <a:lnTo>
                  <a:pt x="2039" y="897"/>
                </a:lnTo>
                <a:lnTo>
                  <a:pt x="2047" y="903"/>
                </a:lnTo>
                <a:lnTo>
                  <a:pt x="2057" y="900"/>
                </a:lnTo>
                <a:lnTo>
                  <a:pt x="2065" y="900"/>
                </a:lnTo>
                <a:lnTo>
                  <a:pt x="2065" y="947"/>
                </a:lnTo>
                <a:lnTo>
                  <a:pt x="2057" y="947"/>
                </a:lnTo>
                <a:lnTo>
                  <a:pt x="2052" y="947"/>
                </a:lnTo>
                <a:lnTo>
                  <a:pt x="2055" y="953"/>
                </a:lnTo>
                <a:lnTo>
                  <a:pt x="2052" y="966"/>
                </a:lnTo>
                <a:lnTo>
                  <a:pt x="2052" y="974"/>
                </a:lnTo>
                <a:lnTo>
                  <a:pt x="2055" y="979"/>
                </a:lnTo>
                <a:lnTo>
                  <a:pt x="2044" y="979"/>
                </a:lnTo>
                <a:lnTo>
                  <a:pt x="2028" y="987"/>
                </a:lnTo>
                <a:lnTo>
                  <a:pt x="2028" y="992"/>
                </a:lnTo>
                <a:lnTo>
                  <a:pt x="2039" y="997"/>
                </a:lnTo>
                <a:lnTo>
                  <a:pt x="2049" y="995"/>
                </a:lnTo>
                <a:lnTo>
                  <a:pt x="2057" y="997"/>
                </a:lnTo>
                <a:lnTo>
                  <a:pt x="2063" y="1005"/>
                </a:lnTo>
                <a:lnTo>
                  <a:pt x="2070" y="1005"/>
                </a:lnTo>
                <a:lnTo>
                  <a:pt x="2073" y="1002"/>
                </a:lnTo>
                <a:lnTo>
                  <a:pt x="2076" y="1000"/>
                </a:lnTo>
                <a:lnTo>
                  <a:pt x="2078" y="1000"/>
                </a:lnTo>
                <a:lnTo>
                  <a:pt x="2081" y="1021"/>
                </a:lnTo>
                <a:lnTo>
                  <a:pt x="2081" y="1034"/>
                </a:lnTo>
                <a:lnTo>
                  <a:pt x="2073" y="1042"/>
                </a:lnTo>
                <a:lnTo>
                  <a:pt x="2068" y="1047"/>
                </a:lnTo>
                <a:lnTo>
                  <a:pt x="2065" y="1052"/>
                </a:lnTo>
                <a:lnTo>
                  <a:pt x="2060" y="1055"/>
                </a:lnTo>
                <a:lnTo>
                  <a:pt x="2057" y="1055"/>
                </a:lnTo>
                <a:lnTo>
                  <a:pt x="2057" y="1057"/>
                </a:lnTo>
                <a:lnTo>
                  <a:pt x="2068" y="1073"/>
                </a:lnTo>
                <a:lnTo>
                  <a:pt x="2068" y="1078"/>
                </a:lnTo>
                <a:lnTo>
                  <a:pt x="2073" y="1081"/>
                </a:lnTo>
                <a:lnTo>
                  <a:pt x="2076" y="1084"/>
                </a:lnTo>
                <a:lnTo>
                  <a:pt x="2076" y="1097"/>
                </a:lnTo>
                <a:lnTo>
                  <a:pt x="2076" y="1110"/>
                </a:lnTo>
                <a:lnTo>
                  <a:pt x="2073" y="1118"/>
                </a:lnTo>
                <a:lnTo>
                  <a:pt x="2070" y="1120"/>
                </a:lnTo>
                <a:lnTo>
                  <a:pt x="2068" y="1131"/>
                </a:lnTo>
                <a:lnTo>
                  <a:pt x="2068" y="1136"/>
                </a:lnTo>
                <a:lnTo>
                  <a:pt x="2063" y="1141"/>
                </a:lnTo>
                <a:lnTo>
                  <a:pt x="2057" y="1147"/>
                </a:lnTo>
                <a:lnTo>
                  <a:pt x="2052" y="1152"/>
                </a:lnTo>
                <a:lnTo>
                  <a:pt x="2057" y="1162"/>
                </a:lnTo>
                <a:lnTo>
                  <a:pt x="2065" y="1162"/>
                </a:lnTo>
                <a:lnTo>
                  <a:pt x="2068" y="1168"/>
                </a:lnTo>
                <a:lnTo>
                  <a:pt x="2076" y="1173"/>
                </a:lnTo>
                <a:lnTo>
                  <a:pt x="2081" y="1176"/>
                </a:lnTo>
                <a:lnTo>
                  <a:pt x="2084" y="1191"/>
                </a:lnTo>
                <a:lnTo>
                  <a:pt x="2086" y="1199"/>
                </a:lnTo>
                <a:lnTo>
                  <a:pt x="2091" y="1202"/>
                </a:lnTo>
                <a:lnTo>
                  <a:pt x="2099" y="1204"/>
                </a:lnTo>
                <a:lnTo>
                  <a:pt x="2091" y="1210"/>
                </a:lnTo>
                <a:lnTo>
                  <a:pt x="2094" y="1218"/>
                </a:lnTo>
                <a:lnTo>
                  <a:pt x="2086" y="1225"/>
                </a:lnTo>
                <a:lnTo>
                  <a:pt x="2084" y="1233"/>
                </a:lnTo>
                <a:lnTo>
                  <a:pt x="2078" y="1239"/>
                </a:lnTo>
                <a:lnTo>
                  <a:pt x="2076" y="1239"/>
                </a:lnTo>
                <a:lnTo>
                  <a:pt x="2070" y="1236"/>
                </a:lnTo>
                <a:lnTo>
                  <a:pt x="2065" y="1236"/>
                </a:lnTo>
                <a:lnTo>
                  <a:pt x="2060" y="1233"/>
                </a:lnTo>
                <a:lnTo>
                  <a:pt x="2057" y="1236"/>
                </a:lnTo>
                <a:lnTo>
                  <a:pt x="2057" y="1241"/>
                </a:lnTo>
                <a:lnTo>
                  <a:pt x="2060" y="1246"/>
                </a:lnTo>
                <a:lnTo>
                  <a:pt x="2057" y="1252"/>
                </a:lnTo>
                <a:lnTo>
                  <a:pt x="2060" y="1260"/>
                </a:lnTo>
                <a:lnTo>
                  <a:pt x="2063" y="1265"/>
                </a:lnTo>
                <a:lnTo>
                  <a:pt x="2068" y="1273"/>
                </a:lnTo>
                <a:lnTo>
                  <a:pt x="2073" y="1270"/>
                </a:lnTo>
                <a:lnTo>
                  <a:pt x="2073" y="1278"/>
                </a:lnTo>
                <a:lnTo>
                  <a:pt x="2081" y="1281"/>
                </a:lnTo>
                <a:lnTo>
                  <a:pt x="2084" y="1286"/>
                </a:lnTo>
                <a:lnTo>
                  <a:pt x="2057" y="1299"/>
                </a:lnTo>
                <a:lnTo>
                  <a:pt x="2086" y="1370"/>
                </a:lnTo>
                <a:lnTo>
                  <a:pt x="2023" y="1393"/>
                </a:lnTo>
                <a:lnTo>
                  <a:pt x="2023" y="1404"/>
                </a:lnTo>
                <a:lnTo>
                  <a:pt x="2015" y="1404"/>
                </a:lnTo>
                <a:lnTo>
                  <a:pt x="2013" y="1393"/>
                </a:lnTo>
                <a:lnTo>
                  <a:pt x="1984" y="1409"/>
                </a:lnTo>
                <a:lnTo>
                  <a:pt x="1976" y="1409"/>
                </a:lnTo>
                <a:lnTo>
                  <a:pt x="1952" y="1430"/>
                </a:lnTo>
                <a:lnTo>
                  <a:pt x="1955" y="1438"/>
                </a:lnTo>
                <a:lnTo>
                  <a:pt x="1955" y="1443"/>
                </a:lnTo>
                <a:lnTo>
                  <a:pt x="1947" y="1454"/>
                </a:lnTo>
                <a:lnTo>
                  <a:pt x="1942" y="1454"/>
                </a:lnTo>
                <a:lnTo>
                  <a:pt x="1934" y="1456"/>
                </a:lnTo>
                <a:lnTo>
                  <a:pt x="1926" y="1462"/>
                </a:lnTo>
                <a:lnTo>
                  <a:pt x="1921" y="1464"/>
                </a:lnTo>
                <a:lnTo>
                  <a:pt x="1916" y="1462"/>
                </a:lnTo>
                <a:lnTo>
                  <a:pt x="1926" y="1451"/>
                </a:lnTo>
                <a:lnTo>
                  <a:pt x="1918" y="1443"/>
                </a:lnTo>
                <a:lnTo>
                  <a:pt x="1913" y="1443"/>
                </a:lnTo>
                <a:lnTo>
                  <a:pt x="1913" y="1451"/>
                </a:lnTo>
                <a:lnTo>
                  <a:pt x="1908" y="1451"/>
                </a:lnTo>
                <a:lnTo>
                  <a:pt x="1905" y="1448"/>
                </a:lnTo>
                <a:lnTo>
                  <a:pt x="1902" y="1448"/>
                </a:lnTo>
                <a:lnTo>
                  <a:pt x="1897" y="1448"/>
                </a:lnTo>
                <a:lnTo>
                  <a:pt x="1892" y="1446"/>
                </a:lnTo>
                <a:lnTo>
                  <a:pt x="1892" y="1441"/>
                </a:lnTo>
                <a:lnTo>
                  <a:pt x="1889" y="1438"/>
                </a:lnTo>
                <a:lnTo>
                  <a:pt x="1884" y="1433"/>
                </a:lnTo>
                <a:lnTo>
                  <a:pt x="1879" y="1441"/>
                </a:lnTo>
                <a:lnTo>
                  <a:pt x="1868" y="1443"/>
                </a:lnTo>
                <a:lnTo>
                  <a:pt x="1863" y="1443"/>
                </a:lnTo>
                <a:lnTo>
                  <a:pt x="1813" y="1467"/>
                </a:lnTo>
                <a:lnTo>
                  <a:pt x="1808" y="1467"/>
                </a:lnTo>
                <a:lnTo>
                  <a:pt x="1800" y="1472"/>
                </a:lnTo>
                <a:lnTo>
                  <a:pt x="1795" y="1469"/>
                </a:lnTo>
                <a:lnTo>
                  <a:pt x="1798" y="1467"/>
                </a:lnTo>
                <a:lnTo>
                  <a:pt x="1803" y="1464"/>
                </a:lnTo>
                <a:lnTo>
                  <a:pt x="1803" y="1459"/>
                </a:lnTo>
                <a:lnTo>
                  <a:pt x="1800" y="1454"/>
                </a:lnTo>
                <a:lnTo>
                  <a:pt x="1798" y="1454"/>
                </a:lnTo>
                <a:lnTo>
                  <a:pt x="1790" y="1456"/>
                </a:lnTo>
                <a:lnTo>
                  <a:pt x="1784" y="1451"/>
                </a:lnTo>
                <a:lnTo>
                  <a:pt x="1777" y="1451"/>
                </a:lnTo>
                <a:lnTo>
                  <a:pt x="1771" y="1456"/>
                </a:lnTo>
                <a:lnTo>
                  <a:pt x="1766" y="1456"/>
                </a:lnTo>
                <a:lnTo>
                  <a:pt x="1756" y="1454"/>
                </a:lnTo>
                <a:lnTo>
                  <a:pt x="1748" y="1451"/>
                </a:lnTo>
                <a:lnTo>
                  <a:pt x="1727" y="1448"/>
                </a:lnTo>
                <a:lnTo>
                  <a:pt x="1724" y="1456"/>
                </a:lnTo>
                <a:lnTo>
                  <a:pt x="1716" y="1459"/>
                </a:lnTo>
                <a:lnTo>
                  <a:pt x="1708" y="1464"/>
                </a:lnTo>
                <a:lnTo>
                  <a:pt x="1706" y="1467"/>
                </a:lnTo>
                <a:lnTo>
                  <a:pt x="1708" y="1498"/>
                </a:lnTo>
                <a:lnTo>
                  <a:pt x="1693" y="1498"/>
                </a:lnTo>
                <a:lnTo>
                  <a:pt x="1693" y="1509"/>
                </a:lnTo>
                <a:lnTo>
                  <a:pt x="1672" y="1509"/>
                </a:lnTo>
                <a:lnTo>
                  <a:pt x="1674" y="1454"/>
                </a:lnTo>
                <a:lnTo>
                  <a:pt x="1669" y="1454"/>
                </a:lnTo>
                <a:lnTo>
                  <a:pt x="1664" y="1462"/>
                </a:lnTo>
                <a:lnTo>
                  <a:pt x="1651" y="1464"/>
                </a:lnTo>
                <a:lnTo>
                  <a:pt x="1645" y="1454"/>
                </a:lnTo>
                <a:lnTo>
                  <a:pt x="1624" y="1472"/>
                </a:lnTo>
                <a:lnTo>
                  <a:pt x="1624" y="1480"/>
                </a:lnTo>
                <a:lnTo>
                  <a:pt x="1527" y="1546"/>
                </a:lnTo>
                <a:lnTo>
                  <a:pt x="1535" y="1559"/>
                </a:lnTo>
                <a:lnTo>
                  <a:pt x="1506" y="1585"/>
                </a:lnTo>
                <a:lnTo>
                  <a:pt x="1512" y="1595"/>
                </a:lnTo>
                <a:lnTo>
                  <a:pt x="1472" y="1627"/>
                </a:lnTo>
                <a:lnTo>
                  <a:pt x="1472" y="1630"/>
                </a:lnTo>
                <a:lnTo>
                  <a:pt x="1477" y="1635"/>
                </a:lnTo>
                <a:lnTo>
                  <a:pt x="1483" y="1637"/>
                </a:lnTo>
                <a:lnTo>
                  <a:pt x="1483" y="1640"/>
                </a:lnTo>
                <a:lnTo>
                  <a:pt x="1483" y="1645"/>
                </a:lnTo>
                <a:lnTo>
                  <a:pt x="1472" y="1645"/>
                </a:lnTo>
                <a:lnTo>
                  <a:pt x="1470" y="1645"/>
                </a:lnTo>
                <a:lnTo>
                  <a:pt x="1467" y="1648"/>
                </a:lnTo>
                <a:lnTo>
                  <a:pt x="1467" y="1651"/>
                </a:lnTo>
                <a:lnTo>
                  <a:pt x="1464" y="1653"/>
                </a:lnTo>
                <a:lnTo>
                  <a:pt x="1462" y="1651"/>
                </a:lnTo>
                <a:lnTo>
                  <a:pt x="1459" y="1648"/>
                </a:lnTo>
                <a:lnTo>
                  <a:pt x="1459" y="1645"/>
                </a:lnTo>
                <a:lnTo>
                  <a:pt x="1456" y="1643"/>
                </a:lnTo>
                <a:lnTo>
                  <a:pt x="1451" y="1640"/>
                </a:lnTo>
                <a:lnTo>
                  <a:pt x="1449" y="1640"/>
                </a:lnTo>
                <a:lnTo>
                  <a:pt x="1446" y="1643"/>
                </a:lnTo>
                <a:lnTo>
                  <a:pt x="1441" y="1637"/>
                </a:lnTo>
                <a:lnTo>
                  <a:pt x="1438" y="1627"/>
                </a:lnTo>
                <a:lnTo>
                  <a:pt x="1441" y="1619"/>
                </a:lnTo>
                <a:lnTo>
                  <a:pt x="1443" y="1611"/>
                </a:lnTo>
                <a:lnTo>
                  <a:pt x="1438" y="1601"/>
                </a:lnTo>
                <a:lnTo>
                  <a:pt x="1430" y="1616"/>
                </a:lnTo>
                <a:lnTo>
                  <a:pt x="1430" y="1619"/>
                </a:lnTo>
                <a:lnTo>
                  <a:pt x="1428" y="1619"/>
                </a:lnTo>
                <a:lnTo>
                  <a:pt x="1425" y="1616"/>
                </a:lnTo>
                <a:lnTo>
                  <a:pt x="1422" y="1609"/>
                </a:lnTo>
                <a:lnTo>
                  <a:pt x="1420" y="1606"/>
                </a:lnTo>
                <a:lnTo>
                  <a:pt x="1417" y="1606"/>
                </a:lnTo>
                <a:lnTo>
                  <a:pt x="1414" y="1606"/>
                </a:lnTo>
                <a:lnTo>
                  <a:pt x="1409" y="1603"/>
                </a:lnTo>
                <a:lnTo>
                  <a:pt x="1409" y="1606"/>
                </a:lnTo>
                <a:lnTo>
                  <a:pt x="1407" y="1606"/>
                </a:lnTo>
                <a:lnTo>
                  <a:pt x="1404" y="1598"/>
                </a:lnTo>
                <a:lnTo>
                  <a:pt x="1404" y="1590"/>
                </a:lnTo>
                <a:lnTo>
                  <a:pt x="1399" y="1593"/>
                </a:lnTo>
                <a:lnTo>
                  <a:pt x="1393" y="1595"/>
                </a:lnTo>
                <a:lnTo>
                  <a:pt x="1393" y="1590"/>
                </a:lnTo>
                <a:lnTo>
                  <a:pt x="1396" y="1582"/>
                </a:lnTo>
                <a:lnTo>
                  <a:pt x="1401" y="1582"/>
                </a:lnTo>
                <a:lnTo>
                  <a:pt x="1407" y="1580"/>
                </a:lnTo>
                <a:lnTo>
                  <a:pt x="1409" y="1577"/>
                </a:lnTo>
                <a:lnTo>
                  <a:pt x="1407" y="1572"/>
                </a:lnTo>
                <a:lnTo>
                  <a:pt x="1401" y="1577"/>
                </a:lnTo>
                <a:lnTo>
                  <a:pt x="1393" y="1577"/>
                </a:lnTo>
                <a:lnTo>
                  <a:pt x="1388" y="1574"/>
                </a:lnTo>
                <a:lnTo>
                  <a:pt x="1378" y="1569"/>
                </a:lnTo>
                <a:lnTo>
                  <a:pt x="1378" y="1559"/>
                </a:lnTo>
                <a:lnTo>
                  <a:pt x="1372" y="1556"/>
                </a:lnTo>
                <a:lnTo>
                  <a:pt x="1362" y="1551"/>
                </a:lnTo>
                <a:lnTo>
                  <a:pt x="1351" y="1546"/>
                </a:lnTo>
                <a:lnTo>
                  <a:pt x="1341" y="1543"/>
                </a:lnTo>
                <a:lnTo>
                  <a:pt x="1333" y="1546"/>
                </a:lnTo>
                <a:lnTo>
                  <a:pt x="1328" y="1551"/>
                </a:lnTo>
                <a:lnTo>
                  <a:pt x="1325" y="1548"/>
                </a:lnTo>
                <a:lnTo>
                  <a:pt x="1325" y="1540"/>
                </a:lnTo>
                <a:lnTo>
                  <a:pt x="1328" y="1535"/>
                </a:lnTo>
                <a:lnTo>
                  <a:pt x="1323" y="1527"/>
                </a:lnTo>
                <a:lnTo>
                  <a:pt x="1317" y="1522"/>
                </a:lnTo>
                <a:lnTo>
                  <a:pt x="1312" y="1514"/>
                </a:lnTo>
                <a:lnTo>
                  <a:pt x="1315" y="1506"/>
                </a:lnTo>
                <a:lnTo>
                  <a:pt x="1317" y="1496"/>
                </a:lnTo>
                <a:lnTo>
                  <a:pt x="1317" y="1488"/>
                </a:lnTo>
                <a:lnTo>
                  <a:pt x="1323" y="1485"/>
                </a:lnTo>
                <a:lnTo>
                  <a:pt x="1336" y="1485"/>
                </a:lnTo>
                <a:lnTo>
                  <a:pt x="1341" y="1477"/>
                </a:lnTo>
                <a:lnTo>
                  <a:pt x="1344" y="1467"/>
                </a:lnTo>
                <a:lnTo>
                  <a:pt x="1349" y="1467"/>
                </a:lnTo>
                <a:lnTo>
                  <a:pt x="1349" y="1456"/>
                </a:lnTo>
                <a:lnTo>
                  <a:pt x="1344" y="1451"/>
                </a:lnTo>
                <a:lnTo>
                  <a:pt x="1325" y="1451"/>
                </a:lnTo>
                <a:lnTo>
                  <a:pt x="1315" y="1438"/>
                </a:lnTo>
                <a:lnTo>
                  <a:pt x="1288" y="1454"/>
                </a:lnTo>
                <a:lnTo>
                  <a:pt x="1286" y="1459"/>
                </a:lnTo>
                <a:lnTo>
                  <a:pt x="1275" y="1459"/>
                </a:lnTo>
                <a:lnTo>
                  <a:pt x="1288" y="1427"/>
                </a:lnTo>
                <a:lnTo>
                  <a:pt x="1296" y="1425"/>
                </a:lnTo>
                <a:lnTo>
                  <a:pt x="1296" y="1422"/>
                </a:lnTo>
                <a:lnTo>
                  <a:pt x="1275" y="1417"/>
                </a:lnTo>
                <a:lnTo>
                  <a:pt x="1273" y="1406"/>
                </a:lnTo>
                <a:lnTo>
                  <a:pt x="1249" y="1391"/>
                </a:lnTo>
                <a:lnTo>
                  <a:pt x="1244" y="1385"/>
                </a:lnTo>
                <a:lnTo>
                  <a:pt x="1239" y="1385"/>
                </a:lnTo>
                <a:lnTo>
                  <a:pt x="1231" y="1385"/>
                </a:lnTo>
                <a:lnTo>
                  <a:pt x="1223" y="1383"/>
                </a:lnTo>
                <a:lnTo>
                  <a:pt x="1215" y="1375"/>
                </a:lnTo>
                <a:lnTo>
                  <a:pt x="1212" y="1367"/>
                </a:lnTo>
                <a:lnTo>
                  <a:pt x="1204" y="1370"/>
                </a:lnTo>
                <a:lnTo>
                  <a:pt x="1197" y="1370"/>
                </a:lnTo>
                <a:lnTo>
                  <a:pt x="1197" y="1362"/>
                </a:lnTo>
                <a:lnTo>
                  <a:pt x="1197" y="1351"/>
                </a:lnTo>
                <a:lnTo>
                  <a:pt x="1197" y="1338"/>
                </a:lnTo>
                <a:lnTo>
                  <a:pt x="1189" y="1328"/>
                </a:lnTo>
                <a:lnTo>
                  <a:pt x="1186" y="1323"/>
                </a:lnTo>
                <a:lnTo>
                  <a:pt x="1183" y="1312"/>
                </a:lnTo>
                <a:lnTo>
                  <a:pt x="1178" y="1296"/>
                </a:lnTo>
                <a:lnTo>
                  <a:pt x="1176" y="1265"/>
                </a:lnTo>
                <a:lnTo>
                  <a:pt x="1142" y="1275"/>
                </a:lnTo>
                <a:lnTo>
                  <a:pt x="1147" y="1312"/>
                </a:lnTo>
                <a:lnTo>
                  <a:pt x="1136" y="1312"/>
                </a:lnTo>
                <a:lnTo>
                  <a:pt x="1134" y="1304"/>
                </a:lnTo>
                <a:lnTo>
                  <a:pt x="1128" y="1307"/>
                </a:lnTo>
                <a:lnTo>
                  <a:pt x="1123" y="1309"/>
                </a:lnTo>
                <a:lnTo>
                  <a:pt x="1115" y="1312"/>
                </a:lnTo>
                <a:lnTo>
                  <a:pt x="1107" y="1320"/>
                </a:lnTo>
                <a:lnTo>
                  <a:pt x="1102" y="1325"/>
                </a:lnTo>
                <a:lnTo>
                  <a:pt x="1094" y="1323"/>
                </a:lnTo>
                <a:lnTo>
                  <a:pt x="1076" y="1328"/>
                </a:lnTo>
                <a:lnTo>
                  <a:pt x="1079" y="1346"/>
                </a:lnTo>
                <a:lnTo>
                  <a:pt x="1055" y="1354"/>
                </a:lnTo>
                <a:lnTo>
                  <a:pt x="1052" y="1346"/>
                </a:lnTo>
                <a:lnTo>
                  <a:pt x="1044" y="1346"/>
                </a:lnTo>
                <a:lnTo>
                  <a:pt x="1037" y="1349"/>
                </a:lnTo>
                <a:lnTo>
                  <a:pt x="1026" y="1354"/>
                </a:lnTo>
                <a:lnTo>
                  <a:pt x="1013" y="1362"/>
                </a:lnTo>
                <a:lnTo>
                  <a:pt x="1000" y="1367"/>
                </a:lnTo>
                <a:lnTo>
                  <a:pt x="992" y="1349"/>
                </a:lnTo>
                <a:lnTo>
                  <a:pt x="960" y="1357"/>
                </a:lnTo>
                <a:lnTo>
                  <a:pt x="966" y="1378"/>
                </a:lnTo>
                <a:lnTo>
                  <a:pt x="911" y="1401"/>
                </a:lnTo>
                <a:lnTo>
                  <a:pt x="911" y="1406"/>
                </a:lnTo>
                <a:lnTo>
                  <a:pt x="905" y="1409"/>
                </a:lnTo>
                <a:lnTo>
                  <a:pt x="908" y="1427"/>
                </a:lnTo>
                <a:lnTo>
                  <a:pt x="884" y="1433"/>
                </a:lnTo>
                <a:lnTo>
                  <a:pt x="879" y="1420"/>
                </a:lnTo>
                <a:lnTo>
                  <a:pt x="850" y="1433"/>
                </a:lnTo>
                <a:lnTo>
                  <a:pt x="850" y="1435"/>
                </a:lnTo>
                <a:lnTo>
                  <a:pt x="853" y="1443"/>
                </a:lnTo>
                <a:lnTo>
                  <a:pt x="848" y="1456"/>
                </a:lnTo>
                <a:lnTo>
                  <a:pt x="829" y="1459"/>
                </a:lnTo>
                <a:lnTo>
                  <a:pt x="798" y="1467"/>
                </a:lnTo>
                <a:lnTo>
                  <a:pt x="795" y="1459"/>
                </a:lnTo>
                <a:lnTo>
                  <a:pt x="772" y="1456"/>
                </a:lnTo>
                <a:lnTo>
                  <a:pt x="766" y="1464"/>
                </a:lnTo>
                <a:lnTo>
                  <a:pt x="735" y="1456"/>
                </a:lnTo>
                <a:lnTo>
                  <a:pt x="724" y="1448"/>
                </a:lnTo>
                <a:lnTo>
                  <a:pt x="709" y="1464"/>
                </a:lnTo>
                <a:lnTo>
                  <a:pt x="703" y="1451"/>
                </a:lnTo>
                <a:lnTo>
                  <a:pt x="661" y="1448"/>
                </a:lnTo>
                <a:lnTo>
                  <a:pt x="640" y="1459"/>
                </a:lnTo>
                <a:lnTo>
                  <a:pt x="635" y="1448"/>
                </a:lnTo>
                <a:lnTo>
                  <a:pt x="622" y="1456"/>
                </a:lnTo>
                <a:lnTo>
                  <a:pt x="622" y="1462"/>
                </a:lnTo>
                <a:lnTo>
                  <a:pt x="622" y="1467"/>
                </a:lnTo>
                <a:lnTo>
                  <a:pt x="619" y="1472"/>
                </a:lnTo>
                <a:lnTo>
                  <a:pt x="617" y="1483"/>
                </a:lnTo>
                <a:lnTo>
                  <a:pt x="617" y="1493"/>
                </a:lnTo>
                <a:lnTo>
                  <a:pt x="614" y="1498"/>
                </a:lnTo>
                <a:lnTo>
                  <a:pt x="606" y="1498"/>
                </a:lnTo>
                <a:lnTo>
                  <a:pt x="606" y="1501"/>
                </a:lnTo>
                <a:lnTo>
                  <a:pt x="601" y="1498"/>
                </a:lnTo>
                <a:lnTo>
                  <a:pt x="598" y="1496"/>
                </a:lnTo>
                <a:lnTo>
                  <a:pt x="593" y="1493"/>
                </a:lnTo>
                <a:lnTo>
                  <a:pt x="590" y="1490"/>
                </a:lnTo>
                <a:lnTo>
                  <a:pt x="585" y="1493"/>
                </a:lnTo>
                <a:lnTo>
                  <a:pt x="580" y="1493"/>
                </a:lnTo>
                <a:lnTo>
                  <a:pt x="572" y="1490"/>
                </a:lnTo>
                <a:lnTo>
                  <a:pt x="567" y="1496"/>
                </a:lnTo>
                <a:lnTo>
                  <a:pt x="564" y="1498"/>
                </a:lnTo>
                <a:lnTo>
                  <a:pt x="556" y="1498"/>
                </a:lnTo>
                <a:lnTo>
                  <a:pt x="546" y="1496"/>
                </a:lnTo>
                <a:lnTo>
                  <a:pt x="538" y="1493"/>
                </a:lnTo>
                <a:lnTo>
                  <a:pt x="533" y="1493"/>
                </a:lnTo>
                <a:lnTo>
                  <a:pt x="530" y="1488"/>
                </a:lnTo>
                <a:lnTo>
                  <a:pt x="533" y="1480"/>
                </a:lnTo>
                <a:lnTo>
                  <a:pt x="530" y="1472"/>
                </a:lnTo>
                <a:lnTo>
                  <a:pt x="527" y="1464"/>
                </a:lnTo>
                <a:lnTo>
                  <a:pt x="533" y="1441"/>
                </a:lnTo>
                <a:lnTo>
                  <a:pt x="520" y="1435"/>
                </a:lnTo>
                <a:lnTo>
                  <a:pt x="517" y="1443"/>
                </a:lnTo>
                <a:lnTo>
                  <a:pt x="517" y="1448"/>
                </a:lnTo>
                <a:lnTo>
                  <a:pt x="509" y="1451"/>
                </a:lnTo>
                <a:lnTo>
                  <a:pt x="501" y="1448"/>
                </a:lnTo>
                <a:lnTo>
                  <a:pt x="496" y="1451"/>
                </a:lnTo>
                <a:lnTo>
                  <a:pt x="491" y="1448"/>
                </a:lnTo>
                <a:lnTo>
                  <a:pt x="480" y="1446"/>
                </a:lnTo>
                <a:lnTo>
                  <a:pt x="467" y="1446"/>
                </a:lnTo>
                <a:lnTo>
                  <a:pt x="462" y="1451"/>
                </a:lnTo>
                <a:lnTo>
                  <a:pt x="462" y="1459"/>
                </a:lnTo>
                <a:lnTo>
                  <a:pt x="459" y="1469"/>
                </a:lnTo>
                <a:lnTo>
                  <a:pt x="462" y="1477"/>
                </a:lnTo>
                <a:lnTo>
                  <a:pt x="488" y="1485"/>
                </a:lnTo>
                <a:lnTo>
                  <a:pt x="485" y="1501"/>
                </a:lnTo>
                <a:lnTo>
                  <a:pt x="465" y="1498"/>
                </a:lnTo>
                <a:lnTo>
                  <a:pt x="459" y="1498"/>
                </a:lnTo>
                <a:lnTo>
                  <a:pt x="454" y="1504"/>
                </a:lnTo>
                <a:lnTo>
                  <a:pt x="454" y="1509"/>
                </a:lnTo>
                <a:lnTo>
                  <a:pt x="457" y="1514"/>
                </a:lnTo>
                <a:lnTo>
                  <a:pt x="457" y="1519"/>
                </a:lnTo>
                <a:lnTo>
                  <a:pt x="459" y="1522"/>
                </a:lnTo>
                <a:lnTo>
                  <a:pt x="451" y="1530"/>
                </a:lnTo>
                <a:lnTo>
                  <a:pt x="444" y="1525"/>
                </a:lnTo>
                <a:lnTo>
                  <a:pt x="444" y="1548"/>
                </a:lnTo>
                <a:lnTo>
                  <a:pt x="386" y="1477"/>
                </a:lnTo>
                <a:lnTo>
                  <a:pt x="199" y="1233"/>
                </a:lnTo>
                <a:lnTo>
                  <a:pt x="192" y="1218"/>
                </a:lnTo>
                <a:lnTo>
                  <a:pt x="192" y="1212"/>
                </a:lnTo>
                <a:lnTo>
                  <a:pt x="192" y="1207"/>
                </a:lnTo>
                <a:lnTo>
                  <a:pt x="186" y="1197"/>
                </a:lnTo>
                <a:lnTo>
                  <a:pt x="181" y="1183"/>
                </a:lnTo>
                <a:lnTo>
                  <a:pt x="181" y="1176"/>
                </a:lnTo>
                <a:lnTo>
                  <a:pt x="184" y="1170"/>
                </a:lnTo>
                <a:lnTo>
                  <a:pt x="189" y="1162"/>
                </a:lnTo>
                <a:lnTo>
                  <a:pt x="197" y="1168"/>
                </a:lnTo>
                <a:lnTo>
                  <a:pt x="205" y="1173"/>
                </a:lnTo>
                <a:lnTo>
                  <a:pt x="215" y="1176"/>
                </a:lnTo>
                <a:lnTo>
                  <a:pt x="226" y="1178"/>
                </a:lnTo>
                <a:lnTo>
                  <a:pt x="226" y="1183"/>
                </a:lnTo>
                <a:lnTo>
                  <a:pt x="228" y="1186"/>
                </a:lnTo>
                <a:lnTo>
                  <a:pt x="236" y="1186"/>
                </a:lnTo>
                <a:lnTo>
                  <a:pt x="239" y="1181"/>
                </a:lnTo>
                <a:lnTo>
                  <a:pt x="241" y="1183"/>
                </a:lnTo>
                <a:lnTo>
                  <a:pt x="249" y="1183"/>
                </a:lnTo>
                <a:lnTo>
                  <a:pt x="255" y="1178"/>
                </a:lnTo>
                <a:lnTo>
                  <a:pt x="255" y="1173"/>
                </a:lnTo>
                <a:lnTo>
                  <a:pt x="257" y="1168"/>
                </a:lnTo>
                <a:lnTo>
                  <a:pt x="270" y="1162"/>
                </a:lnTo>
                <a:lnTo>
                  <a:pt x="276" y="1160"/>
                </a:lnTo>
                <a:lnTo>
                  <a:pt x="276" y="1155"/>
                </a:lnTo>
                <a:lnTo>
                  <a:pt x="278" y="1147"/>
                </a:lnTo>
                <a:lnTo>
                  <a:pt x="286" y="1139"/>
                </a:lnTo>
                <a:lnTo>
                  <a:pt x="291" y="1136"/>
                </a:lnTo>
                <a:lnTo>
                  <a:pt x="297" y="1126"/>
                </a:lnTo>
                <a:lnTo>
                  <a:pt x="294" y="1115"/>
                </a:lnTo>
                <a:lnTo>
                  <a:pt x="291" y="1113"/>
                </a:lnTo>
                <a:lnTo>
                  <a:pt x="281" y="1107"/>
                </a:lnTo>
                <a:lnTo>
                  <a:pt x="278" y="1105"/>
                </a:lnTo>
                <a:lnTo>
                  <a:pt x="283" y="1099"/>
                </a:lnTo>
                <a:lnTo>
                  <a:pt x="320" y="1092"/>
                </a:lnTo>
                <a:lnTo>
                  <a:pt x="315" y="1076"/>
                </a:lnTo>
                <a:lnTo>
                  <a:pt x="302" y="1078"/>
                </a:lnTo>
                <a:lnTo>
                  <a:pt x="291" y="1084"/>
                </a:lnTo>
                <a:lnTo>
                  <a:pt x="281" y="1084"/>
                </a:lnTo>
                <a:lnTo>
                  <a:pt x="273" y="1084"/>
                </a:lnTo>
                <a:lnTo>
                  <a:pt x="268" y="1089"/>
                </a:lnTo>
                <a:lnTo>
                  <a:pt x="262" y="1094"/>
                </a:lnTo>
                <a:lnTo>
                  <a:pt x="257" y="1097"/>
                </a:lnTo>
                <a:lnTo>
                  <a:pt x="249" y="1105"/>
                </a:lnTo>
                <a:lnTo>
                  <a:pt x="244" y="1105"/>
                </a:lnTo>
                <a:lnTo>
                  <a:pt x="236" y="1102"/>
                </a:lnTo>
                <a:lnTo>
                  <a:pt x="228" y="1105"/>
                </a:lnTo>
                <a:lnTo>
                  <a:pt x="220" y="1107"/>
                </a:lnTo>
                <a:lnTo>
                  <a:pt x="213" y="1107"/>
                </a:lnTo>
                <a:lnTo>
                  <a:pt x="199" y="1105"/>
                </a:lnTo>
                <a:lnTo>
                  <a:pt x="189" y="1099"/>
                </a:lnTo>
                <a:lnTo>
                  <a:pt x="178" y="1092"/>
                </a:lnTo>
                <a:lnTo>
                  <a:pt x="168" y="1084"/>
                </a:lnTo>
                <a:lnTo>
                  <a:pt x="163" y="1084"/>
                </a:lnTo>
                <a:lnTo>
                  <a:pt x="158" y="1092"/>
                </a:lnTo>
                <a:lnTo>
                  <a:pt x="152" y="1094"/>
                </a:lnTo>
                <a:lnTo>
                  <a:pt x="147" y="1097"/>
                </a:lnTo>
                <a:lnTo>
                  <a:pt x="147" y="1105"/>
                </a:lnTo>
                <a:lnTo>
                  <a:pt x="147" y="1113"/>
                </a:lnTo>
                <a:lnTo>
                  <a:pt x="142" y="1120"/>
                </a:lnTo>
                <a:lnTo>
                  <a:pt x="24" y="1147"/>
                </a:lnTo>
                <a:lnTo>
                  <a:pt x="24" y="1144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9050" cap="flat">
            <a:solidFill>
              <a:srgbClr val="0082BB">
                <a:alpha val="15000"/>
              </a:srgbClr>
            </a:solidFill>
            <a:prstDash val="solid"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endParaRPr lang="ru-RU" sz="13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7758E330-6E06-F83A-0FAB-ADDB3E86C401}"/>
              </a:ext>
            </a:extLst>
          </p:cNvPr>
          <p:cNvSpPr txBox="1"/>
          <p:nvPr/>
        </p:nvSpPr>
        <p:spPr>
          <a:xfrm>
            <a:off x="2328566" y="2346650"/>
            <a:ext cx="4650502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" dirty="0"/>
              <a:t>                                                                                </a:t>
            </a:r>
          </a:p>
          <a:p>
            <a:r>
              <a:rPr lang="ru-RU" sz="200" dirty="0"/>
              <a:t>                                                                                 </a:t>
            </a:r>
          </a:p>
          <a:p>
            <a:endParaRPr lang="ru-RU" sz="200" dirty="0"/>
          </a:p>
          <a:p>
            <a:endParaRPr lang="ru-RU" sz="200" dirty="0"/>
          </a:p>
          <a:p>
            <a:endParaRPr lang="ru-RU" sz="200" dirty="0"/>
          </a:p>
          <a:p>
            <a:pPr algn="ctr"/>
            <a:r>
              <a:rPr lang="ru-RU" sz="1200" dirty="0" smtClean="0"/>
              <a:t>     1. </a:t>
            </a:r>
            <a:r>
              <a:rPr lang="ru-RU" sz="1600" spc="30" dirty="0" smtClean="0">
                <a:latin typeface="Arial" panose="020B0604020202020204" pitchFamily="34" charset="0"/>
                <a:cs typeface="Arial" panose="020B0604020202020204" pitchFamily="34" charset="0"/>
              </a:rPr>
              <a:t>Обеспеченность </a:t>
            </a:r>
            <a:r>
              <a:rPr lang="ru-RU" sz="1600" spc="30" dirty="0">
                <a:latin typeface="Arial" panose="020B0604020202020204" pitchFamily="34" charset="0"/>
                <a:cs typeface="Arial" panose="020B0604020202020204" pitchFamily="34" charset="0"/>
              </a:rPr>
              <a:t>доступом к сети </a:t>
            </a:r>
            <a:r>
              <a:rPr lang="ru-RU" sz="1600" spc="30" dirty="0" smtClean="0">
                <a:latin typeface="Arial" panose="020B0604020202020204" pitchFamily="34" charset="0"/>
                <a:cs typeface="Arial" panose="020B0604020202020204" pitchFamily="34" charset="0"/>
              </a:rPr>
              <a:t>Интернет</a:t>
            </a:r>
          </a:p>
          <a:p>
            <a:r>
              <a:rPr lang="ru-RU" sz="1600" spc="30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</a:p>
          <a:p>
            <a:endParaRPr lang="ru-RU" sz="1600" spc="3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600" spc="30" dirty="0" smtClean="0">
                <a:latin typeface="Arial" panose="020B0604020202020204" pitchFamily="34" charset="0"/>
                <a:cs typeface="Arial" panose="020B0604020202020204" pitchFamily="34" charset="0"/>
              </a:rPr>
              <a:t>2. Обеспеченность точками доступа к финансовым услугам </a:t>
            </a:r>
          </a:p>
          <a:p>
            <a:r>
              <a:rPr lang="ru-RU" sz="1600" spc="30" dirty="0" smtClean="0"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</a:t>
            </a:r>
          </a:p>
          <a:p>
            <a:pPr algn="ctr"/>
            <a:endParaRPr lang="en-US" sz="1600" spc="3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600" spc="30" dirty="0" smtClean="0">
                <a:latin typeface="Arial" panose="020B0604020202020204" pitchFamily="34" charset="0"/>
                <a:cs typeface="Arial" panose="020B0604020202020204" pitchFamily="34" charset="0"/>
              </a:rPr>
              <a:t>3. Удаленность от административного центра</a:t>
            </a:r>
            <a:endParaRPr lang="ru-RU" sz="1600" spc="3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600" spc="3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05FC53B3-35C8-791D-EF98-7003D89ED667}"/>
              </a:ext>
            </a:extLst>
          </p:cNvPr>
          <p:cNvSpPr txBox="1"/>
          <p:nvPr/>
        </p:nvSpPr>
        <p:spPr>
          <a:xfrm>
            <a:off x="2232337" y="1143259"/>
            <a:ext cx="3215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u="sng" dirty="0" smtClean="0"/>
              <a:t>ПОКАЗАТЕЛИ УРОВНЯ ФД</a:t>
            </a:r>
            <a:endParaRPr lang="ru-RU" u="sng" dirty="0"/>
          </a:p>
        </p:txBody>
      </p:sp>
      <p:sp>
        <p:nvSpPr>
          <p:cNvPr id="11" name="TextBox 10"/>
          <p:cNvSpPr txBox="1"/>
          <p:nvPr/>
        </p:nvSpPr>
        <p:spPr>
          <a:xfrm>
            <a:off x="9535072" y="1131112"/>
            <a:ext cx="17914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/>
              <a:t>Точки доступа к финансовым </a:t>
            </a:r>
            <a:r>
              <a:rPr lang="ru-RU" sz="1400" dirty="0" smtClean="0"/>
              <a:t>услугам</a:t>
            </a:r>
            <a:endParaRPr lang="en-US" sz="1400" dirty="0"/>
          </a:p>
          <a:p>
            <a:pPr algn="ctr"/>
            <a:endParaRPr lang="ru-RU" sz="1400" dirty="0"/>
          </a:p>
        </p:txBody>
      </p:sp>
      <p:sp>
        <p:nvSpPr>
          <p:cNvPr id="69" name="Овал 68">
            <a:extLst>
              <a:ext uri="{FF2B5EF4-FFF2-40B4-BE49-F238E27FC236}">
                <a16:creationId xmlns:a16="http://schemas.microsoft.com/office/drawing/2014/main" id="{6B7DEDE7-C7A4-C36D-1D6E-46C130E66D43}"/>
              </a:ext>
            </a:extLst>
          </p:cNvPr>
          <p:cNvSpPr/>
          <p:nvPr/>
        </p:nvSpPr>
        <p:spPr>
          <a:xfrm>
            <a:off x="1934807" y="5118219"/>
            <a:ext cx="230624" cy="157419"/>
          </a:xfrm>
          <a:prstGeom prst="ellipse">
            <a:avLst/>
          </a:prstGeom>
          <a:solidFill>
            <a:srgbClr val="3438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Овал 69">
            <a:extLst>
              <a:ext uri="{FF2B5EF4-FFF2-40B4-BE49-F238E27FC236}">
                <a16:creationId xmlns:a16="http://schemas.microsoft.com/office/drawing/2014/main" id="{A8412C2C-4A8A-1BF1-E526-506CE3A238CA}"/>
              </a:ext>
            </a:extLst>
          </p:cNvPr>
          <p:cNvSpPr/>
          <p:nvPr/>
        </p:nvSpPr>
        <p:spPr>
          <a:xfrm>
            <a:off x="1384139" y="4416449"/>
            <a:ext cx="183995" cy="274553"/>
          </a:xfrm>
          <a:prstGeom prst="ellipse">
            <a:avLst/>
          </a:prstGeom>
          <a:solidFill>
            <a:srgbClr val="DFE9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Овал 71">
            <a:extLst>
              <a:ext uri="{FF2B5EF4-FFF2-40B4-BE49-F238E27FC236}">
                <a16:creationId xmlns:a16="http://schemas.microsoft.com/office/drawing/2014/main" id="{A8412C2C-4A8A-1BF1-E526-506CE3A238CA}"/>
              </a:ext>
            </a:extLst>
          </p:cNvPr>
          <p:cNvSpPr/>
          <p:nvPr/>
        </p:nvSpPr>
        <p:spPr>
          <a:xfrm>
            <a:off x="1793552" y="4449411"/>
            <a:ext cx="183995" cy="274553"/>
          </a:xfrm>
          <a:prstGeom prst="ellipse">
            <a:avLst/>
          </a:prstGeom>
          <a:solidFill>
            <a:srgbClr val="DFE9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Овал 72">
            <a:extLst>
              <a:ext uri="{FF2B5EF4-FFF2-40B4-BE49-F238E27FC236}">
                <a16:creationId xmlns:a16="http://schemas.microsoft.com/office/drawing/2014/main" id="{A8412C2C-4A8A-1BF1-E526-506CE3A238CA}"/>
              </a:ext>
            </a:extLst>
          </p:cNvPr>
          <p:cNvSpPr/>
          <p:nvPr/>
        </p:nvSpPr>
        <p:spPr>
          <a:xfrm>
            <a:off x="1936069" y="4403827"/>
            <a:ext cx="183995" cy="274553"/>
          </a:xfrm>
          <a:prstGeom prst="ellipse">
            <a:avLst/>
          </a:prstGeom>
          <a:solidFill>
            <a:srgbClr val="DFE9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Овал 73">
            <a:extLst>
              <a:ext uri="{FF2B5EF4-FFF2-40B4-BE49-F238E27FC236}">
                <a16:creationId xmlns:a16="http://schemas.microsoft.com/office/drawing/2014/main" id="{A8412C2C-4A8A-1BF1-E526-506CE3A238CA}"/>
              </a:ext>
            </a:extLst>
          </p:cNvPr>
          <p:cNvSpPr/>
          <p:nvPr/>
        </p:nvSpPr>
        <p:spPr>
          <a:xfrm>
            <a:off x="1576921" y="4638820"/>
            <a:ext cx="114468" cy="114591"/>
          </a:xfrm>
          <a:prstGeom prst="ellipse">
            <a:avLst/>
          </a:prstGeom>
          <a:solidFill>
            <a:srgbClr val="DFE9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Овал 75">
            <a:extLst>
              <a:ext uri="{FF2B5EF4-FFF2-40B4-BE49-F238E27FC236}">
                <a16:creationId xmlns:a16="http://schemas.microsoft.com/office/drawing/2014/main" id="{A8412C2C-4A8A-1BF1-E526-506CE3A238CA}"/>
              </a:ext>
            </a:extLst>
          </p:cNvPr>
          <p:cNvSpPr/>
          <p:nvPr/>
        </p:nvSpPr>
        <p:spPr>
          <a:xfrm>
            <a:off x="1729321" y="4791220"/>
            <a:ext cx="173716" cy="108957"/>
          </a:xfrm>
          <a:prstGeom prst="ellipse">
            <a:avLst/>
          </a:prstGeom>
          <a:solidFill>
            <a:srgbClr val="DFE9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Овал 76">
            <a:extLst>
              <a:ext uri="{FF2B5EF4-FFF2-40B4-BE49-F238E27FC236}">
                <a16:creationId xmlns:a16="http://schemas.microsoft.com/office/drawing/2014/main" id="{A8412C2C-4A8A-1BF1-E526-506CE3A238CA}"/>
              </a:ext>
            </a:extLst>
          </p:cNvPr>
          <p:cNvSpPr/>
          <p:nvPr/>
        </p:nvSpPr>
        <p:spPr>
          <a:xfrm>
            <a:off x="1547674" y="4541103"/>
            <a:ext cx="114468" cy="114591"/>
          </a:xfrm>
          <a:prstGeom prst="ellipse">
            <a:avLst/>
          </a:prstGeom>
          <a:solidFill>
            <a:srgbClr val="DFE9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Овал 77">
            <a:extLst>
              <a:ext uri="{FF2B5EF4-FFF2-40B4-BE49-F238E27FC236}">
                <a16:creationId xmlns:a16="http://schemas.microsoft.com/office/drawing/2014/main" id="{A8412C2C-4A8A-1BF1-E526-506CE3A238CA}"/>
              </a:ext>
            </a:extLst>
          </p:cNvPr>
          <p:cNvSpPr/>
          <p:nvPr/>
        </p:nvSpPr>
        <p:spPr>
          <a:xfrm>
            <a:off x="1078167" y="4598398"/>
            <a:ext cx="114468" cy="114591"/>
          </a:xfrm>
          <a:prstGeom prst="ellipse">
            <a:avLst/>
          </a:prstGeom>
          <a:solidFill>
            <a:srgbClr val="DFE9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Овал 78">
            <a:extLst>
              <a:ext uri="{FF2B5EF4-FFF2-40B4-BE49-F238E27FC236}">
                <a16:creationId xmlns:a16="http://schemas.microsoft.com/office/drawing/2014/main" id="{A8412C2C-4A8A-1BF1-E526-506CE3A238CA}"/>
              </a:ext>
            </a:extLst>
          </p:cNvPr>
          <p:cNvSpPr/>
          <p:nvPr/>
        </p:nvSpPr>
        <p:spPr>
          <a:xfrm>
            <a:off x="1351306" y="4519550"/>
            <a:ext cx="114468" cy="114591"/>
          </a:xfrm>
          <a:prstGeom prst="ellipse">
            <a:avLst/>
          </a:prstGeom>
          <a:solidFill>
            <a:srgbClr val="DFE9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Овал 79">
            <a:extLst>
              <a:ext uri="{FF2B5EF4-FFF2-40B4-BE49-F238E27FC236}">
                <a16:creationId xmlns:a16="http://schemas.microsoft.com/office/drawing/2014/main" id="{A8412C2C-4A8A-1BF1-E526-506CE3A238CA}"/>
              </a:ext>
            </a:extLst>
          </p:cNvPr>
          <p:cNvSpPr/>
          <p:nvPr/>
        </p:nvSpPr>
        <p:spPr>
          <a:xfrm>
            <a:off x="1408540" y="4856728"/>
            <a:ext cx="114468" cy="114591"/>
          </a:xfrm>
          <a:prstGeom prst="ellipse">
            <a:avLst/>
          </a:prstGeom>
          <a:solidFill>
            <a:srgbClr val="DFE9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Овал 80">
            <a:extLst>
              <a:ext uri="{FF2B5EF4-FFF2-40B4-BE49-F238E27FC236}">
                <a16:creationId xmlns:a16="http://schemas.microsoft.com/office/drawing/2014/main" id="{A8412C2C-4A8A-1BF1-E526-506CE3A238CA}"/>
              </a:ext>
            </a:extLst>
          </p:cNvPr>
          <p:cNvSpPr/>
          <p:nvPr/>
        </p:nvSpPr>
        <p:spPr>
          <a:xfrm>
            <a:off x="1724346" y="4880181"/>
            <a:ext cx="114468" cy="114591"/>
          </a:xfrm>
          <a:prstGeom prst="ellipse">
            <a:avLst/>
          </a:prstGeom>
          <a:solidFill>
            <a:srgbClr val="DFE9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Овал 81">
            <a:extLst>
              <a:ext uri="{FF2B5EF4-FFF2-40B4-BE49-F238E27FC236}">
                <a16:creationId xmlns:a16="http://schemas.microsoft.com/office/drawing/2014/main" id="{A8412C2C-4A8A-1BF1-E526-506CE3A238CA}"/>
              </a:ext>
            </a:extLst>
          </p:cNvPr>
          <p:cNvSpPr/>
          <p:nvPr/>
        </p:nvSpPr>
        <p:spPr>
          <a:xfrm>
            <a:off x="1497340" y="4547926"/>
            <a:ext cx="114468" cy="114591"/>
          </a:xfrm>
          <a:prstGeom prst="ellipse">
            <a:avLst/>
          </a:prstGeom>
          <a:solidFill>
            <a:srgbClr val="DFE9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Овал 82">
            <a:extLst>
              <a:ext uri="{FF2B5EF4-FFF2-40B4-BE49-F238E27FC236}">
                <a16:creationId xmlns:a16="http://schemas.microsoft.com/office/drawing/2014/main" id="{A8412C2C-4A8A-1BF1-E526-506CE3A238CA}"/>
              </a:ext>
            </a:extLst>
          </p:cNvPr>
          <p:cNvSpPr/>
          <p:nvPr/>
        </p:nvSpPr>
        <p:spPr>
          <a:xfrm>
            <a:off x="1354788" y="4555305"/>
            <a:ext cx="114468" cy="114591"/>
          </a:xfrm>
          <a:prstGeom prst="ellipse">
            <a:avLst/>
          </a:prstGeom>
          <a:solidFill>
            <a:srgbClr val="DFE9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Овал 83">
            <a:extLst>
              <a:ext uri="{FF2B5EF4-FFF2-40B4-BE49-F238E27FC236}">
                <a16:creationId xmlns:a16="http://schemas.microsoft.com/office/drawing/2014/main" id="{A8412C2C-4A8A-1BF1-E526-506CE3A238CA}"/>
              </a:ext>
            </a:extLst>
          </p:cNvPr>
          <p:cNvSpPr/>
          <p:nvPr/>
        </p:nvSpPr>
        <p:spPr>
          <a:xfrm>
            <a:off x="1655481" y="4616470"/>
            <a:ext cx="94576" cy="119827"/>
          </a:xfrm>
          <a:prstGeom prst="ellipse">
            <a:avLst/>
          </a:prstGeom>
          <a:solidFill>
            <a:srgbClr val="DFE9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290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FE9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/>
              <a:t>4</a:t>
            </a:fld>
            <a:endParaRPr lang="ru-RU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D5B359A4-759D-ABCB-62CF-291C4FDAA752}"/>
              </a:ext>
            </a:extLst>
          </p:cNvPr>
          <p:cNvSpPr txBox="1">
            <a:spLocks/>
          </p:cNvSpPr>
          <p:nvPr/>
        </p:nvSpPr>
        <p:spPr>
          <a:xfrm>
            <a:off x="1937560" y="452304"/>
            <a:ext cx="8632897" cy="60699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ru-RU" sz="16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rPr>
              <a:t>Финансовая доступность населенных пунктов Новосибирской области</a:t>
            </a:r>
            <a:endParaRPr lang="ru-RU" sz="1600" dirty="0">
              <a:solidFill>
                <a:schemeClr val="tx1"/>
              </a:solidFill>
              <a:latin typeface="+mn-lt"/>
              <a:ea typeface="+mn-ea"/>
              <a:cs typeface="Calibri" panose="020F050202020403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5FC53B3-35C8-791D-EF98-7003D89ED667}"/>
              </a:ext>
            </a:extLst>
          </p:cNvPr>
          <p:cNvSpPr txBox="1"/>
          <p:nvPr/>
        </p:nvSpPr>
        <p:spPr>
          <a:xfrm>
            <a:off x="6443823" y="825608"/>
            <a:ext cx="16260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5182BE"/>
                </a:solidFill>
              </a:rPr>
              <a:t>ХОРОШИЙ</a:t>
            </a:r>
          </a:p>
          <a:p>
            <a:pPr algn="ctr"/>
            <a:r>
              <a:rPr lang="ru-RU" sz="1400" b="1" u="sng" dirty="0" smtClean="0">
                <a:solidFill>
                  <a:srgbClr val="5182BE"/>
                </a:solidFill>
              </a:rPr>
              <a:t>от 86% до 100%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5FC53B3-35C8-791D-EF98-7003D89ED667}"/>
              </a:ext>
            </a:extLst>
          </p:cNvPr>
          <p:cNvSpPr txBox="1"/>
          <p:nvPr/>
        </p:nvSpPr>
        <p:spPr>
          <a:xfrm>
            <a:off x="9141287" y="2039638"/>
            <a:ext cx="229601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2514F"/>
                </a:solidFill>
              </a:rPr>
              <a:t>ВЫШЕ СРЕДНЕГО</a:t>
            </a:r>
          </a:p>
          <a:p>
            <a:pPr algn="ctr"/>
            <a:r>
              <a:rPr lang="ru-RU" sz="1400" b="1" u="sng" dirty="0" smtClean="0">
                <a:solidFill>
                  <a:srgbClr val="C2514F"/>
                </a:solidFill>
              </a:rPr>
              <a:t>от 66</a:t>
            </a:r>
            <a:r>
              <a:rPr lang="ru-RU" sz="1400" b="1" u="sng" dirty="0">
                <a:solidFill>
                  <a:srgbClr val="C2514F"/>
                </a:solidFill>
              </a:rPr>
              <a:t>% до </a:t>
            </a:r>
            <a:r>
              <a:rPr lang="ru-RU" sz="1400" b="1" u="sng" dirty="0" smtClean="0">
                <a:solidFill>
                  <a:srgbClr val="C2514F"/>
                </a:solidFill>
              </a:rPr>
              <a:t>85%</a:t>
            </a:r>
            <a:endParaRPr lang="ru-RU" sz="1400" b="1" u="sng" dirty="0">
              <a:solidFill>
                <a:srgbClr val="C2514F"/>
              </a:solidFill>
            </a:endParaRPr>
          </a:p>
          <a:p>
            <a:endParaRPr lang="ru-RU" b="1" u="sng" dirty="0">
              <a:solidFill>
                <a:srgbClr val="C2514F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5FC53B3-35C8-791D-EF98-7003D89ED667}"/>
              </a:ext>
            </a:extLst>
          </p:cNvPr>
          <p:cNvSpPr txBox="1"/>
          <p:nvPr/>
        </p:nvSpPr>
        <p:spPr>
          <a:xfrm>
            <a:off x="561156" y="3828165"/>
            <a:ext cx="2222981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u="sng" dirty="0" smtClean="0">
                <a:solidFill>
                  <a:schemeClr val="accent1"/>
                </a:solidFill>
              </a:rPr>
              <a:t>НИЖЕ СРЕДНЕГО</a:t>
            </a:r>
          </a:p>
          <a:p>
            <a:pPr algn="ctr"/>
            <a:r>
              <a:rPr lang="ru-RU" sz="1400" b="1" u="sng" dirty="0" smtClean="0">
                <a:solidFill>
                  <a:schemeClr val="accent1"/>
                </a:solidFill>
              </a:rPr>
              <a:t>от 31% до 45%</a:t>
            </a:r>
          </a:p>
          <a:p>
            <a:endParaRPr lang="ru-RU" b="1" u="sng" dirty="0">
              <a:solidFill>
                <a:srgbClr val="9966FF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5FC53B3-35C8-791D-EF98-7003D89ED667}"/>
              </a:ext>
            </a:extLst>
          </p:cNvPr>
          <p:cNvSpPr txBox="1"/>
          <p:nvPr/>
        </p:nvSpPr>
        <p:spPr>
          <a:xfrm>
            <a:off x="706739" y="1223559"/>
            <a:ext cx="23287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F6701"/>
                </a:solidFill>
              </a:rPr>
              <a:t>НЕДОСТАТОЧНЫЙ</a:t>
            </a:r>
          </a:p>
          <a:p>
            <a:pPr algn="ctr"/>
            <a:r>
              <a:rPr lang="ru-RU" sz="1400" b="1" u="sng" dirty="0" smtClean="0">
                <a:solidFill>
                  <a:srgbClr val="CF6701"/>
                </a:solidFill>
              </a:rPr>
              <a:t>от 0% до 30%</a:t>
            </a:r>
            <a:endParaRPr lang="ru-RU" sz="1400" b="1" u="sng" dirty="0">
              <a:solidFill>
                <a:srgbClr val="CF6701"/>
              </a:solidFill>
            </a:endParaRPr>
          </a:p>
        </p:txBody>
      </p:sp>
      <p:graphicFrame>
        <p:nvGraphicFramePr>
          <p:cNvPr id="36" name="Диаграмма 35"/>
          <p:cNvGraphicFramePr/>
          <p:nvPr>
            <p:extLst>
              <p:ext uri="{D42A27DB-BD31-4B8C-83A1-F6EECF244321}">
                <p14:modId xmlns:p14="http://schemas.microsoft.com/office/powerpoint/2010/main" val="3320905969"/>
              </p:ext>
            </p:extLst>
          </p:nvPr>
        </p:nvGraphicFramePr>
        <p:xfrm>
          <a:off x="2891158" y="2651045"/>
          <a:ext cx="4516303" cy="30808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0" name="Блок-схема: альтернативный процесс 39">
            <a:extLst>
              <a:ext uri="{FF2B5EF4-FFF2-40B4-BE49-F238E27FC236}">
                <a16:creationId xmlns:a16="http://schemas.microsoft.com/office/drawing/2014/main" id="{85FD52FA-C85F-0BA7-BC33-F38475D71D3D}"/>
              </a:ext>
            </a:extLst>
          </p:cNvPr>
          <p:cNvSpPr/>
          <p:nvPr/>
        </p:nvSpPr>
        <p:spPr>
          <a:xfrm>
            <a:off x="714160" y="1939047"/>
            <a:ext cx="2275928" cy="1021900"/>
          </a:xfrm>
          <a:prstGeom prst="flowChartAlternateProcess">
            <a:avLst/>
          </a:prstGeom>
          <a:solidFill>
            <a:srgbClr val="DFE9F2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82BB"/>
              </a:solidFill>
            </a:endParaRPr>
          </a:p>
        </p:txBody>
      </p:sp>
      <p:cxnSp>
        <p:nvCxnSpPr>
          <p:cNvPr id="42" name="Прямая соединительная линия 41"/>
          <p:cNvCxnSpPr>
            <a:stCxn id="40" idx="0"/>
            <a:endCxn id="40" idx="2"/>
          </p:cNvCxnSpPr>
          <p:nvPr/>
        </p:nvCxnSpPr>
        <p:spPr>
          <a:xfrm>
            <a:off x="1852124" y="1939047"/>
            <a:ext cx="0" cy="1021900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712437" y="2097562"/>
            <a:ext cx="11338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388 </a:t>
            </a:r>
            <a:r>
              <a:rPr lang="ru-RU" sz="1200" b="1" dirty="0" smtClean="0"/>
              <a:t>населенных пунктов</a:t>
            </a:r>
            <a:endParaRPr lang="ru-RU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1846293" y="2141508"/>
            <a:ext cx="11338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30,4 </a:t>
            </a:r>
            <a:r>
              <a:rPr lang="ru-RU" sz="1600" b="1" dirty="0" smtClean="0"/>
              <a:t>тыс. </a:t>
            </a:r>
            <a:r>
              <a:rPr lang="ru-RU" sz="1200" b="1" dirty="0" smtClean="0"/>
              <a:t>жителей</a:t>
            </a:r>
            <a:endParaRPr lang="ru-RU" b="1" dirty="0"/>
          </a:p>
        </p:txBody>
      </p:sp>
      <p:sp>
        <p:nvSpPr>
          <p:cNvPr id="48" name="Блок-схема: альтернативный процесс 47">
            <a:extLst>
              <a:ext uri="{FF2B5EF4-FFF2-40B4-BE49-F238E27FC236}">
                <a16:creationId xmlns:a16="http://schemas.microsoft.com/office/drawing/2014/main" id="{85FD52FA-C85F-0BA7-BC33-F38475D71D3D}"/>
              </a:ext>
            </a:extLst>
          </p:cNvPr>
          <p:cNvSpPr/>
          <p:nvPr/>
        </p:nvSpPr>
        <p:spPr>
          <a:xfrm>
            <a:off x="582956" y="4613044"/>
            <a:ext cx="2275928" cy="1068834"/>
          </a:xfrm>
          <a:prstGeom prst="flowChartAlternateProcess">
            <a:avLst/>
          </a:prstGeom>
          <a:solidFill>
            <a:srgbClr val="DFE9F2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82BB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19616" y="4789783"/>
            <a:ext cx="111035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296 </a:t>
            </a:r>
            <a:r>
              <a:rPr lang="ru-RU" sz="1200" b="1" dirty="0" smtClean="0"/>
              <a:t>населенных пунктов</a:t>
            </a:r>
            <a:endParaRPr lang="ru-RU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1702597" y="4856057"/>
            <a:ext cx="11338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35,6 </a:t>
            </a:r>
            <a:r>
              <a:rPr lang="ru-RU" sz="1600" b="1" dirty="0" smtClean="0"/>
              <a:t>тыс. </a:t>
            </a:r>
            <a:r>
              <a:rPr lang="ru-RU" sz="1200" b="1" dirty="0" smtClean="0"/>
              <a:t>жителей</a:t>
            </a:r>
            <a:endParaRPr lang="ru-RU" b="1" dirty="0"/>
          </a:p>
        </p:txBody>
      </p:sp>
      <p:cxnSp>
        <p:nvCxnSpPr>
          <p:cNvPr id="51" name="Прямая соединительная линия 50"/>
          <p:cNvCxnSpPr>
            <a:stCxn id="48" idx="0"/>
            <a:endCxn id="48" idx="2"/>
          </p:cNvCxnSpPr>
          <p:nvPr/>
        </p:nvCxnSpPr>
        <p:spPr>
          <a:xfrm>
            <a:off x="1720920" y="4613044"/>
            <a:ext cx="0" cy="1068834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Блок-схема: альтернативный процесс 51">
            <a:extLst>
              <a:ext uri="{FF2B5EF4-FFF2-40B4-BE49-F238E27FC236}">
                <a16:creationId xmlns:a16="http://schemas.microsoft.com/office/drawing/2014/main" id="{85FD52FA-C85F-0BA7-BC33-F38475D71D3D}"/>
              </a:ext>
            </a:extLst>
          </p:cNvPr>
          <p:cNvSpPr/>
          <p:nvPr/>
        </p:nvSpPr>
        <p:spPr>
          <a:xfrm>
            <a:off x="8233957" y="5319726"/>
            <a:ext cx="2275928" cy="1055195"/>
          </a:xfrm>
          <a:prstGeom prst="flowChartAlternateProcess">
            <a:avLst/>
          </a:prstGeom>
          <a:solidFill>
            <a:srgbClr val="DFE9F2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82BB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209899" y="5526294"/>
            <a:ext cx="11338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284 </a:t>
            </a:r>
            <a:r>
              <a:rPr lang="ru-RU" sz="1200" b="1" dirty="0" smtClean="0"/>
              <a:t>населенных пунктов</a:t>
            </a:r>
            <a:endParaRPr lang="ru-RU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9376029" y="5567121"/>
            <a:ext cx="11338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63,1 </a:t>
            </a:r>
            <a:r>
              <a:rPr lang="ru-RU" sz="1600" b="1" dirty="0" smtClean="0"/>
              <a:t>тыс. </a:t>
            </a:r>
            <a:r>
              <a:rPr lang="ru-RU" sz="1200" b="1" dirty="0" smtClean="0"/>
              <a:t>жителей</a:t>
            </a:r>
            <a:endParaRPr lang="ru-RU" b="1" dirty="0"/>
          </a:p>
        </p:txBody>
      </p:sp>
      <p:cxnSp>
        <p:nvCxnSpPr>
          <p:cNvPr id="55" name="Прямая соединительная линия 54"/>
          <p:cNvCxnSpPr>
            <a:stCxn id="52" idx="0"/>
            <a:endCxn id="52" idx="2"/>
          </p:cNvCxnSpPr>
          <p:nvPr/>
        </p:nvCxnSpPr>
        <p:spPr>
          <a:xfrm>
            <a:off x="9371921" y="5319726"/>
            <a:ext cx="0" cy="1055195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Блок-схема: альтернативный процесс 55">
            <a:extLst>
              <a:ext uri="{FF2B5EF4-FFF2-40B4-BE49-F238E27FC236}">
                <a16:creationId xmlns:a16="http://schemas.microsoft.com/office/drawing/2014/main" id="{85FD52FA-C85F-0BA7-BC33-F38475D71D3D}"/>
              </a:ext>
            </a:extLst>
          </p:cNvPr>
          <p:cNvSpPr/>
          <p:nvPr/>
        </p:nvSpPr>
        <p:spPr>
          <a:xfrm>
            <a:off x="9026185" y="2784320"/>
            <a:ext cx="2447602" cy="1043845"/>
          </a:xfrm>
          <a:prstGeom prst="flowChartAlternateProcess">
            <a:avLst/>
          </a:prstGeom>
          <a:solidFill>
            <a:srgbClr val="DFE9F2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82BB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9026185" y="2980738"/>
            <a:ext cx="11338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369 </a:t>
            </a:r>
            <a:r>
              <a:rPr lang="ru-RU" sz="1200" b="1" dirty="0" smtClean="0"/>
              <a:t>населенных пунктов</a:t>
            </a:r>
            <a:endParaRPr lang="ru-RU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10229812" y="2980738"/>
            <a:ext cx="127809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247,7 </a:t>
            </a:r>
            <a:r>
              <a:rPr lang="ru-RU" sz="1600" b="1" dirty="0" smtClean="0"/>
              <a:t>тыс. </a:t>
            </a:r>
            <a:r>
              <a:rPr lang="ru-RU" sz="1200" b="1" dirty="0" smtClean="0"/>
              <a:t>жителей</a:t>
            </a:r>
            <a:endParaRPr lang="ru-RU" b="1" dirty="0"/>
          </a:p>
        </p:txBody>
      </p:sp>
      <p:cxnSp>
        <p:nvCxnSpPr>
          <p:cNvPr id="59" name="Прямая соединительная линия 58"/>
          <p:cNvCxnSpPr>
            <a:stCxn id="56" idx="0"/>
            <a:endCxn id="56" idx="2"/>
          </p:cNvCxnSpPr>
          <p:nvPr/>
        </p:nvCxnSpPr>
        <p:spPr>
          <a:xfrm>
            <a:off x="10249986" y="2784320"/>
            <a:ext cx="0" cy="1043845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Блок-схема: альтернативный процесс 59">
            <a:extLst>
              <a:ext uri="{FF2B5EF4-FFF2-40B4-BE49-F238E27FC236}">
                <a16:creationId xmlns:a16="http://schemas.microsoft.com/office/drawing/2014/main" id="{85FD52FA-C85F-0BA7-BC33-F38475D71D3D}"/>
              </a:ext>
            </a:extLst>
          </p:cNvPr>
          <p:cNvSpPr/>
          <p:nvPr/>
        </p:nvSpPr>
        <p:spPr>
          <a:xfrm>
            <a:off x="5932946" y="1454411"/>
            <a:ext cx="2447602" cy="1117347"/>
          </a:xfrm>
          <a:prstGeom prst="flowChartAlternateProcess">
            <a:avLst/>
          </a:prstGeom>
          <a:solidFill>
            <a:srgbClr val="DFE9F2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82BB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952627" y="1640975"/>
            <a:ext cx="11338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153 </a:t>
            </a:r>
            <a:r>
              <a:rPr lang="ru-RU" sz="1200" b="1" dirty="0" smtClean="0"/>
              <a:t>населенных пунктов</a:t>
            </a:r>
            <a:endParaRPr lang="ru-RU" b="1" dirty="0"/>
          </a:p>
        </p:txBody>
      </p:sp>
      <p:sp>
        <p:nvSpPr>
          <p:cNvPr id="62" name="TextBox 61"/>
          <p:cNvSpPr txBox="1"/>
          <p:nvPr/>
        </p:nvSpPr>
        <p:spPr>
          <a:xfrm>
            <a:off x="7106164" y="1602502"/>
            <a:ext cx="127809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2403,4 </a:t>
            </a:r>
            <a:r>
              <a:rPr lang="ru-RU" sz="1600" b="1" dirty="0" smtClean="0"/>
              <a:t>тыс. </a:t>
            </a:r>
            <a:r>
              <a:rPr lang="ru-RU" sz="1200" b="1" dirty="0" smtClean="0"/>
              <a:t>жителей</a:t>
            </a:r>
            <a:endParaRPr lang="ru-RU" b="1" dirty="0"/>
          </a:p>
        </p:txBody>
      </p:sp>
      <p:cxnSp>
        <p:nvCxnSpPr>
          <p:cNvPr id="63" name="Прямая соединительная линия 62"/>
          <p:cNvCxnSpPr>
            <a:stCxn id="60" idx="0"/>
            <a:endCxn id="60" idx="2"/>
          </p:cNvCxnSpPr>
          <p:nvPr/>
        </p:nvCxnSpPr>
        <p:spPr>
          <a:xfrm>
            <a:off x="7156747" y="1454411"/>
            <a:ext cx="0" cy="1117347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Новосибирская область">
            <a:extLst>
              <a:ext uri="{FF2B5EF4-FFF2-40B4-BE49-F238E27FC236}">
                <a16:creationId xmlns:a16="http://schemas.microsoft.com/office/drawing/2014/main" id="{10A0C51F-52AE-B2AA-2E04-159E0E0C56C4}"/>
              </a:ext>
            </a:extLst>
          </p:cNvPr>
          <p:cNvSpPr>
            <a:spLocks/>
          </p:cNvSpPr>
          <p:nvPr/>
        </p:nvSpPr>
        <p:spPr bwMode="auto">
          <a:xfrm rot="21055642">
            <a:off x="4716807" y="3299033"/>
            <a:ext cx="1947468" cy="1591562"/>
          </a:xfrm>
          <a:custGeom>
            <a:avLst/>
            <a:gdLst>
              <a:gd name="T0" fmla="*/ 89 w 2099"/>
              <a:gd name="T1" fmla="*/ 947 h 1653"/>
              <a:gd name="T2" fmla="*/ 42 w 2099"/>
              <a:gd name="T3" fmla="*/ 871 h 1653"/>
              <a:gd name="T4" fmla="*/ 13 w 2099"/>
              <a:gd name="T5" fmla="*/ 829 h 1653"/>
              <a:gd name="T6" fmla="*/ 16 w 2099"/>
              <a:gd name="T7" fmla="*/ 753 h 1653"/>
              <a:gd name="T8" fmla="*/ 13 w 2099"/>
              <a:gd name="T9" fmla="*/ 672 h 1653"/>
              <a:gd name="T10" fmla="*/ 58 w 2099"/>
              <a:gd name="T11" fmla="*/ 596 h 1653"/>
              <a:gd name="T12" fmla="*/ 37 w 2099"/>
              <a:gd name="T13" fmla="*/ 533 h 1653"/>
              <a:gd name="T14" fmla="*/ 89 w 2099"/>
              <a:gd name="T15" fmla="*/ 504 h 1653"/>
              <a:gd name="T16" fmla="*/ 228 w 2099"/>
              <a:gd name="T17" fmla="*/ 415 h 1653"/>
              <a:gd name="T18" fmla="*/ 307 w 2099"/>
              <a:gd name="T19" fmla="*/ 412 h 1653"/>
              <a:gd name="T20" fmla="*/ 304 w 2099"/>
              <a:gd name="T21" fmla="*/ 312 h 1653"/>
              <a:gd name="T22" fmla="*/ 304 w 2099"/>
              <a:gd name="T23" fmla="*/ 231 h 1653"/>
              <a:gd name="T24" fmla="*/ 365 w 2099"/>
              <a:gd name="T25" fmla="*/ 171 h 1653"/>
              <a:gd name="T26" fmla="*/ 362 w 2099"/>
              <a:gd name="T27" fmla="*/ 68 h 1653"/>
              <a:gd name="T28" fmla="*/ 1163 w 2099"/>
              <a:gd name="T29" fmla="*/ 470 h 1653"/>
              <a:gd name="T30" fmla="*/ 1595 w 2099"/>
              <a:gd name="T31" fmla="*/ 556 h 1653"/>
              <a:gd name="T32" fmla="*/ 1674 w 2099"/>
              <a:gd name="T33" fmla="*/ 556 h 1653"/>
              <a:gd name="T34" fmla="*/ 1724 w 2099"/>
              <a:gd name="T35" fmla="*/ 512 h 1653"/>
              <a:gd name="T36" fmla="*/ 1766 w 2099"/>
              <a:gd name="T37" fmla="*/ 601 h 1653"/>
              <a:gd name="T38" fmla="*/ 1758 w 2099"/>
              <a:gd name="T39" fmla="*/ 690 h 1653"/>
              <a:gd name="T40" fmla="*/ 1766 w 2099"/>
              <a:gd name="T41" fmla="*/ 785 h 1653"/>
              <a:gd name="T42" fmla="*/ 1787 w 2099"/>
              <a:gd name="T43" fmla="*/ 840 h 1653"/>
              <a:gd name="T44" fmla="*/ 1834 w 2099"/>
              <a:gd name="T45" fmla="*/ 829 h 1653"/>
              <a:gd name="T46" fmla="*/ 1863 w 2099"/>
              <a:gd name="T47" fmla="*/ 785 h 1653"/>
              <a:gd name="T48" fmla="*/ 1931 w 2099"/>
              <a:gd name="T49" fmla="*/ 743 h 1653"/>
              <a:gd name="T50" fmla="*/ 2015 w 2099"/>
              <a:gd name="T51" fmla="*/ 743 h 1653"/>
              <a:gd name="T52" fmla="*/ 2026 w 2099"/>
              <a:gd name="T53" fmla="*/ 790 h 1653"/>
              <a:gd name="T54" fmla="*/ 2034 w 2099"/>
              <a:gd name="T55" fmla="*/ 837 h 1653"/>
              <a:gd name="T56" fmla="*/ 2065 w 2099"/>
              <a:gd name="T57" fmla="*/ 900 h 1653"/>
              <a:gd name="T58" fmla="*/ 2057 w 2099"/>
              <a:gd name="T59" fmla="*/ 997 h 1653"/>
              <a:gd name="T60" fmla="*/ 2057 w 2099"/>
              <a:gd name="T61" fmla="*/ 1057 h 1653"/>
              <a:gd name="T62" fmla="*/ 2052 w 2099"/>
              <a:gd name="T63" fmla="*/ 1152 h 1653"/>
              <a:gd name="T64" fmla="*/ 2084 w 2099"/>
              <a:gd name="T65" fmla="*/ 1233 h 1653"/>
              <a:gd name="T66" fmla="*/ 2073 w 2099"/>
              <a:gd name="T67" fmla="*/ 1270 h 1653"/>
              <a:gd name="T68" fmla="*/ 1955 w 2099"/>
              <a:gd name="T69" fmla="*/ 1438 h 1653"/>
              <a:gd name="T70" fmla="*/ 1905 w 2099"/>
              <a:gd name="T71" fmla="*/ 1448 h 1653"/>
              <a:gd name="T72" fmla="*/ 1795 w 2099"/>
              <a:gd name="T73" fmla="*/ 1469 h 1653"/>
              <a:gd name="T74" fmla="*/ 1727 w 2099"/>
              <a:gd name="T75" fmla="*/ 1448 h 1653"/>
              <a:gd name="T76" fmla="*/ 1645 w 2099"/>
              <a:gd name="T77" fmla="*/ 1454 h 1653"/>
              <a:gd name="T78" fmla="*/ 1472 w 2099"/>
              <a:gd name="T79" fmla="*/ 1645 h 1653"/>
              <a:gd name="T80" fmla="*/ 1438 w 2099"/>
              <a:gd name="T81" fmla="*/ 1627 h 1653"/>
              <a:gd name="T82" fmla="*/ 1409 w 2099"/>
              <a:gd name="T83" fmla="*/ 1606 h 1653"/>
              <a:gd name="T84" fmla="*/ 1393 w 2099"/>
              <a:gd name="T85" fmla="*/ 1577 h 1653"/>
              <a:gd name="T86" fmla="*/ 1323 w 2099"/>
              <a:gd name="T87" fmla="*/ 1527 h 1653"/>
              <a:gd name="T88" fmla="*/ 1325 w 2099"/>
              <a:gd name="T89" fmla="*/ 1451 h 1653"/>
              <a:gd name="T90" fmla="*/ 1231 w 2099"/>
              <a:gd name="T91" fmla="*/ 1385 h 1653"/>
              <a:gd name="T92" fmla="*/ 1176 w 2099"/>
              <a:gd name="T93" fmla="*/ 1265 h 1653"/>
              <a:gd name="T94" fmla="*/ 1055 w 2099"/>
              <a:gd name="T95" fmla="*/ 1354 h 1653"/>
              <a:gd name="T96" fmla="*/ 908 w 2099"/>
              <a:gd name="T97" fmla="*/ 1427 h 1653"/>
              <a:gd name="T98" fmla="*/ 724 w 2099"/>
              <a:gd name="T99" fmla="*/ 1448 h 1653"/>
              <a:gd name="T100" fmla="*/ 606 w 2099"/>
              <a:gd name="T101" fmla="*/ 1498 h 1653"/>
              <a:gd name="T102" fmla="*/ 538 w 2099"/>
              <a:gd name="T103" fmla="*/ 1493 h 1653"/>
              <a:gd name="T104" fmla="*/ 491 w 2099"/>
              <a:gd name="T105" fmla="*/ 1448 h 1653"/>
              <a:gd name="T106" fmla="*/ 457 w 2099"/>
              <a:gd name="T107" fmla="*/ 1514 h 1653"/>
              <a:gd name="T108" fmla="*/ 181 w 2099"/>
              <a:gd name="T109" fmla="*/ 1176 h 1653"/>
              <a:gd name="T110" fmla="*/ 255 w 2099"/>
              <a:gd name="T111" fmla="*/ 1178 h 1653"/>
              <a:gd name="T112" fmla="*/ 278 w 2099"/>
              <a:gd name="T113" fmla="*/ 1105 h 1653"/>
              <a:gd name="T114" fmla="*/ 236 w 2099"/>
              <a:gd name="T115" fmla="*/ 1102 h 1653"/>
              <a:gd name="T116" fmla="*/ 147 w 2099"/>
              <a:gd name="T117" fmla="*/ 1113 h 16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099" h="1653">
                <a:moveTo>
                  <a:pt x="24" y="1144"/>
                </a:moveTo>
                <a:lnTo>
                  <a:pt x="45" y="1052"/>
                </a:lnTo>
                <a:lnTo>
                  <a:pt x="53" y="1021"/>
                </a:lnTo>
                <a:lnTo>
                  <a:pt x="58" y="992"/>
                </a:lnTo>
                <a:lnTo>
                  <a:pt x="58" y="981"/>
                </a:lnTo>
                <a:lnTo>
                  <a:pt x="66" y="984"/>
                </a:lnTo>
                <a:lnTo>
                  <a:pt x="74" y="989"/>
                </a:lnTo>
                <a:lnTo>
                  <a:pt x="79" y="989"/>
                </a:lnTo>
                <a:lnTo>
                  <a:pt x="89" y="984"/>
                </a:lnTo>
                <a:lnTo>
                  <a:pt x="92" y="976"/>
                </a:lnTo>
                <a:lnTo>
                  <a:pt x="97" y="968"/>
                </a:lnTo>
                <a:lnTo>
                  <a:pt x="95" y="953"/>
                </a:lnTo>
                <a:lnTo>
                  <a:pt x="89" y="947"/>
                </a:lnTo>
                <a:lnTo>
                  <a:pt x="89" y="942"/>
                </a:lnTo>
                <a:lnTo>
                  <a:pt x="95" y="937"/>
                </a:lnTo>
                <a:lnTo>
                  <a:pt x="87" y="929"/>
                </a:lnTo>
                <a:lnTo>
                  <a:pt x="79" y="937"/>
                </a:lnTo>
                <a:lnTo>
                  <a:pt x="68" y="934"/>
                </a:lnTo>
                <a:lnTo>
                  <a:pt x="71" y="890"/>
                </a:lnTo>
                <a:lnTo>
                  <a:pt x="63" y="876"/>
                </a:lnTo>
                <a:lnTo>
                  <a:pt x="60" y="876"/>
                </a:lnTo>
                <a:lnTo>
                  <a:pt x="53" y="879"/>
                </a:lnTo>
                <a:lnTo>
                  <a:pt x="50" y="884"/>
                </a:lnTo>
                <a:lnTo>
                  <a:pt x="42" y="884"/>
                </a:lnTo>
                <a:lnTo>
                  <a:pt x="42" y="879"/>
                </a:lnTo>
                <a:lnTo>
                  <a:pt x="42" y="871"/>
                </a:lnTo>
                <a:lnTo>
                  <a:pt x="42" y="863"/>
                </a:lnTo>
                <a:lnTo>
                  <a:pt x="39" y="853"/>
                </a:lnTo>
                <a:lnTo>
                  <a:pt x="39" y="850"/>
                </a:lnTo>
                <a:lnTo>
                  <a:pt x="47" y="848"/>
                </a:lnTo>
                <a:lnTo>
                  <a:pt x="53" y="842"/>
                </a:lnTo>
                <a:lnTo>
                  <a:pt x="53" y="840"/>
                </a:lnTo>
                <a:lnTo>
                  <a:pt x="42" y="837"/>
                </a:lnTo>
                <a:lnTo>
                  <a:pt x="37" y="837"/>
                </a:lnTo>
                <a:lnTo>
                  <a:pt x="32" y="842"/>
                </a:lnTo>
                <a:lnTo>
                  <a:pt x="26" y="842"/>
                </a:lnTo>
                <a:lnTo>
                  <a:pt x="18" y="840"/>
                </a:lnTo>
                <a:lnTo>
                  <a:pt x="13" y="834"/>
                </a:lnTo>
                <a:lnTo>
                  <a:pt x="13" y="829"/>
                </a:lnTo>
                <a:lnTo>
                  <a:pt x="18" y="821"/>
                </a:lnTo>
                <a:lnTo>
                  <a:pt x="24" y="813"/>
                </a:lnTo>
                <a:lnTo>
                  <a:pt x="29" y="806"/>
                </a:lnTo>
                <a:lnTo>
                  <a:pt x="34" y="808"/>
                </a:lnTo>
                <a:lnTo>
                  <a:pt x="34" y="803"/>
                </a:lnTo>
                <a:lnTo>
                  <a:pt x="34" y="790"/>
                </a:lnTo>
                <a:lnTo>
                  <a:pt x="32" y="779"/>
                </a:lnTo>
                <a:lnTo>
                  <a:pt x="29" y="777"/>
                </a:lnTo>
                <a:lnTo>
                  <a:pt x="21" y="774"/>
                </a:lnTo>
                <a:lnTo>
                  <a:pt x="18" y="769"/>
                </a:lnTo>
                <a:lnTo>
                  <a:pt x="21" y="756"/>
                </a:lnTo>
                <a:lnTo>
                  <a:pt x="18" y="756"/>
                </a:lnTo>
                <a:lnTo>
                  <a:pt x="16" y="753"/>
                </a:lnTo>
                <a:lnTo>
                  <a:pt x="13" y="745"/>
                </a:lnTo>
                <a:lnTo>
                  <a:pt x="18" y="737"/>
                </a:lnTo>
                <a:lnTo>
                  <a:pt x="21" y="735"/>
                </a:lnTo>
                <a:lnTo>
                  <a:pt x="24" y="732"/>
                </a:lnTo>
                <a:lnTo>
                  <a:pt x="24" y="727"/>
                </a:lnTo>
                <a:lnTo>
                  <a:pt x="24" y="722"/>
                </a:lnTo>
                <a:lnTo>
                  <a:pt x="24" y="711"/>
                </a:lnTo>
                <a:lnTo>
                  <a:pt x="24" y="703"/>
                </a:lnTo>
                <a:lnTo>
                  <a:pt x="21" y="695"/>
                </a:lnTo>
                <a:lnTo>
                  <a:pt x="18" y="690"/>
                </a:lnTo>
                <a:lnTo>
                  <a:pt x="16" y="685"/>
                </a:lnTo>
                <a:lnTo>
                  <a:pt x="16" y="677"/>
                </a:lnTo>
                <a:lnTo>
                  <a:pt x="13" y="672"/>
                </a:lnTo>
                <a:lnTo>
                  <a:pt x="16" y="664"/>
                </a:lnTo>
                <a:lnTo>
                  <a:pt x="13" y="659"/>
                </a:lnTo>
                <a:lnTo>
                  <a:pt x="0" y="648"/>
                </a:lnTo>
                <a:lnTo>
                  <a:pt x="18" y="638"/>
                </a:lnTo>
                <a:lnTo>
                  <a:pt x="24" y="635"/>
                </a:lnTo>
                <a:lnTo>
                  <a:pt x="18" y="630"/>
                </a:lnTo>
                <a:lnTo>
                  <a:pt x="21" y="625"/>
                </a:lnTo>
                <a:lnTo>
                  <a:pt x="26" y="619"/>
                </a:lnTo>
                <a:lnTo>
                  <a:pt x="37" y="619"/>
                </a:lnTo>
                <a:lnTo>
                  <a:pt x="47" y="617"/>
                </a:lnTo>
                <a:lnTo>
                  <a:pt x="58" y="614"/>
                </a:lnTo>
                <a:lnTo>
                  <a:pt x="60" y="604"/>
                </a:lnTo>
                <a:lnTo>
                  <a:pt x="58" y="596"/>
                </a:lnTo>
                <a:lnTo>
                  <a:pt x="55" y="590"/>
                </a:lnTo>
                <a:lnTo>
                  <a:pt x="39" y="601"/>
                </a:lnTo>
                <a:lnTo>
                  <a:pt x="34" y="598"/>
                </a:lnTo>
                <a:lnTo>
                  <a:pt x="32" y="585"/>
                </a:lnTo>
                <a:lnTo>
                  <a:pt x="29" y="572"/>
                </a:lnTo>
                <a:lnTo>
                  <a:pt x="34" y="569"/>
                </a:lnTo>
                <a:lnTo>
                  <a:pt x="42" y="567"/>
                </a:lnTo>
                <a:lnTo>
                  <a:pt x="47" y="559"/>
                </a:lnTo>
                <a:lnTo>
                  <a:pt x="55" y="562"/>
                </a:lnTo>
                <a:lnTo>
                  <a:pt x="55" y="559"/>
                </a:lnTo>
                <a:lnTo>
                  <a:pt x="50" y="554"/>
                </a:lnTo>
                <a:lnTo>
                  <a:pt x="42" y="543"/>
                </a:lnTo>
                <a:lnTo>
                  <a:pt x="37" y="533"/>
                </a:lnTo>
                <a:lnTo>
                  <a:pt x="39" y="530"/>
                </a:lnTo>
                <a:lnTo>
                  <a:pt x="32" y="517"/>
                </a:lnTo>
                <a:lnTo>
                  <a:pt x="37" y="512"/>
                </a:lnTo>
                <a:lnTo>
                  <a:pt x="39" y="514"/>
                </a:lnTo>
                <a:lnTo>
                  <a:pt x="47" y="520"/>
                </a:lnTo>
                <a:lnTo>
                  <a:pt x="58" y="525"/>
                </a:lnTo>
                <a:lnTo>
                  <a:pt x="66" y="527"/>
                </a:lnTo>
                <a:lnTo>
                  <a:pt x="76" y="527"/>
                </a:lnTo>
                <a:lnTo>
                  <a:pt x="87" y="527"/>
                </a:lnTo>
                <a:lnTo>
                  <a:pt x="92" y="522"/>
                </a:lnTo>
                <a:lnTo>
                  <a:pt x="92" y="512"/>
                </a:lnTo>
                <a:lnTo>
                  <a:pt x="92" y="504"/>
                </a:lnTo>
                <a:lnTo>
                  <a:pt x="89" y="504"/>
                </a:lnTo>
                <a:lnTo>
                  <a:pt x="79" y="480"/>
                </a:lnTo>
                <a:lnTo>
                  <a:pt x="92" y="464"/>
                </a:lnTo>
                <a:lnTo>
                  <a:pt x="118" y="454"/>
                </a:lnTo>
                <a:lnTo>
                  <a:pt x="134" y="446"/>
                </a:lnTo>
                <a:lnTo>
                  <a:pt x="142" y="438"/>
                </a:lnTo>
                <a:lnTo>
                  <a:pt x="144" y="428"/>
                </a:lnTo>
                <a:lnTo>
                  <a:pt x="160" y="428"/>
                </a:lnTo>
                <a:lnTo>
                  <a:pt x="171" y="428"/>
                </a:lnTo>
                <a:lnTo>
                  <a:pt x="178" y="425"/>
                </a:lnTo>
                <a:lnTo>
                  <a:pt x="181" y="417"/>
                </a:lnTo>
                <a:lnTo>
                  <a:pt x="186" y="412"/>
                </a:lnTo>
                <a:lnTo>
                  <a:pt x="194" y="401"/>
                </a:lnTo>
                <a:lnTo>
                  <a:pt x="228" y="415"/>
                </a:lnTo>
                <a:lnTo>
                  <a:pt x="236" y="415"/>
                </a:lnTo>
                <a:lnTo>
                  <a:pt x="244" y="415"/>
                </a:lnTo>
                <a:lnTo>
                  <a:pt x="249" y="407"/>
                </a:lnTo>
                <a:lnTo>
                  <a:pt x="255" y="401"/>
                </a:lnTo>
                <a:lnTo>
                  <a:pt x="257" y="401"/>
                </a:lnTo>
                <a:lnTo>
                  <a:pt x="262" y="404"/>
                </a:lnTo>
                <a:lnTo>
                  <a:pt x="270" y="407"/>
                </a:lnTo>
                <a:lnTo>
                  <a:pt x="278" y="407"/>
                </a:lnTo>
                <a:lnTo>
                  <a:pt x="281" y="412"/>
                </a:lnTo>
                <a:lnTo>
                  <a:pt x="281" y="417"/>
                </a:lnTo>
                <a:lnTo>
                  <a:pt x="283" y="417"/>
                </a:lnTo>
                <a:lnTo>
                  <a:pt x="297" y="412"/>
                </a:lnTo>
                <a:lnTo>
                  <a:pt x="307" y="412"/>
                </a:lnTo>
                <a:lnTo>
                  <a:pt x="325" y="412"/>
                </a:lnTo>
                <a:lnTo>
                  <a:pt x="323" y="388"/>
                </a:lnTo>
                <a:lnTo>
                  <a:pt x="302" y="370"/>
                </a:lnTo>
                <a:lnTo>
                  <a:pt x="302" y="365"/>
                </a:lnTo>
                <a:lnTo>
                  <a:pt x="302" y="357"/>
                </a:lnTo>
                <a:lnTo>
                  <a:pt x="294" y="357"/>
                </a:lnTo>
                <a:lnTo>
                  <a:pt x="289" y="354"/>
                </a:lnTo>
                <a:lnTo>
                  <a:pt x="289" y="346"/>
                </a:lnTo>
                <a:lnTo>
                  <a:pt x="289" y="336"/>
                </a:lnTo>
                <a:lnTo>
                  <a:pt x="291" y="325"/>
                </a:lnTo>
                <a:lnTo>
                  <a:pt x="291" y="315"/>
                </a:lnTo>
                <a:lnTo>
                  <a:pt x="291" y="304"/>
                </a:lnTo>
                <a:lnTo>
                  <a:pt x="304" y="312"/>
                </a:lnTo>
                <a:lnTo>
                  <a:pt x="304" y="302"/>
                </a:lnTo>
                <a:lnTo>
                  <a:pt x="289" y="291"/>
                </a:lnTo>
                <a:lnTo>
                  <a:pt x="249" y="297"/>
                </a:lnTo>
                <a:lnTo>
                  <a:pt x="244" y="289"/>
                </a:lnTo>
                <a:lnTo>
                  <a:pt x="247" y="270"/>
                </a:lnTo>
                <a:lnTo>
                  <a:pt x="249" y="265"/>
                </a:lnTo>
                <a:lnTo>
                  <a:pt x="255" y="265"/>
                </a:lnTo>
                <a:lnTo>
                  <a:pt x="257" y="265"/>
                </a:lnTo>
                <a:lnTo>
                  <a:pt x="265" y="265"/>
                </a:lnTo>
                <a:lnTo>
                  <a:pt x="276" y="265"/>
                </a:lnTo>
                <a:lnTo>
                  <a:pt x="281" y="262"/>
                </a:lnTo>
                <a:lnTo>
                  <a:pt x="286" y="260"/>
                </a:lnTo>
                <a:lnTo>
                  <a:pt x="304" y="231"/>
                </a:lnTo>
                <a:lnTo>
                  <a:pt x="310" y="234"/>
                </a:lnTo>
                <a:lnTo>
                  <a:pt x="318" y="236"/>
                </a:lnTo>
                <a:lnTo>
                  <a:pt x="325" y="234"/>
                </a:lnTo>
                <a:lnTo>
                  <a:pt x="328" y="231"/>
                </a:lnTo>
                <a:lnTo>
                  <a:pt x="328" y="223"/>
                </a:lnTo>
                <a:lnTo>
                  <a:pt x="336" y="220"/>
                </a:lnTo>
                <a:lnTo>
                  <a:pt x="346" y="218"/>
                </a:lnTo>
                <a:lnTo>
                  <a:pt x="357" y="213"/>
                </a:lnTo>
                <a:lnTo>
                  <a:pt x="360" y="205"/>
                </a:lnTo>
                <a:lnTo>
                  <a:pt x="360" y="202"/>
                </a:lnTo>
                <a:lnTo>
                  <a:pt x="360" y="192"/>
                </a:lnTo>
                <a:lnTo>
                  <a:pt x="362" y="181"/>
                </a:lnTo>
                <a:lnTo>
                  <a:pt x="365" y="171"/>
                </a:lnTo>
                <a:lnTo>
                  <a:pt x="362" y="165"/>
                </a:lnTo>
                <a:lnTo>
                  <a:pt x="362" y="163"/>
                </a:lnTo>
                <a:lnTo>
                  <a:pt x="365" y="157"/>
                </a:lnTo>
                <a:lnTo>
                  <a:pt x="367" y="152"/>
                </a:lnTo>
                <a:lnTo>
                  <a:pt x="367" y="147"/>
                </a:lnTo>
                <a:lnTo>
                  <a:pt x="370" y="139"/>
                </a:lnTo>
                <a:lnTo>
                  <a:pt x="370" y="134"/>
                </a:lnTo>
                <a:lnTo>
                  <a:pt x="370" y="129"/>
                </a:lnTo>
                <a:lnTo>
                  <a:pt x="365" y="121"/>
                </a:lnTo>
                <a:lnTo>
                  <a:pt x="362" y="113"/>
                </a:lnTo>
                <a:lnTo>
                  <a:pt x="362" y="100"/>
                </a:lnTo>
                <a:lnTo>
                  <a:pt x="362" y="87"/>
                </a:lnTo>
                <a:lnTo>
                  <a:pt x="362" y="68"/>
                </a:lnTo>
                <a:lnTo>
                  <a:pt x="367" y="29"/>
                </a:lnTo>
                <a:lnTo>
                  <a:pt x="365" y="0"/>
                </a:lnTo>
                <a:lnTo>
                  <a:pt x="485" y="31"/>
                </a:lnTo>
                <a:lnTo>
                  <a:pt x="525" y="60"/>
                </a:lnTo>
                <a:lnTo>
                  <a:pt x="533" y="60"/>
                </a:lnTo>
                <a:lnTo>
                  <a:pt x="743" y="108"/>
                </a:lnTo>
                <a:lnTo>
                  <a:pt x="837" y="123"/>
                </a:lnTo>
                <a:lnTo>
                  <a:pt x="834" y="129"/>
                </a:lnTo>
                <a:lnTo>
                  <a:pt x="832" y="134"/>
                </a:lnTo>
                <a:lnTo>
                  <a:pt x="832" y="142"/>
                </a:lnTo>
                <a:lnTo>
                  <a:pt x="834" y="142"/>
                </a:lnTo>
                <a:lnTo>
                  <a:pt x="1052" y="255"/>
                </a:lnTo>
                <a:lnTo>
                  <a:pt x="1163" y="470"/>
                </a:lnTo>
                <a:lnTo>
                  <a:pt x="1362" y="459"/>
                </a:lnTo>
                <a:lnTo>
                  <a:pt x="1422" y="583"/>
                </a:lnTo>
                <a:lnTo>
                  <a:pt x="1512" y="562"/>
                </a:lnTo>
                <a:lnTo>
                  <a:pt x="1546" y="564"/>
                </a:lnTo>
                <a:lnTo>
                  <a:pt x="1551" y="564"/>
                </a:lnTo>
                <a:lnTo>
                  <a:pt x="1556" y="562"/>
                </a:lnTo>
                <a:lnTo>
                  <a:pt x="1561" y="564"/>
                </a:lnTo>
                <a:lnTo>
                  <a:pt x="1567" y="564"/>
                </a:lnTo>
                <a:lnTo>
                  <a:pt x="1574" y="562"/>
                </a:lnTo>
                <a:lnTo>
                  <a:pt x="1580" y="562"/>
                </a:lnTo>
                <a:lnTo>
                  <a:pt x="1585" y="564"/>
                </a:lnTo>
                <a:lnTo>
                  <a:pt x="1588" y="559"/>
                </a:lnTo>
                <a:lnTo>
                  <a:pt x="1595" y="556"/>
                </a:lnTo>
                <a:lnTo>
                  <a:pt x="1603" y="554"/>
                </a:lnTo>
                <a:lnTo>
                  <a:pt x="1614" y="551"/>
                </a:lnTo>
                <a:lnTo>
                  <a:pt x="1627" y="548"/>
                </a:lnTo>
                <a:lnTo>
                  <a:pt x="1630" y="551"/>
                </a:lnTo>
                <a:lnTo>
                  <a:pt x="1632" y="554"/>
                </a:lnTo>
                <a:lnTo>
                  <a:pt x="1640" y="551"/>
                </a:lnTo>
                <a:lnTo>
                  <a:pt x="1643" y="551"/>
                </a:lnTo>
                <a:lnTo>
                  <a:pt x="1648" y="551"/>
                </a:lnTo>
                <a:lnTo>
                  <a:pt x="1656" y="548"/>
                </a:lnTo>
                <a:lnTo>
                  <a:pt x="1658" y="548"/>
                </a:lnTo>
                <a:lnTo>
                  <a:pt x="1666" y="551"/>
                </a:lnTo>
                <a:lnTo>
                  <a:pt x="1672" y="554"/>
                </a:lnTo>
                <a:lnTo>
                  <a:pt x="1674" y="556"/>
                </a:lnTo>
                <a:lnTo>
                  <a:pt x="1682" y="556"/>
                </a:lnTo>
                <a:lnTo>
                  <a:pt x="1690" y="551"/>
                </a:lnTo>
                <a:lnTo>
                  <a:pt x="1693" y="548"/>
                </a:lnTo>
                <a:lnTo>
                  <a:pt x="1693" y="543"/>
                </a:lnTo>
                <a:lnTo>
                  <a:pt x="1690" y="535"/>
                </a:lnTo>
                <a:lnTo>
                  <a:pt x="1690" y="533"/>
                </a:lnTo>
                <a:lnTo>
                  <a:pt x="1690" y="525"/>
                </a:lnTo>
                <a:lnTo>
                  <a:pt x="1695" y="517"/>
                </a:lnTo>
                <a:lnTo>
                  <a:pt x="1700" y="512"/>
                </a:lnTo>
                <a:lnTo>
                  <a:pt x="1706" y="512"/>
                </a:lnTo>
                <a:lnTo>
                  <a:pt x="1714" y="512"/>
                </a:lnTo>
                <a:lnTo>
                  <a:pt x="1719" y="512"/>
                </a:lnTo>
                <a:lnTo>
                  <a:pt x="1724" y="512"/>
                </a:lnTo>
                <a:lnTo>
                  <a:pt x="1727" y="517"/>
                </a:lnTo>
                <a:lnTo>
                  <a:pt x="1732" y="520"/>
                </a:lnTo>
                <a:lnTo>
                  <a:pt x="1737" y="520"/>
                </a:lnTo>
                <a:lnTo>
                  <a:pt x="1742" y="522"/>
                </a:lnTo>
                <a:lnTo>
                  <a:pt x="1748" y="514"/>
                </a:lnTo>
                <a:lnTo>
                  <a:pt x="1753" y="509"/>
                </a:lnTo>
                <a:lnTo>
                  <a:pt x="1758" y="509"/>
                </a:lnTo>
                <a:lnTo>
                  <a:pt x="1787" y="559"/>
                </a:lnTo>
                <a:lnTo>
                  <a:pt x="1787" y="569"/>
                </a:lnTo>
                <a:lnTo>
                  <a:pt x="1758" y="580"/>
                </a:lnTo>
                <a:lnTo>
                  <a:pt x="1756" y="588"/>
                </a:lnTo>
                <a:lnTo>
                  <a:pt x="1763" y="588"/>
                </a:lnTo>
                <a:lnTo>
                  <a:pt x="1766" y="601"/>
                </a:lnTo>
                <a:lnTo>
                  <a:pt x="1756" y="604"/>
                </a:lnTo>
                <a:lnTo>
                  <a:pt x="1753" y="611"/>
                </a:lnTo>
                <a:lnTo>
                  <a:pt x="1732" y="632"/>
                </a:lnTo>
                <a:lnTo>
                  <a:pt x="1737" y="640"/>
                </a:lnTo>
                <a:lnTo>
                  <a:pt x="1750" y="632"/>
                </a:lnTo>
                <a:lnTo>
                  <a:pt x="1763" y="651"/>
                </a:lnTo>
                <a:lnTo>
                  <a:pt x="1756" y="656"/>
                </a:lnTo>
                <a:lnTo>
                  <a:pt x="1756" y="651"/>
                </a:lnTo>
                <a:lnTo>
                  <a:pt x="1748" y="653"/>
                </a:lnTo>
                <a:lnTo>
                  <a:pt x="1750" y="659"/>
                </a:lnTo>
                <a:lnTo>
                  <a:pt x="1740" y="674"/>
                </a:lnTo>
                <a:lnTo>
                  <a:pt x="1748" y="677"/>
                </a:lnTo>
                <a:lnTo>
                  <a:pt x="1758" y="690"/>
                </a:lnTo>
                <a:lnTo>
                  <a:pt x="1771" y="682"/>
                </a:lnTo>
                <a:lnTo>
                  <a:pt x="1777" y="693"/>
                </a:lnTo>
                <a:lnTo>
                  <a:pt x="1763" y="701"/>
                </a:lnTo>
                <a:lnTo>
                  <a:pt x="1758" y="711"/>
                </a:lnTo>
                <a:lnTo>
                  <a:pt x="1758" y="716"/>
                </a:lnTo>
                <a:lnTo>
                  <a:pt x="1753" y="719"/>
                </a:lnTo>
                <a:lnTo>
                  <a:pt x="1777" y="740"/>
                </a:lnTo>
                <a:lnTo>
                  <a:pt x="1769" y="748"/>
                </a:lnTo>
                <a:lnTo>
                  <a:pt x="1787" y="771"/>
                </a:lnTo>
                <a:lnTo>
                  <a:pt x="1782" y="771"/>
                </a:lnTo>
                <a:lnTo>
                  <a:pt x="1782" y="785"/>
                </a:lnTo>
                <a:lnTo>
                  <a:pt x="1774" y="792"/>
                </a:lnTo>
                <a:lnTo>
                  <a:pt x="1766" y="785"/>
                </a:lnTo>
                <a:lnTo>
                  <a:pt x="1753" y="813"/>
                </a:lnTo>
                <a:lnTo>
                  <a:pt x="1748" y="816"/>
                </a:lnTo>
                <a:lnTo>
                  <a:pt x="1737" y="813"/>
                </a:lnTo>
                <a:lnTo>
                  <a:pt x="1727" y="827"/>
                </a:lnTo>
                <a:lnTo>
                  <a:pt x="1756" y="842"/>
                </a:lnTo>
                <a:lnTo>
                  <a:pt x="1753" y="850"/>
                </a:lnTo>
                <a:lnTo>
                  <a:pt x="1758" y="850"/>
                </a:lnTo>
                <a:lnTo>
                  <a:pt x="1763" y="848"/>
                </a:lnTo>
                <a:lnTo>
                  <a:pt x="1763" y="842"/>
                </a:lnTo>
                <a:lnTo>
                  <a:pt x="1766" y="837"/>
                </a:lnTo>
                <a:lnTo>
                  <a:pt x="1774" y="837"/>
                </a:lnTo>
                <a:lnTo>
                  <a:pt x="1779" y="840"/>
                </a:lnTo>
                <a:lnTo>
                  <a:pt x="1787" y="840"/>
                </a:lnTo>
                <a:lnTo>
                  <a:pt x="1777" y="855"/>
                </a:lnTo>
                <a:lnTo>
                  <a:pt x="1784" y="855"/>
                </a:lnTo>
                <a:lnTo>
                  <a:pt x="1798" y="845"/>
                </a:lnTo>
                <a:lnTo>
                  <a:pt x="1803" y="848"/>
                </a:lnTo>
                <a:lnTo>
                  <a:pt x="1803" y="855"/>
                </a:lnTo>
                <a:lnTo>
                  <a:pt x="1819" y="861"/>
                </a:lnTo>
                <a:lnTo>
                  <a:pt x="1824" y="855"/>
                </a:lnTo>
                <a:lnTo>
                  <a:pt x="1824" y="853"/>
                </a:lnTo>
                <a:lnTo>
                  <a:pt x="1829" y="850"/>
                </a:lnTo>
                <a:lnTo>
                  <a:pt x="1832" y="845"/>
                </a:lnTo>
                <a:lnTo>
                  <a:pt x="1834" y="842"/>
                </a:lnTo>
                <a:lnTo>
                  <a:pt x="1832" y="834"/>
                </a:lnTo>
                <a:lnTo>
                  <a:pt x="1834" y="829"/>
                </a:lnTo>
                <a:lnTo>
                  <a:pt x="1834" y="824"/>
                </a:lnTo>
                <a:lnTo>
                  <a:pt x="1837" y="824"/>
                </a:lnTo>
                <a:lnTo>
                  <a:pt x="1842" y="821"/>
                </a:lnTo>
                <a:lnTo>
                  <a:pt x="1845" y="813"/>
                </a:lnTo>
                <a:lnTo>
                  <a:pt x="1850" y="816"/>
                </a:lnTo>
                <a:lnTo>
                  <a:pt x="1850" y="813"/>
                </a:lnTo>
                <a:lnTo>
                  <a:pt x="1853" y="806"/>
                </a:lnTo>
                <a:lnTo>
                  <a:pt x="1853" y="800"/>
                </a:lnTo>
                <a:lnTo>
                  <a:pt x="1855" y="798"/>
                </a:lnTo>
                <a:lnTo>
                  <a:pt x="1860" y="798"/>
                </a:lnTo>
                <a:lnTo>
                  <a:pt x="1863" y="798"/>
                </a:lnTo>
                <a:lnTo>
                  <a:pt x="1863" y="790"/>
                </a:lnTo>
                <a:lnTo>
                  <a:pt x="1863" y="785"/>
                </a:lnTo>
                <a:lnTo>
                  <a:pt x="1866" y="779"/>
                </a:lnTo>
                <a:lnTo>
                  <a:pt x="1874" y="777"/>
                </a:lnTo>
                <a:lnTo>
                  <a:pt x="1881" y="774"/>
                </a:lnTo>
                <a:lnTo>
                  <a:pt x="1879" y="769"/>
                </a:lnTo>
                <a:lnTo>
                  <a:pt x="1879" y="764"/>
                </a:lnTo>
                <a:lnTo>
                  <a:pt x="1887" y="758"/>
                </a:lnTo>
                <a:lnTo>
                  <a:pt x="1895" y="761"/>
                </a:lnTo>
                <a:lnTo>
                  <a:pt x="1895" y="756"/>
                </a:lnTo>
                <a:lnTo>
                  <a:pt x="1900" y="750"/>
                </a:lnTo>
                <a:lnTo>
                  <a:pt x="1902" y="743"/>
                </a:lnTo>
                <a:lnTo>
                  <a:pt x="1905" y="737"/>
                </a:lnTo>
                <a:lnTo>
                  <a:pt x="1926" y="735"/>
                </a:lnTo>
                <a:lnTo>
                  <a:pt x="1931" y="743"/>
                </a:lnTo>
                <a:lnTo>
                  <a:pt x="1947" y="735"/>
                </a:lnTo>
                <a:lnTo>
                  <a:pt x="1965" y="729"/>
                </a:lnTo>
                <a:lnTo>
                  <a:pt x="1968" y="737"/>
                </a:lnTo>
                <a:lnTo>
                  <a:pt x="1973" y="740"/>
                </a:lnTo>
                <a:lnTo>
                  <a:pt x="1979" y="753"/>
                </a:lnTo>
                <a:lnTo>
                  <a:pt x="1986" y="764"/>
                </a:lnTo>
                <a:lnTo>
                  <a:pt x="1989" y="766"/>
                </a:lnTo>
                <a:lnTo>
                  <a:pt x="1997" y="766"/>
                </a:lnTo>
                <a:lnTo>
                  <a:pt x="2000" y="756"/>
                </a:lnTo>
                <a:lnTo>
                  <a:pt x="2002" y="748"/>
                </a:lnTo>
                <a:lnTo>
                  <a:pt x="2007" y="743"/>
                </a:lnTo>
                <a:lnTo>
                  <a:pt x="2013" y="743"/>
                </a:lnTo>
                <a:lnTo>
                  <a:pt x="2015" y="743"/>
                </a:lnTo>
                <a:lnTo>
                  <a:pt x="2018" y="748"/>
                </a:lnTo>
                <a:lnTo>
                  <a:pt x="2023" y="748"/>
                </a:lnTo>
                <a:lnTo>
                  <a:pt x="2028" y="753"/>
                </a:lnTo>
                <a:lnTo>
                  <a:pt x="2034" y="753"/>
                </a:lnTo>
                <a:lnTo>
                  <a:pt x="2036" y="758"/>
                </a:lnTo>
                <a:lnTo>
                  <a:pt x="2031" y="764"/>
                </a:lnTo>
                <a:lnTo>
                  <a:pt x="2034" y="771"/>
                </a:lnTo>
                <a:lnTo>
                  <a:pt x="2036" y="777"/>
                </a:lnTo>
                <a:lnTo>
                  <a:pt x="2031" y="777"/>
                </a:lnTo>
                <a:lnTo>
                  <a:pt x="2026" y="777"/>
                </a:lnTo>
                <a:lnTo>
                  <a:pt x="2026" y="782"/>
                </a:lnTo>
                <a:lnTo>
                  <a:pt x="2031" y="785"/>
                </a:lnTo>
                <a:lnTo>
                  <a:pt x="2026" y="790"/>
                </a:lnTo>
                <a:lnTo>
                  <a:pt x="2023" y="795"/>
                </a:lnTo>
                <a:lnTo>
                  <a:pt x="2018" y="798"/>
                </a:lnTo>
                <a:lnTo>
                  <a:pt x="2015" y="803"/>
                </a:lnTo>
                <a:lnTo>
                  <a:pt x="2018" y="808"/>
                </a:lnTo>
                <a:lnTo>
                  <a:pt x="2026" y="808"/>
                </a:lnTo>
                <a:lnTo>
                  <a:pt x="2031" y="808"/>
                </a:lnTo>
                <a:lnTo>
                  <a:pt x="2028" y="813"/>
                </a:lnTo>
                <a:lnTo>
                  <a:pt x="2034" y="819"/>
                </a:lnTo>
                <a:lnTo>
                  <a:pt x="2034" y="824"/>
                </a:lnTo>
                <a:lnTo>
                  <a:pt x="2042" y="824"/>
                </a:lnTo>
                <a:lnTo>
                  <a:pt x="2044" y="829"/>
                </a:lnTo>
                <a:lnTo>
                  <a:pt x="2036" y="832"/>
                </a:lnTo>
                <a:lnTo>
                  <a:pt x="2034" y="837"/>
                </a:lnTo>
                <a:lnTo>
                  <a:pt x="2036" y="840"/>
                </a:lnTo>
                <a:lnTo>
                  <a:pt x="2031" y="850"/>
                </a:lnTo>
                <a:lnTo>
                  <a:pt x="2021" y="853"/>
                </a:lnTo>
                <a:lnTo>
                  <a:pt x="2018" y="863"/>
                </a:lnTo>
                <a:lnTo>
                  <a:pt x="2028" y="866"/>
                </a:lnTo>
                <a:lnTo>
                  <a:pt x="2031" y="887"/>
                </a:lnTo>
                <a:lnTo>
                  <a:pt x="2039" y="890"/>
                </a:lnTo>
                <a:lnTo>
                  <a:pt x="2049" y="892"/>
                </a:lnTo>
                <a:lnTo>
                  <a:pt x="2042" y="895"/>
                </a:lnTo>
                <a:lnTo>
                  <a:pt x="2039" y="897"/>
                </a:lnTo>
                <a:lnTo>
                  <a:pt x="2047" y="903"/>
                </a:lnTo>
                <a:lnTo>
                  <a:pt x="2057" y="900"/>
                </a:lnTo>
                <a:lnTo>
                  <a:pt x="2065" y="900"/>
                </a:lnTo>
                <a:lnTo>
                  <a:pt x="2065" y="947"/>
                </a:lnTo>
                <a:lnTo>
                  <a:pt x="2057" y="947"/>
                </a:lnTo>
                <a:lnTo>
                  <a:pt x="2052" y="947"/>
                </a:lnTo>
                <a:lnTo>
                  <a:pt x="2055" y="953"/>
                </a:lnTo>
                <a:lnTo>
                  <a:pt x="2052" y="966"/>
                </a:lnTo>
                <a:lnTo>
                  <a:pt x="2052" y="974"/>
                </a:lnTo>
                <a:lnTo>
                  <a:pt x="2055" y="979"/>
                </a:lnTo>
                <a:lnTo>
                  <a:pt x="2044" y="979"/>
                </a:lnTo>
                <a:lnTo>
                  <a:pt x="2028" y="987"/>
                </a:lnTo>
                <a:lnTo>
                  <a:pt x="2028" y="992"/>
                </a:lnTo>
                <a:lnTo>
                  <a:pt x="2039" y="997"/>
                </a:lnTo>
                <a:lnTo>
                  <a:pt x="2049" y="995"/>
                </a:lnTo>
                <a:lnTo>
                  <a:pt x="2057" y="997"/>
                </a:lnTo>
                <a:lnTo>
                  <a:pt x="2063" y="1005"/>
                </a:lnTo>
                <a:lnTo>
                  <a:pt x="2070" y="1005"/>
                </a:lnTo>
                <a:lnTo>
                  <a:pt x="2073" y="1002"/>
                </a:lnTo>
                <a:lnTo>
                  <a:pt x="2076" y="1000"/>
                </a:lnTo>
                <a:lnTo>
                  <a:pt x="2078" y="1000"/>
                </a:lnTo>
                <a:lnTo>
                  <a:pt x="2081" y="1021"/>
                </a:lnTo>
                <a:lnTo>
                  <a:pt x="2081" y="1034"/>
                </a:lnTo>
                <a:lnTo>
                  <a:pt x="2073" y="1042"/>
                </a:lnTo>
                <a:lnTo>
                  <a:pt x="2068" y="1047"/>
                </a:lnTo>
                <a:lnTo>
                  <a:pt x="2065" y="1052"/>
                </a:lnTo>
                <a:lnTo>
                  <a:pt x="2060" y="1055"/>
                </a:lnTo>
                <a:lnTo>
                  <a:pt x="2057" y="1055"/>
                </a:lnTo>
                <a:lnTo>
                  <a:pt x="2057" y="1057"/>
                </a:lnTo>
                <a:lnTo>
                  <a:pt x="2068" y="1073"/>
                </a:lnTo>
                <a:lnTo>
                  <a:pt x="2068" y="1078"/>
                </a:lnTo>
                <a:lnTo>
                  <a:pt x="2073" y="1081"/>
                </a:lnTo>
                <a:lnTo>
                  <a:pt x="2076" y="1084"/>
                </a:lnTo>
                <a:lnTo>
                  <a:pt x="2076" y="1097"/>
                </a:lnTo>
                <a:lnTo>
                  <a:pt x="2076" y="1110"/>
                </a:lnTo>
                <a:lnTo>
                  <a:pt x="2073" y="1118"/>
                </a:lnTo>
                <a:lnTo>
                  <a:pt x="2070" y="1120"/>
                </a:lnTo>
                <a:lnTo>
                  <a:pt x="2068" y="1131"/>
                </a:lnTo>
                <a:lnTo>
                  <a:pt x="2068" y="1136"/>
                </a:lnTo>
                <a:lnTo>
                  <a:pt x="2063" y="1141"/>
                </a:lnTo>
                <a:lnTo>
                  <a:pt x="2057" y="1147"/>
                </a:lnTo>
                <a:lnTo>
                  <a:pt x="2052" y="1152"/>
                </a:lnTo>
                <a:lnTo>
                  <a:pt x="2057" y="1162"/>
                </a:lnTo>
                <a:lnTo>
                  <a:pt x="2065" y="1162"/>
                </a:lnTo>
                <a:lnTo>
                  <a:pt x="2068" y="1168"/>
                </a:lnTo>
                <a:lnTo>
                  <a:pt x="2076" y="1173"/>
                </a:lnTo>
                <a:lnTo>
                  <a:pt x="2081" y="1176"/>
                </a:lnTo>
                <a:lnTo>
                  <a:pt x="2084" y="1191"/>
                </a:lnTo>
                <a:lnTo>
                  <a:pt x="2086" y="1199"/>
                </a:lnTo>
                <a:lnTo>
                  <a:pt x="2091" y="1202"/>
                </a:lnTo>
                <a:lnTo>
                  <a:pt x="2099" y="1204"/>
                </a:lnTo>
                <a:lnTo>
                  <a:pt x="2091" y="1210"/>
                </a:lnTo>
                <a:lnTo>
                  <a:pt x="2094" y="1218"/>
                </a:lnTo>
                <a:lnTo>
                  <a:pt x="2086" y="1225"/>
                </a:lnTo>
                <a:lnTo>
                  <a:pt x="2084" y="1233"/>
                </a:lnTo>
                <a:lnTo>
                  <a:pt x="2078" y="1239"/>
                </a:lnTo>
                <a:lnTo>
                  <a:pt x="2076" y="1239"/>
                </a:lnTo>
                <a:lnTo>
                  <a:pt x="2070" y="1236"/>
                </a:lnTo>
                <a:lnTo>
                  <a:pt x="2065" y="1236"/>
                </a:lnTo>
                <a:lnTo>
                  <a:pt x="2060" y="1233"/>
                </a:lnTo>
                <a:lnTo>
                  <a:pt x="2057" y="1236"/>
                </a:lnTo>
                <a:lnTo>
                  <a:pt x="2057" y="1241"/>
                </a:lnTo>
                <a:lnTo>
                  <a:pt x="2060" y="1246"/>
                </a:lnTo>
                <a:lnTo>
                  <a:pt x="2057" y="1252"/>
                </a:lnTo>
                <a:lnTo>
                  <a:pt x="2060" y="1260"/>
                </a:lnTo>
                <a:lnTo>
                  <a:pt x="2063" y="1265"/>
                </a:lnTo>
                <a:lnTo>
                  <a:pt x="2068" y="1273"/>
                </a:lnTo>
                <a:lnTo>
                  <a:pt x="2073" y="1270"/>
                </a:lnTo>
                <a:lnTo>
                  <a:pt x="2073" y="1278"/>
                </a:lnTo>
                <a:lnTo>
                  <a:pt x="2081" y="1281"/>
                </a:lnTo>
                <a:lnTo>
                  <a:pt x="2084" y="1286"/>
                </a:lnTo>
                <a:lnTo>
                  <a:pt x="2057" y="1299"/>
                </a:lnTo>
                <a:lnTo>
                  <a:pt x="2086" y="1370"/>
                </a:lnTo>
                <a:lnTo>
                  <a:pt x="2023" y="1393"/>
                </a:lnTo>
                <a:lnTo>
                  <a:pt x="2023" y="1404"/>
                </a:lnTo>
                <a:lnTo>
                  <a:pt x="2015" y="1404"/>
                </a:lnTo>
                <a:lnTo>
                  <a:pt x="2013" y="1393"/>
                </a:lnTo>
                <a:lnTo>
                  <a:pt x="1984" y="1409"/>
                </a:lnTo>
                <a:lnTo>
                  <a:pt x="1976" y="1409"/>
                </a:lnTo>
                <a:lnTo>
                  <a:pt x="1952" y="1430"/>
                </a:lnTo>
                <a:lnTo>
                  <a:pt x="1955" y="1438"/>
                </a:lnTo>
                <a:lnTo>
                  <a:pt x="1955" y="1443"/>
                </a:lnTo>
                <a:lnTo>
                  <a:pt x="1947" y="1454"/>
                </a:lnTo>
                <a:lnTo>
                  <a:pt x="1942" y="1454"/>
                </a:lnTo>
                <a:lnTo>
                  <a:pt x="1934" y="1456"/>
                </a:lnTo>
                <a:lnTo>
                  <a:pt x="1926" y="1462"/>
                </a:lnTo>
                <a:lnTo>
                  <a:pt x="1921" y="1464"/>
                </a:lnTo>
                <a:lnTo>
                  <a:pt x="1916" y="1462"/>
                </a:lnTo>
                <a:lnTo>
                  <a:pt x="1926" y="1451"/>
                </a:lnTo>
                <a:lnTo>
                  <a:pt x="1918" y="1443"/>
                </a:lnTo>
                <a:lnTo>
                  <a:pt x="1913" y="1443"/>
                </a:lnTo>
                <a:lnTo>
                  <a:pt x="1913" y="1451"/>
                </a:lnTo>
                <a:lnTo>
                  <a:pt x="1908" y="1451"/>
                </a:lnTo>
                <a:lnTo>
                  <a:pt x="1905" y="1448"/>
                </a:lnTo>
                <a:lnTo>
                  <a:pt x="1902" y="1448"/>
                </a:lnTo>
                <a:lnTo>
                  <a:pt x="1897" y="1448"/>
                </a:lnTo>
                <a:lnTo>
                  <a:pt x="1892" y="1446"/>
                </a:lnTo>
                <a:lnTo>
                  <a:pt x="1892" y="1441"/>
                </a:lnTo>
                <a:lnTo>
                  <a:pt x="1889" y="1438"/>
                </a:lnTo>
                <a:lnTo>
                  <a:pt x="1884" y="1433"/>
                </a:lnTo>
                <a:lnTo>
                  <a:pt x="1879" y="1441"/>
                </a:lnTo>
                <a:lnTo>
                  <a:pt x="1868" y="1443"/>
                </a:lnTo>
                <a:lnTo>
                  <a:pt x="1863" y="1443"/>
                </a:lnTo>
                <a:lnTo>
                  <a:pt x="1813" y="1467"/>
                </a:lnTo>
                <a:lnTo>
                  <a:pt x="1808" y="1467"/>
                </a:lnTo>
                <a:lnTo>
                  <a:pt x="1800" y="1472"/>
                </a:lnTo>
                <a:lnTo>
                  <a:pt x="1795" y="1469"/>
                </a:lnTo>
                <a:lnTo>
                  <a:pt x="1798" y="1467"/>
                </a:lnTo>
                <a:lnTo>
                  <a:pt x="1803" y="1464"/>
                </a:lnTo>
                <a:lnTo>
                  <a:pt x="1803" y="1459"/>
                </a:lnTo>
                <a:lnTo>
                  <a:pt x="1800" y="1454"/>
                </a:lnTo>
                <a:lnTo>
                  <a:pt x="1798" y="1454"/>
                </a:lnTo>
                <a:lnTo>
                  <a:pt x="1790" y="1456"/>
                </a:lnTo>
                <a:lnTo>
                  <a:pt x="1784" y="1451"/>
                </a:lnTo>
                <a:lnTo>
                  <a:pt x="1777" y="1451"/>
                </a:lnTo>
                <a:lnTo>
                  <a:pt x="1771" y="1456"/>
                </a:lnTo>
                <a:lnTo>
                  <a:pt x="1766" y="1456"/>
                </a:lnTo>
                <a:lnTo>
                  <a:pt x="1756" y="1454"/>
                </a:lnTo>
                <a:lnTo>
                  <a:pt x="1748" y="1451"/>
                </a:lnTo>
                <a:lnTo>
                  <a:pt x="1727" y="1448"/>
                </a:lnTo>
                <a:lnTo>
                  <a:pt x="1724" y="1456"/>
                </a:lnTo>
                <a:lnTo>
                  <a:pt x="1716" y="1459"/>
                </a:lnTo>
                <a:lnTo>
                  <a:pt x="1708" y="1464"/>
                </a:lnTo>
                <a:lnTo>
                  <a:pt x="1706" y="1467"/>
                </a:lnTo>
                <a:lnTo>
                  <a:pt x="1708" y="1498"/>
                </a:lnTo>
                <a:lnTo>
                  <a:pt x="1693" y="1498"/>
                </a:lnTo>
                <a:lnTo>
                  <a:pt x="1693" y="1509"/>
                </a:lnTo>
                <a:lnTo>
                  <a:pt x="1672" y="1509"/>
                </a:lnTo>
                <a:lnTo>
                  <a:pt x="1674" y="1454"/>
                </a:lnTo>
                <a:lnTo>
                  <a:pt x="1669" y="1454"/>
                </a:lnTo>
                <a:lnTo>
                  <a:pt x="1664" y="1462"/>
                </a:lnTo>
                <a:lnTo>
                  <a:pt x="1651" y="1464"/>
                </a:lnTo>
                <a:lnTo>
                  <a:pt x="1645" y="1454"/>
                </a:lnTo>
                <a:lnTo>
                  <a:pt x="1624" y="1472"/>
                </a:lnTo>
                <a:lnTo>
                  <a:pt x="1624" y="1480"/>
                </a:lnTo>
                <a:lnTo>
                  <a:pt x="1527" y="1546"/>
                </a:lnTo>
                <a:lnTo>
                  <a:pt x="1535" y="1559"/>
                </a:lnTo>
                <a:lnTo>
                  <a:pt x="1506" y="1585"/>
                </a:lnTo>
                <a:lnTo>
                  <a:pt x="1512" y="1595"/>
                </a:lnTo>
                <a:lnTo>
                  <a:pt x="1472" y="1627"/>
                </a:lnTo>
                <a:lnTo>
                  <a:pt x="1472" y="1630"/>
                </a:lnTo>
                <a:lnTo>
                  <a:pt x="1477" y="1635"/>
                </a:lnTo>
                <a:lnTo>
                  <a:pt x="1483" y="1637"/>
                </a:lnTo>
                <a:lnTo>
                  <a:pt x="1483" y="1640"/>
                </a:lnTo>
                <a:lnTo>
                  <a:pt x="1483" y="1645"/>
                </a:lnTo>
                <a:lnTo>
                  <a:pt x="1472" y="1645"/>
                </a:lnTo>
                <a:lnTo>
                  <a:pt x="1470" y="1645"/>
                </a:lnTo>
                <a:lnTo>
                  <a:pt x="1467" y="1648"/>
                </a:lnTo>
                <a:lnTo>
                  <a:pt x="1467" y="1651"/>
                </a:lnTo>
                <a:lnTo>
                  <a:pt x="1464" y="1653"/>
                </a:lnTo>
                <a:lnTo>
                  <a:pt x="1462" y="1651"/>
                </a:lnTo>
                <a:lnTo>
                  <a:pt x="1459" y="1648"/>
                </a:lnTo>
                <a:lnTo>
                  <a:pt x="1459" y="1645"/>
                </a:lnTo>
                <a:lnTo>
                  <a:pt x="1456" y="1643"/>
                </a:lnTo>
                <a:lnTo>
                  <a:pt x="1451" y="1640"/>
                </a:lnTo>
                <a:lnTo>
                  <a:pt x="1449" y="1640"/>
                </a:lnTo>
                <a:lnTo>
                  <a:pt x="1446" y="1643"/>
                </a:lnTo>
                <a:lnTo>
                  <a:pt x="1441" y="1637"/>
                </a:lnTo>
                <a:lnTo>
                  <a:pt x="1438" y="1627"/>
                </a:lnTo>
                <a:lnTo>
                  <a:pt x="1441" y="1619"/>
                </a:lnTo>
                <a:lnTo>
                  <a:pt x="1443" y="1611"/>
                </a:lnTo>
                <a:lnTo>
                  <a:pt x="1438" y="1601"/>
                </a:lnTo>
                <a:lnTo>
                  <a:pt x="1430" y="1616"/>
                </a:lnTo>
                <a:lnTo>
                  <a:pt x="1430" y="1619"/>
                </a:lnTo>
                <a:lnTo>
                  <a:pt x="1428" y="1619"/>
                </a:lnTo>
                <a:lnTo>
                  <a:pt x="1425" y="1616"/>
                </a:lnTo>
                <a:lnTo>
                  <a:pt x="1422" y="1609"/>
                </a:lnTo>
                <a:lnTo>
                  <a:pt x="1420" y="1606"/>
                </a:lnTo>
                <a:lnTo>
                  <a:pt x="1417" y="1606"/>
                </a:lnTo>
                <a:lnTo>
                  <a:pt x="1414" y="1606"/>
                </a:lnTo>
                <a:lnTo>
                  <a:pt x="1409" y="1603"/>
                </a:lnTo>
                <a:lnTo>
                  <a:pt x="1409" y="1606"/>
                </a:lnTo>
                <a:lnTo>
                  <a:pt x="1407" y="1606"/>
                </a:lnTo>
                <a:lnTo>
                  <a:pt x="1404" y="1598"/>
                </a:lnTo>
                <a:lnTo>
                  <a:pt x="1404" y="1590"/>
                </a:lnTo>
                <a:lnTo>
                  <a:pt x="1399" y="1593"/>
                </a:lnTo>
                <a:lnTo>
                  <a:pt x="1393" y="1595"/>
                </a:lnTo>
                <a:lnTo>
                  <a:pt x="1393" y="1590"/>
                </a:lnTo>
                <a:lnTo>
                  <a:pt x="1396" y="1582"/>
                </a:lnTo>
                <a:lnTo>
                  <a:pt x="1401" y="1582"/>
                </a:lnTo>
                <a:lnTo>
                  <a:pt x="1407" y="1580"/>
                </a:lnTo>
                <a:lnTo>
                  <a:pt x="1409" y="1577"/>
                </a:lnTo>
                <a:lnTo>
                  <a:pt x="1407" y="1572"/>
                </a:lnTo>
                <a:lnTo>
                  <a:pt x="1401" y="1577"/>
                </a:lnTo>
                <a:lnTo>
                  <a:pt x="1393" y="1577"/>
                </a:lnTo>
                <a:lnTo>
                  <a:pt x="1388" y="1574"/>
                </a:lnTo>
                <a:lnTo>
                  <a:pt x="1378" y="1569"/>
                </a:lnTo>
                <a:lnTo>
                  <a:pt x="1378" y="1559"/>
                </a:lnTo>
                <a:lnTo>
                  <a:pt x="1372" y="1556"/>
                </a:lnTo>
                <a:lnTo>
                  <a:pt x="1362" y="1551"/>
                </a:lnTo>
                <a:lnTo>
                  <a:pt x="1351" y="1546"/>
                </a:lnTo>
                <a:lnTo>
                  <a:pt x="1341" y="1543"/>
                </a:lnTo>
                <a:lnTo>
                  <a:pt x="1333" y="1546"/>
                </a:lnTo>
                <a:lnTo>
                  <a:pt x="1328" y="1551"/>
                </a:lnTo>
                <a:lnTo>
                  <a:pt x="1325" y="1548"/>
                </a:lnTo>
                <a:lnTo>
                  <a:pt x="1325" y="1540"/>
                </a:lnTo>
                <a:lnTo>
                  <a:pt x="1328" y="1535"/>
                </a:lnTo>
                <a:lnTo>
                  <a:pt x="1323" y="1527"/>
                </a:lnTo>
                <a:lnTo>
                  <a:pt x="1317" y="1522"/>
                </a:lnTo>
                <a:lnTo>
                  <a:pt x="1312" y="1514"/>
                </a:lnTo>
                <a:lnTo>
                  <a:pt x="1315" y="1506"/>
                </a:lnTo>
                <a:lnTo>
                  <a:pt x="1317" y="1496"/>
                </a:lnTo>
                <a:lnTo>
                  <a:pt x="1317" y="1488"/>
                </a:lnTo>
                <a:lnTo>
                  <a:pt x="1323" y="1485"/>
                </a:lnTo>
                <a:lnTo>
                  <a:pt x="1336" y="1485"/>
                </a:lnTo>
                <a:lnTo>
                  <a:pt x="1341" y="1477"/>
                </a:lnTo>
                <a:lnTo>
                  <a:pt x="1344" y="1467"/>
                </a:lnTo>
                <a:lnTo>
                  <a:pt x="1349" y="1467"/>
                </a:lnTo>
                <a:lnTo>
                  <a:pt x="1349" y="1456"/>
                </a:lnTo>
                <a:lnTo>
                  <a:pt x="1344" y="1451"/>
                </a:lnTo>
                <a:lnTo>
                  <a:pt x="1325" y="1451"/>
                </a:lnTo>
                <a:lnTo>
                  <a:pt x="1315" y="1438"/>
                </a:lnTo>
                <a:lnTo>
                  <a:pt x="1288" y="1454"/>
                </a:lnTo>
                <a:lnTo>
                  <a:pt x="1286" y="1459"/>
                </a:lnTo>
                <a:lnTo>
                  <a:pt x="1275" y="1459"/>
                </a:lnTo>
                <a:lnTo>
                  <a:pt x="1288" y="1427"/>
                </a:lnTo>
                <a:lnTo>
                  <a:pt x="1296" y="1425"/>
                </a:lnTo>
                <a:lnTo>
                  <a:pt x="1296" y="1422"/>
                </a:lnTo>
                <a:lnTo>
                  <a:pt x="1275" y="1417"/>
                </a:lnTo>
                <a:lnTo>
                  <a:pt x="1273" y="1406"/>
                </a:lnTo>
                <a:lnTo>
                  <a:pt x="1249" y="1391"/>
                </a:lnTo>
                <a:lnTo>
                  <a:pt x="1244" y="1385"/>
                </a:lnTo>
                <a:lnTo>
                  <a:pt x="1239" y="1385"/>
                </a:lnTo>
                <a:lnTo>
                  <a:pt x="1231" y="1385"/>
                </a:lnTo>
                <a:lnTo>
                  <a:pt x="1223" y="1383"/>
                </a:lnTo>
                <a:lnTo>
                  <a:pt x="1215" y="1375"/>
                </a:lnTo>
                <a:lnTo>
                  <a:pt x="1212" y="1367"/>
                </a:lnTo>
                <a:lnTo>
                  <a:pt x="1204" y="1370"/>
                </a:lnTo>
                <a:lnTo>
                  <a:pt x="1197" y="1370"/>
                </a:lnTo>
                <a:lnTo>
                  <a:pt x="1197" y="1362"/>
                </a:lnTo>
                <a:lnTo>
                  <a:pt x="1197" y="1351"/>
                </a:lnTo>
                <a:lnTo>
                  <a:pt x="1197" y="1338"/>
                </a:lnTo>
                <a:lnTo>
                  <a:pt x="1189" y="1328"/>
                </a:lnTo>
                <a:lnTo>
                  <a:pt x="1186" y="1323"/>
                </a:lnTo>
                <a:lnTo>
                  <a:pt x="1183" y="1312"/>
                </a:lnTo>
                <a:lnTo>
                  <a:pt x="1178" y="1296"/>
                </a:lnTo>
                <a:lnTo>
                  <a:pt x="1176" y="1265"/>
                </a:lnTo>
                <a:lnTo>
                  <a:pt x="1142" y="1275"/>
                </a:lnTo>
                <a:lnTo>
                  <a:pt x="1147" y="1312"/>
                </a:lnTo>
                <a:lnTo>
                  <a:pt x="1136" y="1312"/>
                </a:lnTo>
                <a:lnTo>
                  <a:pt x="1134" y="1304"/>
                </a:lnTo>
                <a:lnTo>
                  <a:pt x="1128" y="1307"/>
                </a:lnTo>
                <a:lnTo>
                  <a:pt x="1123" y="1309"/>
                </a:lnTo>
                <a:lnTo>
                  <a:pt x="1115" y="1312"/>
                </a:lnTo>
                <a:lnTo>
                  <a:pt x="1107" y="1320"/>
                </a:lnTo>
                <a:lnTo>
                  <a:pt x="1102" y="1325"/>
                </a:lnTo>
                <a:lnTo>
                  <a:pt x="1094" y="1323"/>
                </a:lnTo>
                <a:lnTo>
                  <a:pt x="1076" y="1328"/>
                </a:lnTo>
                <a:lnTo>
                  <a:pt x="1079" y="1346"/>
                </a:lnTo>
                <a:lnTo>
                  <a:pt x="1055" y="1354"/>
                </a:lnTo>
                <a:lnTo>
                  <a:pt x="1052" y="1346"/>
                </a:lnTo>
                <a:lnTo>
                  <a:pt x="1044" y="1346"/>
                </a:lnTo>
                <a:lnTo>
                  <a:pt x="1037" y="1349"/>
                </a:lnTo>
                <a:lnTo>
                  <a:pt x="1026" y="1354"/>
                </a:lnTo>
                <a:lnTo>
                  <a:pt x="1013" y="1362"/>
                </a:lnTo>
                <a:lnTo>
                  <a:pt x="1000" y="1367"/>
                </a:lnTo>
                <a:lnTo>
                  <a:pt x="992" y="1349"/>
                </a:lnTo>
                <a:lnTo>
                  <a:pt x="960" y="1357"/>
                </a:lnTo>
                <a:lnTo>
                  <a:pt x="966" y="1378"/>
                </a:lnTo>
                <a:lnTo>
                  <a:pt x="911" y="1401"/>
                </a:lnTo>
                <a:lnTo>
                  <a:pt x="911" y="1406"/>
                </a:lnTo>
                <a:lnTo>
                  <a:pt x="905" y="1409"/>
                </a:lnTo>
                <a:lnTo>
                  <a:pt x="908" y="1427"/>
                </a:lnTo>
                <a:lnTo>
                  <a:pt x="884" y="1433"/>
                </a:lnTo>
                <a:lnTo>
                  <a:pt x="879" y="1420"/>
                </a:lnTo>
                <a:lnTo>
                  <a:pt x="850" y="1433"/>
                </a:lnTo>
                <a:lnTo>
                  <a:pt x="850" y="1435"/>
                </a:lnTo>
                <a:lnTo>
                  <a:pt x="853" y="1443"/>
                </a:lnTo>
                <a:lnTo>
                  <a:pt x="848" y="1456"/>
                </a:lnTo>
                <a:lnTo>
                  <a:pt x="829" y="1459"/>
                </a:lnTo>
                <a:lnTo>
                  <a:pt x="798" y="1467"/>
                </a:lnTo>
                <a:lnTo>
                  <a:pt x="795" y="1459"/>
                </a:lnTo>
                <a:lnTo>
                  <a:pt x="772" y="1456"/>
                </a:lnTo>
                <a:lnTo>
                  <a:pt x="766" y="1464"/>
                </a:lnTo>
                <a:lnTo>
                  <a:pt x="735" y="1456"/>
                </a:lnTo>
                <a:lnTo>
                  <a:pt x="724" y="1448"/>
                </a:lnTo>
                <a:lnTo>
                  <a:pt x="709" y="1464"/>
                </a:lnTo>
                <a:lnTo>
                  <a:pt x="703" y="1451"/>
                </a:lnTo>
                <a:lnTo>
                  <a:pt x="661" y="1448"/>
                </a:lnTo>
                <a:lnTo>
                  <a:pt x="640" y="1459"/>
                </a:lnTo>
                <a:lnTo>
                  <a:pt x="635" y="1448"/>
                </a:lnTo>
                <a:lnTo>
                  <a:pt x="622" y="1456"/>
                </a:lnTo>
                <a:lnTo>
                  <a:pt x="622" y="1462"/>
                </a:lnTo>
                <a:lnTo>
                  <a:pt x="622" y="1467"/>
                </a:lnTo>
                <a:lnTo>
                  <a:pt x="619" y="1472"/>
                </a:lnTo>
                <a:lnTo>
                  <a:pt x="617" y="1483"/>
                </a:lnTo>
                <a:lnTo>
                  <a:pt x="617" y="1493"/>
                </a:lnTo>
                <a:lnTo>
                  <a:pt x="614" y="1498"/>
                </a:lnTo>
                <a:lnTo>
                  <a:pt x="606" y="1498"/>
                </a:lnTo>
                <a:lnTo>
                  <a:pt x="606" y="1501"/>
                </a:lnTo>
                <a:lnTo>
                  <a:pt x="601" y="1498"/>
                </a:lnTo>
                <a:lnTo>
                  <a:pt x="598" y="1496"/>
                </a:lnTo>
                <a:lnTo>
                  <a:pt x="593" y="1493"/>
                </a:lnTo>
                <a:lnTo>
                  <a:pt x="590" y="1490"/>
                </a:lnTo>
                <a:lnTo>
                  <a:pt x="585" y="1493"/>
                </a:lnTo>
                <a:lnTo>
                  <a:pt x="580" y="1493"/>
                </a:lnTo>
                <a:lnTo>
                  <a:pt x="572" y="1490"/>
                </a:lnTo>
                <a:lnTo>
                  <a:pt x="567" y="1496"/>
                </a:lnTo>
                <a:lnTo>
                  <a:pt x="564" y="1498"/>
                </a:lnTo>
                <a:lnTo>
                  <a:pt x="556" y="1498"/>
                </a:lnTo>
                <a:lnTo>
                  <a:pt x="546" y="1496"/>
                </a:lnTo>
                <a:lnTo>
                  <a:pt x="538" y="1493"/>
                </a:lnTo>
                <a:lnTo>
                  <a:pt x="533" y="1493"/>
                </a:lnTo>
                <a:lnTo>
                  <a:pt x="530" y="1488"/>
                </a:lnTo>
                <a:lnTo>
                  <a:pt x="533" y="1480"/>
                </a:lnTo>
                <a:lnTo>
                  <a:pt x="530" y="1472"/>
                </a:lnTo>
                <a:lnTo>
                  <a:pt x="527" y="1464"/>
                </a:lnTo>
                <a:lnTo>
                  <a:pt x="533" y="1441"/>
                </a:lnTo>
                <a:lnTo>
                  <a:pt x="520" y="1435"/>
                </a:lnTo>
                <a:lnTo>
                  <a:pt x="517" y="1443"/>
                </a:lnTo>
                <a:lnTo>
                  <a:pt x="517" y="1448"/>
                </a:lnTo>
                <a:lnTo>
                  <a:pt x="509" y="1451"/>
                </a:lnTo>
                <a:lnTo>
                  <a:pt x="501" y="1448"/>
                </a:lnTo>
                <a:lnTo>
                  <a:pt x="496" y="1451"/>
                </a:lnTo>
                <a:lnTo>
                  <a:pt x="491" y="1448"/>
                </a:lnTo>
                <a:lnTo>
                  <a:pt x="480" y="1446"/>
                </a:lnTo>
                <a:lnTo>
                  <a:pt x="467" y="1446"/>
                </a:lnTo>
                <a:lnTo>
                  <a:pt x="462" y="1451"/>
                </a:lnTo>
                <a:lnTo>
                  <a:pt x="462" y="1459"/>
                </a:lnTo>
                <a:lnTo>
                  <a:pt x="459" y="1469"/>
                </a:lnTo>
                <a:lnTo>
                  <a:pt x="462" y="1477"/>
                </a:lnTo>
                <a:lnTo>
                  <a:pt x="488" y="1485"/>
                </a:lnTo>
                <a:lnTo>
                  <a:pt x="485" y="1501"/>
                </a:lnTo>
                <a:lnTo>
                  <a:pt x="465" y="1498"/>
                </a:lnTo>
                <a:lnTo>
                  <a:pt x="459" y="1498"/>
                </a:lnTo>
                <a:lnTo>
                  <a:pt x="454" y="1504"/>
                </a:lnTo>
                <a:lnTo>
                  <a:pt x="454" y="1509"/>
                </a:lnTo>
                <a:lnTo>
                  <a:pt x="457" y="1514"/>
                </a:lnTo>
                <a:lnTo>
                  <a:pt x="457" y="1519"/>
                </a:lnTo>
                <a:lnTo>
                  <a:pt x="459" y="1522"/>
                </a:lnTo>
                <a:lnTo>
                  <a:pt x="451" y="1530"/>
                </a:lnTo>
                <a:lnTo>
                  <a:pt x="444" y="1525"/>
                </a:lnTo>
                <a:lnTo>
                  <a:pt x="444" y="1548"/>
                </a:lnTo>
                <a:lnTo>
                  <a:pt x="386" y="1477"/>
                </a:lnTo>
                <a:lnTo>
                  <a:pt x="199" y="1233"/>
                </a:lnTo>
                <a:lnTo>
                  <a:pt x="192" y="1218"/>
                </a:lnTo>
                <a:lnTo>
                  <a:pt x="192" y="1212"/>
                </a:lnTo>
                <a:lnTo>
                  <a:pt x="192" y="1207"/>
                </a:lnTo>
                <a:lnTo>
                  <a:pt x="186" y="1197"/>
                </a:lnTo>
                <a:lnTo>
                  <a:pt x="181" y="1183"/>
                </a:lnTo>
                <a:lnTo>
                  <a:pt x="181" y="1176"/>
                </a:lnTo>
                <a:lnTo>
                  <a:pt x="184" y="1170"/>
                </a:lnTo>
                <a:lnTo>
                  <a:pt x="189" y="1162"/>
                </a:lnTo>
                <a:lnTo>
                  <a:pt x="197" y="1168"/>
                </a:lnTo>
                <a:lnTo>
                  <a:pt x="205" y="1173"/>
                </a:lnTo>
                <a:lnTo>
                  <a:pt x="215" y="1176"/>
                </a:lnTo>
                <a:lnTo>
                  <a:pt x="226" y="1178"/>
                </a:lnTo>
                <a:lnTo>
                  <a:pt x="226" y="1183"/>
                </a:lnTo>
                <a:lnTo>
                  <a:pt x="228" y="1186"/>
                </a:lnTo>
                <a:lnTo>
                  <a:pt x="236" y="1186"/>
                </a:lnTo>
                <a:lnTo>
                  <a:pt x="239" y="1181"/>
                </a:lnTo>
                <a:lnTo>
                  <a:pt x="241" y="1183"/>
                </a:lnTo>
                <a:lnTo>
                  <a:pt x="249" y="1183"/>
                </a:lnTo>
                <a:lnTo>
                  <a:pt x="255" y="1178"/>
                </a:lnTo>
                <a:lnTo>
                  <a:pt x="255" y="1173"/>
                </a:lnTo>
                <a:lnTo>
                  <a:pt x="257" y="1168"/>
                </a:lnTo>
                <a:lnTo>
                  <a:pt x="270" y="1162"/>
                </a:lnTo>
                <a:lnTo>
                  <a:pt x="276" y="1160"/>
                </a:lnTo>
                <a:lnTo>
                  <a:pt x="276" y="1155"/>
                </a:lnTo>
                <a:lnTo>
                  <a:pt x="278" y="1147"/>
                </a:lnTo>
                <a:lnTo>
                  <a:pt x="286" y="1139"/>
                </a:lnTo>
                <a:lnTo>
                  <a:pt x="291" y="1136"/>
                </a:lnTo>
                <a:lnTo>
                  <a:pt x="297" y="1126"/>
                </a:lnTo>
                <a:lnTo>
                  <a:pt x="294" y="1115"/>
                </a:lnTo>
                <a:lnTo>
                  <a:pt x="291" y="1113"/>
                </a:lnTo>
                <a:lnTo>
                  <a:pt x="281" y="1107"/>
                </a:lnTo>
                <a:lnTo>
                  <a:pt x="278" y="1105"/>
                </a:lnTo>
                <a:lnTo>
                  <a:pt x="283" y="1099"/>
                </a:lnTo>
                <a:lnTo>
                  <a:pt x="320" y="1092"/>
                </a:lnTo>
                <a:lnTo>
                  <a:pt x="315" y="1076"/>
                </a:lnTo>
                <a:lnTo>
                  <a:pt x="302" y="1078"/>
                </a:lnTo>
                <a:lnTo>
                  <a:pt x="291" y="1084"/>
                </a:lnTo>
                <a:lnTo>
                  <a:pt x="281" y="1084"/>
                </a:lnTo>
                <a:lnTo>
                  <a:pt x="273" y="1084"/>
                </a:lnTo>
                <a:lnTo>
                  <a:pt x="268" y="1089"/>
                </a:lnTo>
                <a:lnTo>
                  <a:pt x="262" y="1094"/>
                </a:lnTo>
                <a:lnTo>
                  <a:pt x="257" y="1097"/>
                </a:lnTo>
                <a:lnTo>
                  <a:pt x="249" y="1105"/>
                </a:lnTo>
                <a:lnTo>
                  <a:pt x="244" y="1105"/>
                </a:lnTo>
                <a:lnTo>
                  <a:pt x="236" y="1102"/>
                </a:lnTo>
                <a:lnTo>
                  <a:pt x="228" y="1105"/>
                </a:lnTo>
                <a:lnTo>
                  <a:pt x="220" y="1107"/>
                </a:lnTo>
                <a:lnTo>
                  <a:pt x="213" y="1107"/>
                </a:lnTo>
                <a:lnTo>
                  <a:pt x="199" y="1105"/>
                </a:lnTo>
                <a:lnTo>
                  <a:pt x="189" y="1099"/>
                </a:lnTo>
                <a:lnTo>
                  <a:pt x="178" y="1092"/>
                </a:lnTo>
                <a:lnTo>
                  <a:pt x="168" y="1084"/>
                </a:lnTo>
                <a:lnTo>
                  <a:pt x="163" y="1084"/>
                </a:lnTo>
                <a:lnTo>
                  <a:pt x="158" y="1092"/>
                </a:lnTo>
                <a:lnTo>
                  <a:pt x="152" y="1094"/>
                </a:lnTo>
                <a:lnTo>
                  <a:pt x="147" y="1097"/>
                </a:lnTo>
                <a:lnTo>
                  <a:pt x="147" y="1105"/>
                </a:lnTo>
                <a:lnTo>
                  <a:pt x="147" y="1113"/>
                </a:lnTo>
                <a:lnTo>
                  <a:pt x="142" y="1120"/>
                </a:lnTo>
                <a:lnTo>
                  <a:pt x="24" y="1147"/>
                </a:lnTo>
                <a:lnTo>
                  <a:pt x="24" y="1144"/>
                </a:ln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 w="19050" cap="flat">
            <a:solidFill>
              <a:schemeClr val="tx1">
                <a:alpha val="60000"/>
              </a:schemeClr>
            </a:solidFill>
            <a:prstDash val="solid"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endParaRPr lang="ru-RU" sz="13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78284" y="3764889"/>
            <a:ext cx="1728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49%</a:t>
            </a:r>
            <a:endParaRPr lang="ru-RU" sz="3600" b="1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5FC53B3-35C8-791D-EF98-7003D89ED667}"/>
              </a:ext>
            </a:extLst>
          </p:cNvPr>
          <p:cNvSpPr txBox="1"/>
          <p:nvPr/>
        </p:nvSpPr>
        <p:spPr>
          <a:xfrm>
            <a:off x="8650728" y="4607735"/>
            <a:ext cx="14673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339933"/>
                </a:solidFill>
              </a:rPr>
              <a:t>СРЕДНИЙ</a:t>
            </a:r>
          </a:p>
          <a:p>
            <a:pPr algn="ctr"/>
            <a:r>
              <a:rPr lang="ru-RU" sz="1400" b="1" u="sng" dirty="0" smtClean="0">
                <a:solidFill>
                  <a:srgbClr val="339933"/>
                </a:solidFill>
              </a:rPr>
              <a:t>от 46% до 65%</a:t>
            </a:r>
            <a:endParaRPr lang="ru-RU" sz="1400" b="1" u="sng" dirty="0">
              <a:solidFill>
                <a:srgbClr val="339933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V="1">
            <a:off x="6153912" y="2651045"/>
            <a:ext cx="109728" cy="179784"/>
          </a:xfrm>
          <a:prstGeom prst="straightConnector1">
            <a:avLst/>
          </a:prstGeom>
          <a:ln w="19050">
            <a:solidFill>
              <a:srgbClr val="4977A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7269480" y="3429000"/>
            <a:ext cx="1591056" cy="290402"/>
          </a:xfrm>
          <a:prstGeom prst="straightConnector1">
            <a:avLst/>
          </a:prstGeom>
          <a:ln w="19050">
            <a:solidFill>
              <a:srgbClr val="4977A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7001739" y="5199459"/>
            <a:ext cx="1122672" cy="744141"/>
          </a:xfrm>
          <a:prstGeom prst="straightConnector1">
            <a:avLst/>
          </a:prstGeom>
          <a:ln w="19050">
            <a:solidFill>
              <a:srgbClr val="4977A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2990088" y="4803661"/>
            <a:ext cx="1088136" cy="230523"/>
          </a:xfrm>
          <a:prstGeom prst="straightConnector1">
            <a:avLst/>
          </a:prstGeom>
          <a:ln w="19050">
            <a:solidFill>
              <a:srgbClr val="4977A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 flipV="1">
            <a:off x="3374136" y="2379639"/>
            <a:ext cx="941832" cy="775805"/>
          </a:xfrm>
          <a:prstGeom prst="straightConnector1">
            <a:avLst/>
          </a:prstGeom>
          <a:ln w="19050">
            <a:solidFill>
              <a:srgbClr val="4977A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184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FE9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Прямоугольник: скругленные углы 102">
            <a:extLst>
              <a:ext uri="{FF2B5EF4-FFF2-40B4-BE49-F238E27FC236}">
                <a16:creationId xmlns:a16="http://schemas.microsoft.com/office/drawing/2014/main" id="{1652D983-2A1E-4873-87DD-F9F2B411CD82}"/>
              </a:ext>
            </a:extLst>
          </p:cNvPr>
          <p:cNvSpPr/>
          <p:nvPr/>
        </p:nvSpPr>
        <p:spPr>
          <a:xfrm>
            <a:off x="8432272" y="4859692"/>
            <a:ext cx="2229715" cy="687880"/>
          </a:xfrm>
          <a:prstGeom prst="roundRect">
            <a:avLst/>
          </a:prstGeom>
          <a:noFill/>
          <a:ln w="25400">
            <a:solidFill>
              <a:srgbClr val="0062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6293"/>
                </a:solidFill>
              </a:rPr>
              <a:t>Интернет</a:t>
            </a:r>
          </a:p>
        </p:txBody>
      </p:sp>
      <p:sp>
        <p:nvSpPr>
          <p:cNvPr id="46" name="Овал 45"/>
          <p:cNvSpPr/>
          <p:nvPr/>
        </p:nvSpPr>
        <p:spPr>
          <a:xfrm>
            <a:off x="7820015" y="5126922"/>
            <a:ext cx="826804" cy="802534"/>
          </a:xfrm>
          <a:prstGeom prst="ellipse">
            <a:avLst/>
          </a:prstGeom>
          <a:solidFill>
            <a:schemeClr val="bg1"/>
          </a:solidFill>
          <a:ln w="25400">
            <a:solidFill>
              <a:srgbClr val="0062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1878" y="362355"/>
            <a:ext cx="9678629" cy="350143"/>
          </a:xfrm>
        </p:spPr>
        <p:txBody>
          <a:bodyPr/>
          <a:lstStyle/>
          <a:p>
            <a:r>
              <a:rPr lang="ru-RU" sz="1600" dirty="0" smtClean="0">
                <a:solidFill>
                  <a:schemeClr val="tx1"/>
                </a:solidFill>
              </a:rPr>
              <a:t>Основные изменения инфраструктуры по </a:t>
            </a:r>
            <a:r>
              <a:rPr lang="ru-RU" sz="1600" dirty="0">
                <a:solidFill>
                  <a:schemeClr val="tx1"/>
                </a:solidFill>
              </a:rPr>
              <a:t>предоставлению финансовых </a:t>
            </a:r>
            <a:r>
              <a:rPr lang="ru-RU" sz="1600" dirty="0" smtClean="0">
                <a:solidFill>
                  <a:schemeClr val="tx1"/>
                </a:solidFill>
              </a:rPr>
              <a:t>услуг в 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Новосибирской </a:t>
            </a:r>
            <a:r>
              <a:rPr lang="ru-RU" sz="1600" dirty="0" smtClean="0">
                <a:solidFill>
                  <a:schemeClr val="tx1"/>
                </a:solidFill>
              </a:rPr>
              <a:t>области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/>
              <a:t>5</a:t>
            </a:fld>
            <a:endParaRPr lang="ru-RU"/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>
            <a:off x="7867056" y="3592478"/>
            <a:ext cx="2770048" cy="0"/>
          </a:xfrm>
          <a:prstGeom prst="line">
            <a:avLst/>
          </a:prstGeom>
          <a:ln w="12700">
            <a:solidFill>
              <a:srgbClr val="0086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7891939" y="4697058"/>
            <a:ext cx="2770048" cy="0"/>
          </a:xfrm>
          <a:prstGeom prst="line">
            <a:avLst/>
          </a:prstGeom>
          <a:ln w="12700">
            <a:solidFill>
              <a:srgbClr val="0086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Овал 32"/>
          <p:cNvSpPr/>
          <p:nvPr/>
        </p:nvSpPr>
        <p:spPr>
          <a:xfrm>
            <a:off x="7194724" y="3713354"/>
            <a:ext cx="840018" cy="807674"/>
          </a:xfrm>
          <a:prstGeom prst="ellipse">
            <a:avLst/>
          </a:prstGeom>
          <a:solidFill>
            <a:schemeClr val="bg1"/>
          </a:solidFill>
          <a:ln w="25400">
            <a:solidFill>
              <a:srgbClr val="0062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7199895" y="3697600"/>
            <a:ext cx="98615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 </a:t>
            </a:r>
            <a:endParaRPr lang="ru-RU" sz="1600" b="1" dirty="0"/>
          </a:p>
          <a:p>
            <a:r>
              <a:rPr lang="ru-RU" b="1" dirty="0"/>
              <a:t>+ 3,9% </a:t>
            </a:r>
          </a:p>
        </p:txBody>
      </p:sp>
      <p:sp>
        <p:nvSpPr>
          <p:cNvPr id="35" name="Овал 34"/>
          <p:cNvSpPr/>
          <p:nvPr/>
        </p:nvSpPr>
        <p:spPr>
          <a:xfrm>
            <a:off x="7208857" y="2686001"/>
            <a:ext cx="825885" cy="803144"/>
          </a:xfrm>
          <a:prstGeom prst="ellipse">
            <a:avLst/>
          </a:prstGeom>
          <a:solidFill>
            <a:schemeClr val="bg1"/>
          </a:solidFill>
          <a:ln w="25400">
            <a:solidFill>
              <a:srgbClr val="0062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7126912" y="4858427"/>
            <a:ext cx="826804" cy="802534"/>
          </a:xfrm>
          <a:prstGeom prst="ellipse">
            <a:avLst/>
          </a:prstGeom>
          <a:solidFill>
            <a:schemeClr val="bg1"/>
          </a:solidFill>
          <a:ln w="25400">
            <a:solidFill>
              <a:srgbClr val="0062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/>
          <p:cNvSpPr txBox="1"/>
          <p:nvPr/>
        </p:nvSpPr>
        <p:spPr>
          <a:xfrm>
            <a:off x="7274637" y="2876797"/>
            <a:ext cx="763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+ 8%</a:t>
            </a:r>
            <a:endParaRPr lang="ru-RU" dirty="0"/>
          </a:p>
        </p:txBody>
      </p:sp>
      <p:sp>
        <p:nvSpPr>
          <p:cNvPr id="40" name="Прямоугольник: скругленные углы 102">
            <a:extLst>
              <a:ext uri="{FF2B5EF4-FFF2-40B4-BE49-F238E27FC236}">
                <a16:creationId xmlns:a16="http://schemas.microsoft.com/office/drawing/2014/main" id="{1652D983-2A1E-4873-87DD-F9F2B411CD82}"/>
              </a:ext>
            </a:extLst>
          </p:cNvPr>
          <p:cNvSpPr/>
          <p:nvPr/>
        </p:nvSpPr>
        <p:spPr>
          <a:xfrm>
            <a:off x="1681151" y="2895168"/>
            <a:ext cx="2467804" cy="687880"/>
          </a:xfrm>
          <a:prstGeom prst="roundRect">
            <a:avLst/>
          </a:prstGeom>
          <a:noFill/>
          <a:ln w="25400">
            <a:solidFill>
              <a:srgbClr val="0062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6293"/>
                </a:solidFill>
              </a:rPr>
              <a:t>ВСП</a:t>
            </a:r>
          </a:p>
        </p:txBody>
      </p:sp>
      <p:sp>
        <p:nvSpPr>
          <p:cNvPr id="43" name="Прямоугольник: скругленные углы 102">
            <a:extLst>
              <a:ext uri="{FF2B5EF4-FFF2-40B4-BE49-F238E27FC236}">
                <a16:creationId xmlns:a16="http://schemas.microsoft.com/office/drawing/2014/main" id="{1652D983-2A1E-4873-87DD-F9F2B411CD82}"/>
              </a:ext>
            </a:extLst>
          </p:cNvPr>
          <p:cNvSpPr/>
          <p:nvPr/>
        </p:nvSpPr>
        <p:spPr>
          <a:xfrm>
            <a:off x="8407389" y="3774056"/>
            <a:ext cx="2229715" cy="687880"/>
          </a:xfrm>
          <a:prstGeom prst="roundRect">
            <a:avLst/>
          </a:prstGeom>
          <a:noFill/>
          <a:ln w="25400">
            <a:solidFill>
              <a:srgbClr val="0062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6293"/>
                </a:solidFill>
              </a:rPr>
              <a:t>Cash-out</a:t>
            </a:r>
            <a:endParaRPr lang="ru-RU" b="1" dirty="0">
              <a:solidFill>
                <a:srgbClr val="006293"/>
              </a:solidFill>
            </a:endParaRPr>
          </a:p>
        </p:txBody>
      </p:sp>
      <p:sp>
        <p:nvSpPr>
          <p:cNvPr id="44" name="Прямоугольник: скругленные углы 102">
            <a:extLst>
              <a:ext uri="{FF2B5EF4-FFF2-40B4-BE49-F238E27FC236}">
                <a16:creationId xmlns:a16="http://schemas.microsoft.com/office/drawing/2014/main" id="{1652D983-2A1E-4873-87DD-F9F2B411CD82}"/>
              </a:ext>
            </a:extLst>
          </p:cNvPr>
          <p:cNvSpPr/>
          <p:nvPr/>
        </p:nvSpPr>
        <p:spPr>
          <a:xfrm>
            <a:off x="8373829" y="2731443"/>
            <a:ext cx="2229715" cy="687880"/>
          </a:xfrm>
          <a:prstGeom prst="roundRect">
            <a:avLst/>
          </a:prstGeom>
          <a:noFill/>
          <a:ln w="25400">
            <a:solidFill>
              <a:srgbClr val="0062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>
                <a:solidFill>
                  <a:srgbClr val="006293"/>
                </a:solidFill>
              </a:rPr>
              <a:t>Pos</a:t>
            </a:r>
            <a:r>
              <a:rPr lang="en-US" b="1" dirty="0">
                <a:solidFill>
                  <a:srgbClr val="006293"/>
                </a:solidFill>
              </a:rPr>
              <a:t>-</a:t>
            </a:r>
            <a:r>
              <a:rPr lang="ru-RU" b="1" dirty="0">
                <a:solidFill>
                  <a:srgbClr val="006293"/>
                </a:solidFill>
              </a:rPr>
              <a:t>терминалы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666850" y="5195717"/>
            <a:ext cx="10703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/>
              <a:t>3</a:t>
            </a:r>
            <a:r>
              <a:rPr lang="en-US" sz="1600" b="1" dirty="0"/>
              <a:t>G</a:t>
            </a:r>
            <a:endParaRPr lang="ru-RU" sz="1600" b="1" dirty="0"/>
          </a:p>
          <a:p>
            <a:pPr algn="ctr"/>
            <a:r>
              <a:rPr lang="ru-RU" sz="1600" b="1" dirty="0"/>
              <a:t>+ </a:t>
            </a:r>
            <a:r>
              <a:rPr lang="ru-RU" sz="1600" b="1" dirty="0" smtClean="0"/>
              <a:t>23%</a:t>
            </a:r>
            <a:endParaRPr lang="ru-RU" sz="16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7005159" y="4932181"/>
            <a:ext cx="10703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4G</a:t>
            </a:r>
            <a:endParaRPr lang="ru-RU" sz="1600" b="1" dirty="0"/>
          </a:p>
          <a:p>
            <a:pPr algn="ctr"/>
            <a:r>
              <a:rPr lang="ru-RU" sz="1600" b="1" dirty="0"/>
              <a:t>+ </a:t>
            </a:r>
            <a:r>
              <a:rPr lang="ru-RU" sz="1600" b="1" dirty="0" smtClean="0"/>
              <a:t>42%</a:t>
            </a:r>
            <a:endParaRPr lang="ru-RU" sz="1600" b="1" dirty="0"/>
          </a:p>
        </p:txBody>
      </p:sp>
      <p:sp>
        <p:nvSpPr>
          <p:cNvPr id="48" name="Овал 47"/>
          <p:cNvSpPr/>
          <p:nvPr/>
        </p:nvSpPr>
        <p:spPr>
          <a:xfrm>
            <a:off x="4294382" y="4776890"/>
            <a:ext cx="825885" cy="803144"/>
          </a:xfrm>
          <a:prstGeom prst="ellipse">
            <a:avLst/>
          </a:prstGeom>
          <a:solidFill>
            <a:schemeClr val="bg1"/>
          </a:solidFill>
          <a:ln w="25400">
            <a:solidFill>
              <a:srgbClr val="0062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4333136" y="2731443"/>
            <a:ext cx="825885" cy="803144"/>
          </a:xfrm>
          <a:prstGeom prst="ellipse">
            <a:avLst/>
          </a:prstGeom>
          <a:solidFill>
            <a:schemeClr val="bg1"/>
          </a:solidFill>
          <a:ln w="25400">
            <a:solidFill>
              <a:srgbClr val="0062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TextBox 51"/>
          <p:cNvSpPr txBox="1"/>
          <p:nvPr/>
        </p:nvSpPr>
        <p:spPr>
          <a:xfrm>
            <a:off x="4356528" y="2932540"/>
            <a:ext cx="982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-</a:t>
            </a:r>
            <a:r>
              <a:rPr lang="ru-RU" b="1" dirty="0" smtClean="0"/>
              <a:t>2,4%</a:t>
            </a:r>
            <a:endParaRPr lang="ru-RU" dirty="0"/>
          </a:p>
        </p:txBody>
      </p:sp>
      <p:sp>
        <p:nvSpPr>
          <p:cNvPr id="41" name="Прямоугольник: скругленные углы 102">
            <a:extLst>
              <a:ext uri="{FF2B5EF4-FFF2-40B4-BE49-F238E27FC236}">
                <a16:creationId xmlns:a16="http://schemas.microsoft.com/office/drawing/2014/main" id="{1652D983-2A1E-4873-87DD-F9F2B411CD82}"/>
              </a:ext>
            </a:extLst>
          </p:cNvPr>
          <p:cNvSpPr/>
          <p:nvPr/>
        </p:nvSpPr>
        <p:spPr>
          <a:xfrm>
            <a:off x="1681151" y="3898999"/>
            <a:ext cx="2467804" cy="687880"/>
          </a:xfrm>
          <a:prstGeom prst="roundRect">
            <a:avLst/>
          </a:prstGeom>
          <a:noFill/>
          <a:ln w="25400">
            <a:solidFill>
              <a:srgbClr val="0062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6293"/>
                </a:solidFill>
              </a:rPr>
              <a:t>Банкоматы</a:t>
            </a:r>
            <a:endParaRPr lang="ru-RU" b="1" dirty="0">
              <a:solidFill>
                <a:srgbClr val="006293"/>
              </a:solidFill>
            </a:endParaRPr>
          </a:p>
        </p:txBody>
      </p:sp>
      <p:sp>
        <p:nvSpPr>
          <p:cNvPr id="42" name="Овал 41"/>
          <p:cNvSpPr/>
          <p:nvPr/>
        </p:nvSpPr>
        <p:spPr>
          <a:xfrm>
            <a:off x="4288725" y="3723887"/>
            <a:ext cx="825885" cy="803144"/>
          </a:xfrm>
          <a:prstGeom prst="ellipse">
            <a:avLst/>
          </a:prstGeom>
          <a:solidFill>
            <a:schemeClr val="bg1"/>
          </a:solidFill>
          <a:ln w="25400">
            <a:solidFill>
              <a:srgbClr val="0062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TextBox 52"/>
          <p:cNvSpPr txBox="1"/>
          <p:nvPr/>
        </p:nvSpPr>
        <p:spPr>
          <a:xfrm>
            <a:off x="4333136" y="3930996"/>
            <a:ext cx="982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-7,3%</a:t>
            </a:r>
            <a:endParaRPr lang="ru-RU" dirty="0"/>
          </a:p>
        </p:txBody>
      </p:sp>
      <p:sp>
        <p:nvSpPr>
          <p:cNvPr id="49" name="TextBox 48"/>
          <p:cNvSpPr txBox="1"/>
          <p:nvPr/>
        </p:nvSpPr>
        <p:spPr>
          <a:xfrm>
            <a:off x="4314464" y="4936317"/>
            <a:ext cx="982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-</a:t>
            </a:r>
            <a:r>
              <a:rPr lang="ru-RU" b="1" dirty="0" smtClean="0"/>
              <a:t>1,6%</a:t>
            </a:r>
            <a:endParaRPr lang="ru-RU" dirty="0"/>
          </a:p>
        </p:txBody>
      </p:sp>
      <p:sp>
        <p:nvSpPr>
          <p:cNvPr id="60" name="Стрелка: штриховая вправо 183">
            <a:extLst>
              <a:ext uri="{FF2B5EF4-FFF2-40B4-BE49-F238E27FC236}">
                <a16:creationId xmlns:a16="http://schemas.microsoft.com/office/drawing/2014/main" id="{119D363E-6584-4BD3-9BD1-59108222E2CD}"/>
              </a:ext>
            </a:extLst>
          </p:cNvPr>
          <p:cNvSpPr/>
          <p:nvPr/>
        </p:nvSpPr>
        <p:spPr>
          <a:xfrm rot="5400000">
            <a:off x="2810264" y="2285989"/>
            <a:ext cx="399359" cy="484632"/>
          </a:xfrm>
          <a:prstGeom prst="stripedRightArrow">
            <a:avLst/>
          </a:prstGeom>
          <a:solidFill>
            <a:srgbClr val="D6EAF3"/>
          </a:solidFill>
          <a:ln>
            <a:solidFill>
              <a:srgbClr val="5182BE">
                <a:alpha val="4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Стрелка: штриховая вправо 183">
            <a:extLst>
              <a:ext uri="{FF2B5EF4-FFF2-40B4-BE49-F238E27FC236}">
                <a16:creationId xmlns:a16="http://schemas.microsoft.com/office/drawing/2014/main" id="{119D363E-6584-4BD3-9BD1-59108222E2CD}"/>
              </a:ext>
            </a:extLst>
          </p:cNvPr>
          <p:cNvSpPr/>
          <p:nvPr/>
        </p:nvSpPr>
        <p:spPr>
          <a:xfrm rot="5400000">
            <a:off x="8810084" y="2184327"/>
            <a:ext cx="399359" cy="484632"/>
          </a:xfrm>
          <a:prstGeom prst="stripedRightArrow">
            <a:avLst/>
          </a:prstGeom>
          <a:solidFill>
            <a:srgbClr val="D6EAF3"/>
          </a:solidFill>
          <a:ln>
            <a:solidFill>
              <a:srgbClr val="5182BE">
                <a:alpha val="4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: скругленные углы 102">
            <a:extLst>
              <a:ext uri="{FF2B5EF4-FFF2-40B4-BE49-F238E27FC236}">
                <a16:creationId xmlns:a16="http://schemas.microsoft.com/office/drawing/2014/main" id="{1652D983-2A1E-4873-87DD-F9F2B411CD82}"/>
              </a:ext>
            </a:extLst>
          </p:cNvPr>
          <p:cNvSpPr/>
          <p:nvPr/>
        </p:nvSpPr>
        <p:spPr>
          <a:xfrm>
            <a:off x="1681151" y="4902378"/>
            <a:ext cx="2467804" cy="687880"/>
          </a:xfrm>
          <a:prstGeom prst="roundRect">
            <a:avLst/>
          </a:prstGeom>
          <a:noFill/>
          <a:ln w="25400">
            <a:solidFill>
              <a:srgbClr val="0062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6293"/>
                </a:solidFill>
              </a:rPr>
              <a:t>ОТДЕЛЕНИЕ ПОЧТОВОЙ СВЯЗИ</a:t>
            </a:r>
            <a:endParaRPr lang="ru-RU" b="1" dirty="0">
              <a:solidFill>
                <a:srgbClr val="006293"/>
              </a:solidFill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51D03AA6-BAF8-4C92-8864-5A8F2AEB75F4}"/>
              </a:ext>
            </a:extLst>
          </p:cNvPr>
          <p:cNvSpPr/>
          <p:nvPr/>
        </p:nvSpPr>
        <p:spPr>
          <a:xfrm>
            <a:off x="89365" y="885241"/>
            <a:ext cx="12192000" cy="1168980"/>
          </a:xfrm>
          <a:prstGeom prst="rect">
            <a:avLst/>
          </a:prstGeom>
          <a:gradFill>
            <a:gsLst>
              <a:gs pos="1900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0082BB"/>
              </a:gs>
            </a:gsLst>
            <a:lin ang="10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5FC53B3-35C8-791D-EF98-7003D89ED667}"/>
              </a:ext>
            </a:extLst>
          </p:cNvPr>
          <p:cNvSpPr txBox="1"/>
          <p:nvPr/>
        </p:nvSpPr>
        <p:spPr>
          <a:xfrm>
            <a:off x="4148955" y="1257772"/>
            <a:ext cx="67315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/>
              <a:t>РЕЗУЛЬТАТЫ ЗА 2022 ГОД</a:t>
            </a:r>
            <a:endParaRPr lang="ru-RU" sz="2400" u="sng" dirty="0"/>
          </a:p>
        </p:txBody>
      </p:sp>
    </p:spTree>
    <p:extLst>
      <p:ext uri="{BB962C8B-B14F-4D97-AF65-F5344CB8AC3E}">
        <p14:creationId xmlns:p14="http://schemas.microsoft.com/office/powerpoint/2010/main" val="1445410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6D4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Овал 35">
            <a:extLst>
              <a:ext uri="{FF2B5EF4-FFF2-40B4-BE49-F238E27FC236}">
                <a16:creationId xmlns:a16="http://schemas.microsoft.com/office/drawing/2014/main" id="{5A820A44-184F-BD94-0669-AECC8A0C9A5D}"/>
              </a:ext>
            </a:extLst>
          </p:cNvPr>
          <p:cNvSpPr/>
          <p:nvPr/>
        </p:nvSpPr>
        <p:spPr>
          <a:xfrm>
            <a:off x="7138059" y="3912553"/>
            <a:ext cx="110094" cy="152400"/>
          </a:xfrm>
          <a:prstGeom prst="ellipse">
            <a:avLst/>
          </a:prstGeom>
          <a:solidFill>
            <a:srgbClr val="7D4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8D9711FD-F549-0BC5-D37E-39A05BB3E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35666" y="450089"/>
            <a:ext cx="744537" cy="324000"/>
          </a:xfrm>
        </p:spPr>
        <p:txBody>
          <a:bodyPr/>
          <a:lstStyle/>
          <a:p>
            <a:fld id="{10AA99AE-6A35-4C1E-8082-A4A87B5CA521}" type="slidenum">
              <a:rPr lang="ru-RU" smtClean="0"/>
              <a:t>6</a:t>
            </a:fld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3BC2DEE-D899-EB3A-DC88-3BFEBD3DE5A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rcRect l="3291" t="22662" r="69462" b="44615"/>
          <a:stretch/>
        </p:blipFill>
        <p:spPr>
          <a:xfrm>
            <a:off x="1171074" y="903515"/>
            <a:ext cx="10042518" cy="5954486"/>
          </a:xfrm>
          <a:prstGeom prst="rect">
            <a:avLst/>
          </a:prstGeom>
        </p:spPr>
      </p:pic>
      <p:sp>
        <p:nvSpPr>
          <p:cNvPr id="5" name="Овал 4">
            <a:extLst>
              <a:ext uri="{FF2B5EF4-FFF2-40B4-BE49-F238E27FC236}">
                <a16:creationId xmlns:a16="http://schemas.microsoft.com/office/drawing/2014/main" id="{53661127-4789-F29A-6136-6EF412B4690B}"/>
              </a:ext>
            </a:extLst>
          </p:cNvPr>
          <p:cNvSpPr/>
          <p:nvPr/>
        </p:nvSpPr>
        <p:spPr>
          <a:xfrm>
            <a:off x="2847758" y="4115006"/>
            <a:ext cx="1261132" cy="1229053"/>
          </a:xfrm>
          <a:prstGeom prst="ellipse">
            <a:avLst/>
          </a:prstGeom>
          <a:solidFill>
            <a:srgbClr val="AEE1FE"/>
          </a:solidFill>
          <a:ln w="857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82BB"/>
              </a:solidFill>
            </a:endParaRP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6FE5FA6B-5E4D-3F4C-568B-7B916B3215EF}"/>
              </a:ext>
            </a:extLst>
          </p:cNvPr>
          <p:cNvSpPr/>
          <p:nvPr/>
        </p:nvSpPr>
        <p:spPr>
          <a:xfrm>
            <a:off x="4441206" y="3495543"/>
            <a:ext cx="1034719" cy="974834"/>
          </a:xfrm>
          <a:prstGeom prst="ellipse">
            <a:avLst/>
          </a:prstGeom>
          <a:solidFill>
            <a:srgbClr val="AEE1FE"/>
          </a:solidFill>
          <a:ln w="857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82BB"/>
              </a:solidFill>
            </a:endParaRPr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2E26ABEF-A207-9557-7A93-75170EEED083}"/>
              </a:ext>
            </a:extLst>
          </p:cNvPr>
          <p:cNvSpPr/>
          <p:nvPr/>
        </p:nvSpPr>
        <p:spPr>
          <a:xfrm>
            <a:off x="5716474" y="4166880"/>
            <a:ext cx="1208141" cy="1185548"/>
          </a:xfrm>
          <a:prstGeom prst="ellipse">
            <a:avLst/>
          </a:prstGeom>
          <a:solidFill>
            <a:srgbClr val="AEE1FE"/>
          </a:solidFill>
          <a:ln w="857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82BB"/>
              </a:solidFill>
            </a:endParaRPr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26606B43-800C-5EBC-E4B9-CB017DA0B2C3}"/>
              </a:ext>
            </a:extLst>
          </p:cNvPr>
          <p:cNvSpPr/>
          <p:nvPr/>
        </p:nvSpPr>
        <p:spPr>
          <a:xfrm>
            <a:off x="8720402" y="2929458"/>
            <a:ext cx="1208141" cy="1185548"/>
          </a:xfrm>
          <a:prstGeom prst="ellipse">
            <a:avLst/>
          </a:prstGeom>
          <a:solidFill>
            <a:srgbClr val="AEE1FE"/>
          </a:solidFill>
          <a:ln w="857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82BB"/>
              </a:solidFill>
            </a:endParaRPr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5858B45D-E39F-6E8F-633D-54D0408DB05B}"/>
              </a:ext>
            </a:extLst>
          </p:cNvPr>
          <p:cNvSpPr/>
          <p:nvPr/>
        </p:nvSpPr>
        <p:spPr>
          <a:xfrm>
            <a:off x="7249076" y="3532789"/>
            <a:ext cx="1155312" cy="1071819"/>
          </a:xfrm>
          <a:prstGeom prst="ellipse">
            <a:avLst/>
          </a:prstGeom>
          <a:solidFill>
            <a:srgbClr val="AEE1FE"/>
          </a:solidFill>
          <a:ln w="857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82BB"/>
              </a:solidFill>
            </a:endParaRPr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id="{5A820A44-184F-BD94-0669-AECC8A0C9A5D}"/>
              </a:ext>
            </a:extLst>
          </p:cNvPr>
          <p:cNvSpPr/>
          <p:nvPr/>
        </p:nvSpPr>
        <p:spPr>
          <a:xfrm>
            <a:off x="6625582" y="3447288"/>
            <a:ext cx="538524" cy="629683"/>
          </a:xfrm>
          <a:prstGeom prst="ellipse">
            <a:avLst/>
          </a:prstGeom>
          <a:solidFill>
            <a:srgbClr val="D3E1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BE071A68-A1A1-C8BD-2574-C0012686DBE5}"/>
              </a:ext>
            </a:extLst>
          </p:cNvPr>
          <p:cNvSpPr/>
          <p:nvPr/>
        </p:nvSpPr>
        <p:spPr>
          <a:xfrm>
            <a:off x="14839" y="903515"/>
            <a:ext cx="1557483" cy="5954486"/>
          </a:xfrm>
          <a:prstGeom prst="rect">
            <a:avLst/>
          </a:prstGeom>
          <a:solidFill>
            <a:srgbClr val="C5D3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id="{DBEEF872-BEBD-F95D-8B02-DC8D3A9975A5}"/>
              </a:ext>
            </a:extLst>
          </p:cNvPr>
          <p:cNvSpPr/>
          <p:nvPr/>
        </p:nvSpPr>
        <p:spPr>
          <a:xfrm>
            <a:off x="1124389" y="1071866"/>
            <a:ext cx="1908492" cy="1233181"/>
          </a:xfrm>
          <a:prstGeom prst="roundRect">
            <a:avLst/>
          </a:prstGeom>
          <a:solidFill>
            <a:srgbClr val="C6EAFE"/>
          </a:solidFill>
          <a:ln w="857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82BB"/>
              </a:solidFill>
            </a:endParaRPr>
          </a:p>
        </p:txBody>
      </p:sp>
      <p:sp>
        <p:nvSpPr>
          <p:cNvPr id="18" name="Прямоугольник: скругленные углы 17">
            <a:extLst>
              <a:ext uri="{FF2B5EF4-FFF2-40B4-BE49-F238E27FC236}">
                <a16:creationId xmlns:a16="http://schemas.microsoft.com/office/drawing/2014/main" id="{2486573B-E0CF-C9BF-75E8-DE1851D16C4C}"/>
              </a:ext>
            </a:extLst>
          </p:cNvPr>
          <p:cNvSpPr/>
          <p:nvPr/>
        </p:nvSpPr>
        <p:spPr>
          <a:xfrm>
            <a:off x="3800419" y="1087061"/>
            <a:ext cx="2020834" cy="1228267"/>
          </a:xfrm>
          <a:prstGeom prst="roundRect">
            <a:avLst/>
          </a:prstGeom>
          <a:solidFill>
            <a:srgbClr val="C6EAFE"/>
          </a:solidFill>
          <a:ln w="857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82BB"/>
              </a:solidFill>
            </a:endParaRPr>
          </a:p>
        </p:txBody>
      </p:sp>
      <p:sp>
        <p:nvSpPr>
          <p:cNvPr id="22" name="Заголовок 1">
            <a:extLst>
              <a:ext uri="{FF2B5EF4-FFF2-40B4-BE49-F238E27FC236}">
                <a16:creationId xmlns:a16="http://schemas.microsoft.com/office/drawing/2014/main" id="{D5B359A4-759D-ABCB-62CF-291C4FDAA752}"/>
              </a:ext>
            </a:extLst>
          </p:cNvPr>
          <p:cNvSpPr txBox="1">
            <a:spLocks/>
          </p:cNvSpPr>
          <p:nvPr/>
        </p:nvSpPr>
        <p:spPr>
          <a:xfrm>
            <a:off x="2950591" y="4369123"/>
            <a:ext cx="1064224" cy="60699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rPr>
              <a:t>Повышение уровня и качества жизни граждан</a:t>
            </a:r>
            <a:endParaRPr lang="ru-RU" sz="1200" b="1" dirty="0">
              <a:solidFill>
                <a:schemeClr val="tx1"/>
              </a:solidFill>
              <a:latin typeface="+mn-lt"/>
              <a:ea typeface="+mn-ea"/>
              <a:cs typeface="Calibri" panose="020F0502020204030204" pitchFamily="34" charset="0"/>
            </a:endParaRPr>
          </a:p>
        </p:txBody>
      </p:sp>
      <p:sp>
        <p:nvSpPr>
          <p:cNvPr id="23" name="Заголовок 1">
            <a:extLst>
              <a:ext uri="{FF2B5EF4-FFF2-40B4-BE49-F238E27FC236}">
                <a16:creationId xmlns:a16="http://schemas.microsoft.com/office/drawing/2014/main" id="{D5B359A4-759D-ABCB-62CF-291C4FDAA752}"/>
              </a:ext>
            </a:extLst>
          </p:cNvPr>
          <p:cNvSpPr txBox="1">
            <a:spLocks/>
          </p:cNvSpPr>
          <p:nvPr/>
        </p:nvSpPr>
        <p:spPr>
          <a:xfrm>
            <a:off x="4447128" y="3720200"/>
            <a:ext cx="1022150" cy="60699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rPr>
              <a:t>Новые рабочие места</a:t>
            </a:r>
            <a:endParaRPr lang="ru-RU" sz="1200" b="1" dirty="0">
              <a:solidFill>
                <a:schemeClr val="tx1"/>
              </a:solidFill>
              <a:latin typeface="+mn-lt"/>
              <a:ea typeface="+mn-ea"/>
              <a:cs typeface="Calibri" panose="020F0502020204030204" pitchFamily="34" charset="0"/>
            </a:endParaRPr>
          </a:p>
        </p:txBody>
      </p:sp>
      <p:sp>
        <p:nvSpPr>
          <p:cNvPr id="24" name="Заголовок 1">
            <a:extLst>
              <a:ext uri="{FF2B5EF4-FFF2-40B4-BE49-F238E27FC236}">
                <a16:creationId xmlns:a16="http://schemas.microsoft.com/office/drawing/2014/main" id="{D5B359A4-759D-ABCB-62CF-291C4FDAA752}"/>
              </a:ext>
            </a:extLst>
          </p:cNvPr>
          <p:cNvSpPr txBox="1">
            <a:spLocks/>
          </p:cNvSpPr>
          <p:nvPr/>
        </p:nvSpPr>
        <p:spPr>
          <a:xfrm>
            <a:off x="7265832" y="3749167"/>
            <a:ext cx="1149899" cy="60699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rPr>
              <a:t>Расширение ассортимента и качества финансовых услуг:</a:t>
            </a:r>
            <a:endParaRPr lang="ru-RU" sz="1200" b="1" dirty="0">
              <a:solidFill>
                <a:schemeClr val="tx1"/>
              </a:solidFill>
              <a:latin typeface="+mn-lt"/>
              <a:ea typeface="+mn-ea"/>
              <a:cs typeface="Calibri" panose="020F0502020204030204" pitchFamily="34" charset="0"/>
            </a:endParaRPr>
          </a:p>
        </p:txBody>
      </p:sp>
      <p:sp>
        <p:nvSpPr>
          <p:cNvPr id="25" name="Заголовок 1">
            <a:extLst>
              <a:ext uri="{FF2B5EF4-FFF2-40B4-BE49-F238E27FC236}">
                <a16:creationId xmlns:a16="http://schemas.microsoft.com/office/drawing/2014/main" id="{D5B359A4-759D-ABCB-62CF-291C4FDAA752}"/>
              </a:ext>
            </a:extLst>
          </p:cNvPr>
          <p:cNvSpPr txBox="1">
            <a:spLocks/>
          </p:cNvSpPr>
          <p:nvPr/>
        </p:nvSpPr>
        <p:spPr>
          <a:xfrm>
            <a:off x="5797676" y="4507659"/>
            <a:ext cx="1064224" cy="60699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rPr>
              <a:t>Увеличение торговых объектов</a:t>
            </a:r>
            <a:endParaRPr lang="ru-RU" sz="1200" b="1" dirty="0">
              <a:solidFill>
                <a:schemeClr val="tx1"/>
              </a:solidFill>
              <a:latin typeface="+mn-lt"/>
              <a:ea typeface="+mn-ea"/>
              <a:cs typeface="Calibri" panose="020F0502020204030204" pitchFamily="34" charset="0"/>
            </a:endParaRPr>
          </a:p>
        </p:txBody>
      </p:sp>
      <p:sp>
        <p:nvSpPr>
          <p:cNvPr id="26" name="Овал 25">
            <a:extLst>
              <a:ext uri="{FF2B5EF4-FFF2-40B4-BE49-F238E27FC236}">
                <a16:creationId xmlns:a16="http://schemas.microsoft.com/office/drawing/2014/main" id="{5A820A44-184F-BD94-0669-AECC8A0C9A5D}"/>
              </a:ext>
            </a:extLst>
          </p:cNvPr>
          <p:cNvSpPr/>
          <p:nvPr/>
        </p:nvSpPr>
        <p:spPr>
          <a:xfrm>
            <a:off x="5763689" y="3583035"/>
            <a:ext cx="145860" cy="583845"/>
          </a:xfrm>
          <a:prstGeom prst="ellipse">
            <a:avLst/>
          </a:prstGeom>
          <a:solidFill>
            <a:srgbClr val="D3E1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>
            <a:extLst>
              <a:ext uri="{FF2B5EF4-FFF2-40B4-BE49-F238E27FC236}">
                <a16:creationId xmlns:a16="http://schemas.microsoft.com/office/drawing/2014/main" id="{5A820A44-184F-BD94-0669-AECC8A0C9A5D}"/>
              </a:ext>
            </a:extLst>
          </p:cNvPr>
          <p:cNvSpPr/>
          <p:nvPr/>
        </p:nvSpPr>
        <p:spPr>
          <a:xfrm>
            <a:off x="5891771" y="3453457"/>
            <a:ext cx="121395" cy="583845"/>
          </a:xfrm>
          <a:prstGeom prst="ellipse">
            <a:avLst/>
          </a:prstGeom>
          <a:solidFill>
            <a:srgbClr val="D3E1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>
            <a:extLst>
              <a:ext uri="{FF2B5EF4-FFF2-40B4-BE49-F238E27FC236}">
                <a16:creationId xmlns:a16="http://schemas.microsoft.com/office/drawing/2014/main" id="{5A820A44-184F-BD94-0669-AECC8A0C9A5D}"/>
              </a:ext>
            </a:extLst>
          </p:cNvPr>
          <p:cNvSpPr/>
          <p:nvPr/>
        </p:nvSpPr>
        <p:spPr>
          <a:xfrm>
            <a:off x="6311639" y="3734620"/>
            <a:ext cx="183261" cy="257526"/>
          </a:xfrm>
          <a:prstGeom prst="ellipse">
            <a:avLst/>
          </a:prstGeom>
          <a:solidFill>
            <a:srgbClr val="343C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>
            <a:extLst>
              <a:ext uri="{FF2B5EF4-FFF2-40B4-BE49-F238E27FC236}">
                <a16:creationId xmlns:a16="http://schemas.microsoft.com/office/drawing/2014/main" id="{5A820A44-184F-BD94-0669-AECC8A0C9A5D}"/>
              </a:ext>
            </a:extLst>
          </p:cNvPr>
          <p:cNvSpPr/>
          <p:nvPr/>
        </p:nvSpPr>
        <p:spPr>
          <a:xfrm>
            <a:off x="6051274" y="3714185"/>
            <a:ext cx="183261" cy="257526"/>
          </a:xfrm>
          <a:prstGeom prst="ellipse">
            <a:avLst/>
          </a:prstGeom>
          <a:solidFill>
            <a:srgbClr val="343C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>
            <a:extLst>
              <a:ext uri="{FF2B5EF4-FFF2-40B4-BE49-F238E27FC236}">
                <a16:creationId xmlns:a16="http://schemas.microsoft.com/office/drawing/2014/main" id="{5A820A44-184F-BD94-0669-AECC8A0C9A5D}"/>
              </a:ext>
            </a:extLst>
          </p:cNvPr>
          <p:cNvSpPr/>
          <p:nvPr/>
        </p:nvSpPr>
        <p:spPr>
          <a:xfrm>
            <a:off x="6263867" y="3849110"/>
            <a:ext cx="131843" cy="257526"/>
          </a:xfrm>
          <a:prstGeom prst="ellipse">
            <a:avLst/>
          </a:prstGeom>
          <a:solidFill>
            <a:srgbClr val="343C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>
            <a:extLst>
              <a:ext uri="{FF2B5EF4-FFF2-40B4-BE49-F238E27FC236}">
                <a16:creationId xmlns:a16="http://schemas.microsoft.com/office/drawing/2014/main" id="{5A820A44-184F-BD94-0669-AECC8A0C9A5D}"/>
              </a:ext>
            </a:extLst>
          </p:cNvPr>
          <p:cNvSpPr/>
          <p:nvPr/>
        </p:nvSpPr>
        <p:spPr>
          <a:xfrm>
            <a:off x="5899985" y="3829539"/>
            <a:ext cx="110152" cy="256711"/>
          </a:xfrm>
          <a:prstGeom prst="ellipse">
            <a:avLst/>
          </a:prstGeom>
          <a:solidFill>
            <a:srgbClr val="D3E1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>
            <a:extLst>
              <a:ext uri="{FF2B5EF4-FFF2-40B4-BE49-F238E27FC236}">
                <a16:creationId xmlns:a16="http://schemas.microsoft.com/office/drawing/2014/main" id="{5A820A44-184F-BD94-0669-AECC8A0C9A5D}"/>
              </a:ext>
            </a:extLst>
          </p:cNvPr>
          <p:cNvSpPr/>
          <p:nvPr/>
        </p:nvSpPr>
        <p:spPr>
          <a:xfrm>
            <a:off x="5517891" y="3912553"/>
            <a:ext cx="110152" cy="256711"/>
          </a:xfrm>
          <a:prstGeom prst="ellipse">
            <a:avLst/>
          </a:prstGeom>
          <a:solidFill>
            <a:srgbClr val="247B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>
            <a:extLst>
              <a:ext uri="{FF2B5EF4-FFF2-40B4-BE49-F238E27FC236}">
                <a16:creationId xmlns:a16="http://schemas.microsoft.com/office/drawing/2014/main" id="{5A820A44-184F-BD94-0669-AECC8A0C9A5D}"/>
              </a:ext>
            </a:extLst>
          </p:cNvPr>
          <p:cNvSpPr/>
          <p:nvPr/>
        </p:nvSpPr>
        <p:spPr>
          <a:xfrm>
            <a:off x="4310523" y="3833492"/>
            <a:ext cx="90221" cy="256711"/>
          </a:xfrm>
          <a:prstGeom prst="ellipse">
            <a:avLst/>
          </a:prstGeom>
          <a:solidFill>
            <a:srgbClr val="247B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>
            <a:extLst>
              <a:ext uri="{FF2B5EF4-FFF2-40B4-BE49-F238E27FC236}">
                <a16:creationId xmlns:a16="http://schemas.microsoft.com/office/drawing/2014/main" id="{5A820A44-184F-BD94-0669-AECC8A0C9A5D}"/>
              </a:ext>
            </a:extLst>
          </p:cNvPr>
          <p:cNvSpPr/>
          <p:nvPr/>
        </p:nvSpPr>
        <p:spPr>
          <a:xfrm>
            <a:off x="5490826" y="3786356"/>
            <a:ext cx="133140" cy="152400"/>
          </a:xfrm>
          <a:prstGeom prst="ellipse">
            <a:avLst/>
          </a:prstGeom>
          <a:solidFill>
            <a:srgbClr val="247B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>
            <a:extLst>
              <a:ext uri="{FF2B5EF4-FFF2-40B4-BE49-F238E27FC236}">
                <a16:creationId xmlns:a16="http://schemas.microsoft.com/office/drawing/2014/main" id="{5A820A44-184F-BD94-0669-AECC8A0C9A5D}"/>
              </a:ext>
            </a:extLst>
          </p:cNvPr>
          <p:cNvSpPr/>
          <p:nvPr/>
        </p:nvSpPr>
        <p:spPr>
          <a:xfrm>
            <a:off x="5502398" y="4064953"/>
            <a:ext cx="143799" cy="180988"/>
          </a:xfrm>
          <a:prstGeom prst="ellipse">
            <a:avLst/>
          </a:prstGeom>
          <a:solidFill>
            <a:srgbClr val="247B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>
            <a:extLst>
              <a:ext uri="{FF2B5EF4-FFF2-40B4-BE49-F238E27FC236}">
                <a16:creationId xmlns:a16="http://schemas.microsoft.com/office/drawing/2014/main" id="{5A820A44-184F-BD94-0669-AECC8A0C9A5D}"/>
              </a:ext>
            </a:extLst>
          </p:cNvPr>
          <p:cNvSpPr/>
          <p:nvPr/>
        </p:nvSpPr>
        <p:spPr>
          <a:xfrm>
            <a:off x="6535419" y="3818589"/>
            <a:ext cx="110094" cy="152400"/>
          </a:xfrm>
          <a:prstGeom prst="ellipse">
            <a:avLst/>
          </a:prstGeom>
          <a:solidFill>
            <a:srgbClr val="D4E2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>
            <a:extLst>
              <a:ext uri="{FF2B5EF4-FFF2-40B4-BE49-F238E27FC236}">
                <a16:creationId xmlns:a16="http://schemas.microsoft.com/office/drawing/2014/main" id="{5A820A44-184F-BD94-0669-AECC8A0C9A5D}"/>
              </a:ext>
            </a:extLst>
          </p:cNvPr>
          <p:cNvSpPr/>
          <p:nvPr/>
        </p:nvSpPr>
        <p:spPr>
          <a:xfrm>
            <a:off x="6644102" y="3927113"/>
            <a:ext cx="110094" cy="152400"/>
          </a:xfrm>
          <a:prstGeom prst="ellipse">
            <a:avLst/>
          </a:prstGeom>
          <a:solidFill>
            <a:srgbClr val="D4E2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>
            <a:extLst>
              <a:ext uri="{FF2B5EF4-FFF2-40B4-BE49-F238E27FC236}">
                <a16:creationId xmlns:a16="http://schemas.microsoft.com/office/drawing/2014/main" id="{5A820A44-184F-BD94-0669-AECC8A0C9A5D}"/>
              </a:ext>
            </a:extLst>
          </p:cNvPr>
          <p:cNvSpPr/>
          <p:nvPr/>
        </p:nvSpPr>
        <p:spPr>
          <a:xfrm>
            <a:off x="6771588" y="4025891"/>
            <a:ext cx="110094" cy="152400"/>
          </a:xfrm>
          <a:prstGeom prst="ellipse">
            <a:avLst/>
          </a:prstGeom>
          <a:solidFill>
            <a:srgbClr val="D4E2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>
            <a:extLst>
              <a:ext uri="{FF2B5EF4-FFF2-40B4-BE49-F238E27FC236}">
                <a16:creationId xmlns:a16="http://schemas.microsoft.com/office/drawing/2014/main" id="{5A820A44-184F-BD94-0669-AECC8A0C9A5D}"/>
              </a:ext>
            </a:extLst>
          </p:cNvPr>
          <p:cNvSpPr/>
          <p:nvPr/>
        </p:nvSpPr>
        <p:spPr>
          <a:xfrm flipH="1" flipV="1">
            <a:off x="6689932" y="3777021"/>
            <a:ext cx="287729" cy="329181"/>
          </a:xfrm>
          <a:prstGeom prst="ellipse">
            <a:avLst/>
          </a:prstGeom>
          <a:solidFill>
            <a:srgbClr val="D4E2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>
            <a:extLst>
              <a:ext uri="{FF2B5EF4-FFF2-40B4-BE49-F238E27FC236}">
                <a16:creationId xmlns:a16="http://schemas.microsoft.com/office/drawing/2014/main" id="{5A820A44-184F-BD94-0669-AECC8A0C9A5D}"/>
              </a:ext>
            </a:extLst>
          </p:cNvPr>
          <p:cNvSpPr/>
          <p:nvPr/>
        </p:nvSpPr>
        <p:spPr>
          <a:xfrm flipH="1" flipV="1">
            <a:off x="6512507" y="3596566"/>
            <a:ext cx="287729" cy="329181"/>
          </a:xfrm>
          <a:prstGeom prst="ellipse">
            <a:avLst/>
          </a:prstGeom>
          <a:solidFill>
            <a:srgbClr val="D4E2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Заголовок 1">
            <a:extLst>
              <a:ext uri="{FF2B5EF4-FFF2-40B4-BE49-F238E27FC236}">
                <a16:creationId xmlns:a16="http://schemas.microsoft.com/office/drawing/2014/main" id="{D5B359A4-759D-ABCB-62CF-291C4FDAA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6463" y="436030"/>
            <a:ext cx="8632897" cy="606994"/>
          </a:xfrm>
        </p:spPr>
        <p:txBody>
          <a:bodyPr/>
          <a:lstStyle/>
          <a:p>
            <a:r>
              <a:rPr lang="ru-RU" sz="16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rPr>
              <a:t>Положительный эффект от участия</a:t>
            </a:r>
            <a:r>
              <a:rPr lang="ru-RU" sz="1600" dirty="0" smtClean="0">
                <a:solidFill>
                  <a:schemeClr val="tx1"/>
                </a:solidFill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rPr>
              <a:t>ТОИВ и Банка России в повышении финансовой доступности</a:t>
            </a:r>
            <a:endParaRPr lang="ru-RU" sz="1600" dirty="0">
              <a:solidFill>
                <a:schemeClr val="tx1"/>
              </a:solidFill>
              <a:latin typeface="+mn-lt"/>
              <a:ea typeface="+mn-ea"/>
              <a:cs typeface="Calibri" panose="020F0502020204030204" pitchFamily="34" charset="0"/>
            </a:endParaRPr>
          </a:p>
        </p:txBody>
      </p:sp>
      <p:sp>
        <p:nvSpPr>
          <p:cNvPr id="55" name="Прямоугольник 54">
            <a:extLst>
              <a:ext uri="{FF2B5EF4-FFF2-40B4-BE49-F238E27FC236}">
                <a16:creationId xmlns:a16="http://schemas.microsoft.com/office/drawing/2014/main" id="{BE071A68-A1A1-C8BD-2574-C0012686DBE5}"/>
              </a:ext>
            </a:extLst>
          </p:cNvPr>
          <p:cNvSpPr/>
          <p:nvPr/>
        </p:nvSpPr>
        <p:spPr>
          <a:xfrm>
            <a:off x="10471432" y="890698"/>
            <a:ext cx="1654112" cy="5968517"/>
          </a:xfrm>
          <a:prstGeom prst="rect">
            <a:avLst/>
          </a:prstGeom>
          <a:solidFill>
            <a:srgbClr val="C5D3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05FC53B3-35C8-791D-EF98-7003D89ED667}"/>
              </a:ext>
            </a:extLst>
          </p:cNvPr>
          <p:cNvSpPr txBox="1"/>
          <p:nvPr/>
        </p:nvSpPr>
        <p:spPr>
          <a:xfrm>
            <a:off x="1100633" y="1110229"/>
            <a:ext cx="18988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ПОВЫШНИЕ ДОВЕРИЯ ГРАЖДАН И ПРЕДСТАВИТЕЛЕЙ БИЗНЕСА К ОРГАНАМ ИСПОЛНИТЕЛЬНОЙ ВЛАСТИ</a:t>
            </a:r>
            <a:endParaRPr lang="ru-RU" sz="1200" b="1" dirty="0"/>
          </a:p>
        </p:txBody>
      </p:sp>
      <p:cxnSp>
        <p:nvCxnSpPr>
          <p:cNvPr id="58" name="Прямая со стрелкой 57"/>
          <p:cNvCxnSpPr/>
          <p:nvPr/>
        </p:nvCxnSpPr>
        <p:spPr>
          <a:xfrm>
            <a:off x="2093976" y="2473398"/>
            <a:ext cx="693762" cy="1439155"/>
          </a:xfrm>
          <a:prstGeom prst="straightConnector1">
            <a:avLst/>
          </a:prstGeom>
          <a:ln w="19050">
            <a:solidFill>
              <a:srgbClr val="4977A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05FC53B3-35C8-791D-EF98-7003D89ED667}"/>
              </a:ext>
            </a:extLst>
          </p:cNvPr>
          <p:cNvSpPr txBox="1"/>
          <p:nvPr/>
        </p:nvSpPr>
        <p:spPr>
          <a:xfrm>
            <a:off x="3861663" y="1201809"/>
            <a:ext cx="18988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ПОВЫШНИЕ КОЕКУРЕНЦИИ В СЕЛЬСКОЙ МЕСТНОСТИ И РАЗВИТИЕ БИЗНЕСА</a:t>
            </a:r>
            <a:endParaRPr lang="ru-RU" sz="1200" b="1" dirty="0"/>
          </a:p>
        </p:txBody>
      </p:sp>
      <p:cxnSp>
        <p:nvCxnSpPr>
          <p:cNvPr id="61" name="Прямая со стрелкой 60"/>
          <p:cNvCxnSpPr>
            <a:endCxn id="27" idx="1"/>
          </p:cNvCxnSpPr>
          <p:nvPr/>
        </p:nvCxnSpPr>
        <p:spPr>
          <a:xfrm>
            <a:off x="5119141" y="2429606"/>
            <a:ext cx="790408" cy="1109353"/>
          </a:xfrm>
          <a:prstGeom prst="straightConnector1">
            <a:avLst/>
          </a:prstGeom>
          <a:ln w="19050">
            <a:solidFill>
              <a:srgbClr val="4977A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Прямоугольник: скругленные углы 17">
            <a:extLst>
              <a:ext uri="{FF2B5EF4-FFF2-40B4-BE49-F238E27FC236}">
                <a16:creationId xmlns:a16="http://schemas.microsoft.com/office/drawing/2014/main" id="{2486573B-E0CF-C9BF-75E8-DE1851D16C4C}"/>
              </a:ext>
            </a:extLst>
          </p:cNvPr>
          <p:cNvSpPr/>
          <p:nvPr/>
        </p:nvSpPr>
        <p:spPr>
          <a:xfrm>
            <a:off x="6494900" y="1092443"/>
            <a:ext cx="2020834" cy="1228267"/>
          </a:xfrm>
          <a:prstGeom prst="roundRect">
            <a:avLst/>
          </a:prstGeom>
          <a:solidFill>
            <a:srgbClr val="C6EAFE"/>
          </a:solidFill>
          <a:ln w="857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82BB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5FC53B3-35C8-791D-EF98-7003D89ED667}"/>
              </a:ext>
            </a:extLst>
          </p:cNvPr>
          <p:cNvSpPr txBox="1"/>
          <p:nvPr/>
        </p:nvSpPr>
        <p:spPr>
          <a:xfrm>
            <a:off x="6544823" y="1394653"/>
            <a:ext cx="18988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РАЗВИТЕ ПЛАТЕЖНОЙ ИНФРАСТРУКТУРЫ</a:t>
            </a:r>
            <a:endParaRPr lang="ru-RU" sz="1200" b="1" dirty="0"/>
          </a:p>
        </p:txBody>
      </p:sp>
      <p:sp>
        <p:nvSpPr>
          <p:cNvPr id="67" name="Прямоугольник: скругленные углы 17">
            <a:extLst>
              <a:ext uri="{FF2B5EF4-FFF2-40B4-BE49-F238E27FC236}">
                <a16:creationId xmlns:a16="http://schemas.microsoft.com/office/drawing/2014/main" id="{2486573B-E0CF-C9BF-75E8-DE1851D16C4C}"/>
              </a:ext>
            </a:extLst>
          </p:cNvPr>
          <p:cNvSpPr/>
          <p:nvPr/>
        </p:nvSpPr>
        <p:spPr>
          <a:xfrm>
            <a:off x="9877802" y="1110229"/>
            <a:ext cx="2020834" cy="1228267"/>
          </a:xfrm>
          <a:prstGeom prst="roundRect">
            <a:avLst/>
          </a:prstGeom>
          <a:solidFill>
            <a:srgbClr val="C6EAFE"/>
          </a:solidFill>
          <a:ln w="857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82BB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5FC53B3-35C8-791D-EF98-7003D89ED667}"/>
              </a:ext>
            </a:extLst>
          </p:cNvPr>
          <p:cNvSpPr txBox="1"/>
          <p:nvPr/>
        </p:nvSpPr>
        <p:spPr>
          <a:xfrm>
            <a:off x="9938772" y="1262555"/>
            <a:ext cx="18988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ПОВЫШЕНИЕ ФИНАНСОВОЙ И ЦИФРОВОЙ ГРАМОТНОСТИ </a:t>
            </a:r>
            <a:r>
              <a:rPr lang="ru-RU" sz="1200" b="1" smtClean="0"/>
              <a:t>НАСЕЛЕНИЯ и МСП</a:t>
            </a:r>
            <a:endParaRPr lang="ru-RU" sz="1200" b="1" dirty="0"/>
          </a:p>
        </p:txBody>
      </p:sp>
      <p:cxnSp>
        <p:nvCxnSpPr>
          <p:cNvPr id="69" name="Прямая со стрелкой 68"/>
          <p:cNvCxnSpPr/>
          <p:nvPr/>
        </p:nvCxnSpPr>
        <p:spPr>
          <a:xfrm flipH="1">
            <a:off x="7603259" y="2427709"/>
            <a:ext cx="1" cy="302611"/>
          </a:xfrm>
          <a:prstGeom prst="straightConnector1">
            <a:avLst/>
          </a:prstGeom>
          <a:ln w="19050">
            <a:solidFill>
              <a:srgbClr val="4977A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/>
          <p:nvPr/>
        </p:nvCxnSpPr>
        <p:spPr>
          <a:xfrm flipH="1">
            <a:off x="10174617" y="2482671"/>
            <a:ext cx="713603" cy="446787"/>
          </a:xfrm>
          <a:prstGeom prst="straightConnector1">
            <a:avLst/>
          </a:prstGeom>
          <a:ln w="19050">
            <a:solidFill>
              <a:srgbClr val="4977A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Стрелка углом 73"/>
          <p:cNvSpPr/>
          <p:nvPr/>
        </p:nvSpPr>
        <p:spPr>
          <a:xfrm rot="15294545">
            <a:off x="4812091" y="4836877"/>
            <a:ext cx="740610" cy="502432"/>
          </a:xfrm>
          <a:prstGeom prst="bentArrow">
            <a:avLst/>
          </a:prstGeom>
          <a:solidFill>
            <a:srgbClr val="4977AE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758E330-6E06-F83A-0FAB-ADDB3E86C401}"/>
              </a:ext>
            </a:extLst>
          </p:cNvPr>
          <p:cNvSpPr txBox="1"/>
          <p:nvPr/>
        </p:nvSpPr>
        <p:spPr>
          <a:xfrm>
            <a:off x="7136403" y="4396995"/>
            <a:ext cx="1849708" cy="2600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dirty="0"/>
              <a:t>                                                                                </a:t>
            </a:r>
          </a:p>
          <a:p>
            <a:pPr algn="ctr"/>
            <a:r>
              <a:rPr lang="ru-RU" sz="1100" dirty="0"/>
              <a:t>                                                                                 </a:t>
            </a:r>
          </a:p>
          <a:p>
            <a:pPr algn="ctr"/>
            <a:endParaRPr lang="en-US" sz="1100" dirty="0"/>
          </a:p>
          <a:p>
            <a:pPr algn="ctr"/>
            <a:r>
              <a:rPr lang="ru-RU" sz="1200" b="1" dirty="0" smtClean="0"/>
              <a:t>Дистанционные каналы обслуживания</a:t>
            </a:r>
          </a:p>
          <a:p>
            <a:pPr algn="ctr"/>
            <a:endParaRPr lang="ru-RU" sz="1200" b="1" dirty="0"/>
          </a:p>
          <a:p>
            <a:pPr algn="ctr"/>
            <a:r>
              <a:rPr lang="ru-RU" sz="1200" b="1" dirty="0" smtClean="0"/>
              <a:t>Сервис «наличные на кассе»</a:t>
            </a:r>
          </a:p>
          <a:p>
            <a:pPr algn="ctr"/>
            <a:endParaRPr lang="ru-RU" sz="1200" b="1" dirty="0" smtClean="0"/>
          </a:p>
          <a:p>
            <a:pPr algn="ctr"/>
            <a:r>
              <a:rPr lang="ru-RU" sz="1200" b="1" dirty="0" smtClean="0"/>
              <a:t>Терминалы безналичной оплаты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endParaRPr lang="ru-RU" sz="1100" b="1" dirty="0"/>
          </a:p>
          <a:p>
            <a:pPr marL="171450" indent="-171450">
              <a:buFont typeface="Wingdings" panose="05000000000000000000" pitchFamily="2" charset="2"/>
              <a:buChar char="ü"/>
            </a:pPr>
            <a:endParaRPr lang="ru-RU" sz="1100" b="1" dirty="0"/>
          </a:p>
        </p:txBody>
      </p:sp>
      <p:sp>
        <p:nvSpPr>
          <p:cNvPr id="76" name="Заголовок 1">
            <a:extLst>
              <a:ext uri="{FF2B5EF4-FFF2-40B4-BE49-F238E27FC236}">
                <a16:creationId xmlns:a16="http://schemas.microsoft.com/office/drawing/2014/main" id="{D5B359A4-759D-ABCB-62CF-291C4FDAA752}"/>
              </a:ext>
            </a:extLst>
          </p:cNvPr>
          <p:cNvSpPr txBox="1">
            <a:spLocks/>
          </p:cNvSpPr>
          <p:nvPr/>
        </p:nvSpPr>
        <p:spPr>
          <a:xfrm>
            <a:off x="8824019" y="3154162"/>
            <a:ext cx="1022150" cy="60699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rPr>
              <a:t>Финансовое просвещение путем различных форматов </a:t>
            </a:r>
            <a:endParaRPr lang="ru-RU" sz="1200" b="1" dirty="0">
              <a:solidFill>
                <a:schemeClr val="tx1"/>
              </a:solidFill>
              <a:latin typeface="+mn-lt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708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FE9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4602412" y="1237688"/>
            <a:ext cx="7671248" cy="7491195"/>
          </a:xfrm>
          <a:prstGeom prst="ellipse">
            <a:avLst/>
          </a:prstGeom>
          <a:noFill/>
          <a:ln w="1206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rgbClr val="0089C6"/>
                </a:gs>
                <a:gs pos="83000">
                  <a:srgbClr val="0089C6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0" name="Овал 79"/>
          <p:cNvSpPr/>
          <p:nvPr/>
        </p:nvSpPr>
        <p:spPr>
          <a:xfrm>
            <a:off x="4865805" y="1373728"/>
            <a:ext cx="7144462" cy="7183372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rgbClr val="D8EDF6"/>
              </a:gs>
              <a:gs pos="83000">
                <a:srgbClr val="D8EDF6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06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>
                <a:solidFill>
                  <a:srgbClr val="888A8D"/>
                </a:solidFill>
              </a:rPr>
              <a:pPr/>
              <a:t>7</a:t>
            </a:fld>
            <a:endParaRPr lang="ru-RU" dirty="0">
              <a:solidFill>
                <a:srgbClr val="888A8D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A1E64BBE-A85C-4B0A-94AA-08A5BD721480}"/>
              </a:ext>
            </a:extLst>
          </p:cNvPr>
          <p:cNvSpPr/>
          <p:nvPr/>
        </p:nvSpPr>
        <p:spPr>
          <a:xfrm>
            <a:off x="1778562" y="417247"/>
            <a:ext cx="984784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>
              <a:buClr>
                <a:srgbClr val="000000"/>
              </a:buClr>
            </a:pPr>
            <a:r>
              <a:rPr lang="ru-RU" altLang="ru-RU" sz="1600" dirty="0">
                <a:cs typeface="Calibri" panose="020F0502020204030204" pitchFamily="34" charset="0"/>
                <a:sym typeface="ALS Hauss Bold" charset="0"/>
              </a:rPr>
              <a:t>Пилотные </a:t>
            </a:r>
            <a:r>
              <a:rPr lang="ru-RU" altLang="ru-RU" sz="1600" dirty="0" smtClean="0">
                <a:cs typeface="Calibri" panose="020F0502020204030204" pitchFamily="34" charset="0"/>
                <a:sym typeface="ALS Hauss Bold" charset="0"/>
              </a:rPr>
              <a:t>территории Новосибирской области</a:t>
            </a:r>
            <a:endParaRPr lang="ru-RU" altLang="ru-RU" sz="1600" dirty="0">
              <a:cs typeface="Calibri" panose="020F0502020204030204" pitchFamily="34" charset="0"/>
              <a:sym typeface="ALS Hauss Bold" charset="0"/>
            </a:endParaRPr>
          </a:p>
        </p:txBody>
      </p:sp>
      <p:sp>
        <p:nvSpPr>
          <p:cNvPr id="69" name="Новосибирская область">
            <a:extLst>
              <a:ext uri="{FF2B5EF4-FFF2-40B4-BE49-F238E27FC236}">
                <a16:creationId xmlns:a16="http://schemas.microsoft.com/office/drawing/2014/main" id="{A23D4294-4A2B-491D-8DDD-94D50A3FD971}"/>
              </a:ext>
            </a:extLst>
          </p:cNvPr>
          <p:cNvSpPr>
            <a:spLocks/>
          </p:cNvSpPr>
          <p:nvPr/>
        </p:nvSpPr>
        <p:spPr bwMode="auto">
          <a:xfrm>
            <a:off x="5843960" y="2472617"/>
            <a:ext cx="4869211" cy="3870899"/>
          </a:xfrm>
          <a:custGeom>
            <a:avLst/>
            <a:gdLst>
              <a:gd name="T0" fmla="*/ 89 w 2099"/>
              <a:gd name="T1" fmla="*/ 947 h 1653"/>
              <a:gd name="T2" fmla="*/ 42 w 2099"/>
              <a:gd name="T3" fmla="*/ 871 h 1653"/>
              <a:gd name="T4" fmla="*/ 13 w 2099"/>
              <a:gd name="T5" fmla="*/ 829 h 1653"/>
              <a:gd name="T6" fmla="*/ 16 w 2099"/>
              <a:gd name="T7" fmla="*/ 753 h 1653"/>
              <a:gd name="T8" fmla="*/ 13 w 2099"/>
              <a:gd name="T9" fmla="*/ 672 h 1653"/>
              <a:gd name="T10" fmla="*/ 58 w 2099"/>
              <a:gd name="T11" fmla="*/ 596 h 1653"/>
              <a:gd name="T12" fmla="*/ 37 w 2099"/>
              <a:gd name="T13" fmla="*/ 533 h 1653"/>
              <a:gd name="T14" fmla="*/ 89 w 2099"/>
              <a:gd name="T15" fmla="*/ 504 h 1653"/>
              <a:gd name="T16" fmla="*/ 228 w 2099"/>
              <a:gd name="T17" fmla="*/ 415 h 1653"/>
              <a:gd name="T18" fmla="*/ 307 w 2099"/>
              <a:gd name="T19" fmla="*/ 412 h 1653"/>
              <a:gd name="T20" fmla="*/ 304 w 2099"/>
              <a:gd name="T21" fmla="*/ 312 h 1653"/>
              <a:gd name="T22" fmla="*/ 304 w 2099"/>
              <a:gd name="T23" fmla="*/ 231 h 1653"/>
              <a:gd name="T24" fmla="*/ 365 w 2099"/>
              <a:gd name="T25" fmla="*/ 171 h 1653"/>
              <a:gd name="T26" fmla="*/ 362 w 2099"/>
              <a:gd name="T27" fmla="*/ 68 h 1653"/>
              <a:gd name="T28" fmla="*/ 1163 w 2099"/>
              <a:gd name="T29" fmla="*/ 470 h 1653"/>
              <a:gd name="T30" fmla="*/ 1595 w 2099"/>
              <a:gd name="T31" fmla="*/ 556 h 1653"/>
              <a:gd name="T32" fmla="*/ 1674 w 2099"/>
              <a:gd name="T33" fmla="*/ 556 h 1653"/>
              <a:gd name="T34" fmla="*/ 1724 w 2099"/>
              <a:gd name="T35" fmla="*/ 512 h 1653"/>
              <a:gd name="T36" fmla="*/ 1766 w 2099"/>
              <a:gd name="T37" fmla="*/ 601 h 1653"/>
              <a:gd name="T38" fmla="*/ 1758 w 2099"/>
              <a:gd name="T39" fmla="*/ 690 h 1653"/>
              <a:gd name="T40" fmla="*/ 1766 w 2099"/>
              <a:gd name="T41" fmla="*/ 785 h 1653"/>
              <a:gd name="T42" fmla="*/ 1787 w 2099"/>
              <a:gd name="T43" fmla="*/ 840 h 1653"/>
              <a:gd name="T44" fmla="*/ 1834 w 2099"/>
              <a:gd name="T45" fmla="*/ 829 h 1653"/>
              <a:gd name="T46" fmla="*/ 1863 w 2099"/>
              <a:gd name="T47" fmla="*/ 785 h 1653"/>
              <a:gd name="T48" fmla="*/ 1931 w 2099"/>
              <a:gd name="T49" fmla="*/ 743 h 1653"/>
              <a:gd name="T50" fmla="*/ 2015 w 2099"/>
              <a:gd name="T51" fmla="*/ 743 h 1653"/>
              <a:gd name="T52" fmla="*/ 2026 w 2099"/>
              <a:gd name="T53" fmla="*/ 790 h 1653"/>
              <a:gd name="T54" fmla="*/ 2034 w 2099"/>
              <a:gd name="T55" fmla="*/ 837 h 1653"/>
              <a:gd name="T56" fmla="*/ 2065 w 2099"/>
              <a:gd name="T57" fmla="*/ 900 h 1653"/>
              <a:gd name="T58" fmla="*/ 2057 w 2099"/>
              <a:gd name="T59" fmla="*/ 997 h 1653"/>
              <a:gd name="T60" fmla="*/ 2057 w 2099"/>
              <a:gd name="T61" fmla="*/ 1057 h 1653"/>
              <a:gd name="T62" fmla="*/ 2052 w 2099"/>
              <a:gd name="T63" fmla="*/ 1152 h 1653"/>
              <a:gd name="T64" fmla="*/ 2084 w 2099"/>
              <a:gd name="T65" fmla="*/ 1233 h 1653"/>
              <a:gd name="T66" fmla="*/ 2073 w 2099"/>
              <a:gd name="T67" fmla="*/ 1270 h 1653"/>
              <a:gd name="T68" fmla="*/ 1955 w 2099"/>
              <a:gd name="T69" fmla="*/ 1438 h 1653"/>
              <a:gd name="T70" fmla="*/ 1905 w 2099"/>
              <a:gd name="T71" fmla="*/ 1448 h 1653"/>
              <a:gd name="T72" fmla="*/ 1795 w 2099"/>
              <a:gd name="T73" fmla="*/ 1469 h 1653"/>
              <a:gd name="T74" fmla="*/ 1727 w 2099"/>
              <a:gd name="T75" fmla="*/ 1448 h 1653"/>
              <a:gd name="T76" fmla="*/ 1645 w 2099"/>
              <a:gd name="T77" fmla="*/ 1454 h 1653"/>
              <a:gd name="T78" fmla="*/ 1472 w 2099"/>
              <a:gd name="T79" fmla="*/ 1645 h 1653"/>
              <a:gd name="T80" fmla="*/ 1438 w 2099"/>
              <a:gd name="T81" fmla="*/ 1627 h 1653"/>
              <a:gd name="T82" fmla="*/ 1409 w 2099"/>
              <a:gd name="T83" fmla="*/ 1606 h 1653"/>
              <a:gd name="T84" fmla="*/ 1393 w 2099"/>
              <a:gd name="T85" fmla="*/ 1577 h 1653"/>
              <a:gd name="T86" fmla="*/ 1323 w 2099"/>
              <a:gd name="T87" fmla="*/ 1527 h 1653"/>
              <a:gd name="T88" fmla="*/ 1325 w 2099"/>
              <a:gd name="T89" fmla="*/ 1451 h 1653"/>
              <a:gd name="T90" fmla="*/ 1231 w 2099"/>
              <a:gd name="T91" fmla="*/ 1385 h 1653"/>
              <a:gd name="T92" fmla="*/ 1176 w 2099"/>
              <a:gd name="T93" fmla="*/ 1265 h 1653"/>
              <a:gd name="T94" fmla="*/ 1055 w 2099"/>
              <a:gd name="T95" fmla="*/ 1354 h 1653"/>
              <a:gd name="T96" fmla="*/ 908 w 2099"/>
              <a:gd name="T97" fmla="*/ 1427 h 1653"/>
              <a:gd name="T98" fmla="*/ 724 w 2099"/>
              <a:gd name="T99" fmla="*/ 1448 h 1653"/>
              <a:gd name="T100" fmla="*/ 606 w 2099"/>
              <a:gd name="T101" fmla="*/ 1498 h 1653"/>
              <a:gd name="T102" fmla="*/ 538 w 2099"/>
              <a:gd name="T103" fmla="*/ 1493 h 1653"/>
              <a:gd name="T104" fmla="*/ 491 w 2099"/>
              <a:gd name="T105" fmla="*/ 1448 h 1653"/>
              <a:gd name="T106" fmla="*/ 457 w 2099"/>
              <a:gd name="T107" fmla="*/ 1514 h 1653"/>
              <a:gd name="T108" fmla="*/ 181 w 2099"/>
              <a:gd name="T109" fmla="*/ 1176 h 1653"/>
              <a:gd name="T110" fmla="*/ 255 w 2099"/>
              <a:gd name="T111" fmla="*/ 1178 h 1653"/>
              <a:gd name="T112" fmla="*/ 278 w 2099"/>
              <a:gd name="T113" fmla="*/ 1105 h 1653"/>
              <a:gd name="T114" fmla="*/ 236 w 2099"/>
              <a:gd name="T115" fmla="*/ 1102 h 1653"/>
              <a:gd name="T116" fmla="*/ 147 w 2099"/>
              <a:gd name="T117" fmla="*/ 1113 h 16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099" h="1653">
                <a:moveTo>
                  <a:pt x="24" y="1144"/>
                </a:moveTo>
                <a:lnTo>
                  <a:pt x="45" y="1052"/>
                </a:lnTo>
                <a:lnTo>
                  <a:pt x="53" y="1021"/>
                </a:lnTo>
                <a:lnTo>
                  <a:pt x="58" y="992"/>
                </a:lnTo>
                <a:lnTo>
                  <a:pt x="58" y="981"/>
                </a:lnTo>
                <a:lnTo>
                  <a:pt x="66" y="984"/>
                </a:lnTo>
                <a:lnTo>
                  <a:pt x="74" y="989"/>
                </a:lnTo>
                <a:lnTo>
                  <a:pt x="79" y="989"/>
                </a:lnTo>
                <a:lnTo>
                  <a:pt x="89" y="984"/>
                </a:lnTo>
                <a:lnTo>
                  <a:pt x="92" y="976"/>
                </a:lnTo>
                <a:lnTo>
                  <a:pt x="97" y="968"/>
                </a:lnTo>
                <a:lnTo>
                  <a:pt x="95" y="953"/>
                </a:lnTo>
                <a:lnTo>
                  <a:pt x="89" y="947"/>
                </a:lnTo>
                <a:lnTo>
                  <a:pt x="89" y="942"/>
                </a:lnTo>
                <a:lnTo>
                  <a:pt x="95" y="937"/>
                </a:lnTo>
                <a:lnTo>
                  <a:pt x="87" y="929"/>
                </a:lnTo>
                <a:lnTo>
                  <a:pt x="79" y="937"/>
                </a:lnTo>
                <a:lnTo>
                  <a:pt x="68" y="934"/>
                </a:lnTo>
                <a:lnTo>
                  <a:pt x="71" y="890"/>
                </a:lnTo>
                <a:lnTo>
                  <a:pt x="63" y="876"/>
                </a:lnTo>
                <a:lnTo>
                  <a:pt x="60" y="876"/>
                </a:lnTo>
                <a:lnTo>
                  <a:pt x="53" y="879"/>
                </a:lnTo>
                <a:lnTo>
                  <a:pt x="50" y="884"/>
                </a:lnTo>
                <a:lnTo>
                  <a:pt x="42" y="884"/>
                </a:lnTo>
                <a:lnTo>
                  <a:pt x="42" y="879"/>
                </a:lnTo>
                <a:lnTo>
                  <a:pt x="42" y="871"/>
                </a:lnTo>
                <a:lnTo>
                  <a:pt x="42" y="863"/>
                </a:lnTo>
                <a:lnTo>
                  <a:pt x="39" y="853"/>
                </a:lnTo>
                <a:lnTo>
                  <a:pt x="39" y="850"/>
                </a:lnTo>
                <a:lnTo>
                  <a:pt x="47" y="848"/>
                </a:lnTo>
                <a:lnTo>
                  <a:pt x="53" y="842"/>
                </a:lnTo>
                <a:lnTo>
                  <a:pt x="53" y="840"/>
                </a:lnTo>
                <a:lnTo>
                  <a:pt x="42" y="837"/>
                </a:lnTo>
                <a:lnTo>
                  <a:pt x="37" y="837"/>
                </a:lnTo>
                <a:lnTo>
                  <a:pt x="32" y="842"/>
                </a:lnTo>
                <a:lnTo>
                  <a:pt x="26" y="842"/>
                </a:lnTo>
                <a:lnTo>
                  <a:pt x="18" y="840"/>
                </a:lnTo>
                <a:lnTo>
                  <a:pt x="13" y="834"/>
                </a:lnTo>
                <a:lnTo>
                  <a:pt x="13" y="829"/>
                </a:lnTo>
                <a:lnTo>
                  <a:pt x="18" y="821"/>
                </a:lnTo>
                <a:lnTo>
                  <a:pt x="24" y="813"/>
                </a:lnTo>
                <a:lnTo>
                  <a:pt x="29" y="806"/>
                </a:lnTo>
                <a:lnTo>
                  <a:pt x="34" y="808"/>
                </a:lnTo>
                <a:lnTo>
                  <a:pt x="34" y="803"/>
                </a:lnTo>
                <a:lnTo>
                  <a:pt x="34" y="790"/>
                </a:lnTo>
                <a:lnTo>
                  <a:pt x="32" y="779"/>
                </a:lnTo>
                <a:lnTo>
                  <a:pt x="29" y="777"/>
                </a:lnTo>
                <a:lnTo>
                  <a:pt x="21" y="774"/>
                </a:lnTo>
                <a:lnTo>
                  <a:pt x="18" y="769"/>
                </a:lnTo>
                <a:lnTo>
                  <a:pt x="21" y="756"/>
                </a:lnTo>
                <a:lnTo>
                  <a:pt x="18" y="756"/>
                </a:lnTo>
                <a:lnTo>
                  <a:pt x="16" y="753"/>
                </a:lnTo>
                <a:lnTo>
                  <a:pt x="13" y="745"/>
                </a:lnTo>
                <a:lnTo>
                  <a:pt x="18" y="737"/>
                </a:lnTo>
                <a:lnTo>
                  <a:pt x="21" y="735"/>
                </a:lnTo>
                <a:lnTo>
                  <a:pt x="24" y="732"/>
                </a:lnTo>
                <a:lnTo>
                  <a:pt x="24" y="727"/>
                </a:lnTo>
                <a:lnTo>
                  <a:pt x="24" y="722"/>
                </a:lnTo>
                <a:lnTo>
                  <a:pt x="24" y="711"/>
                </a:lnTo>
                <a:lnTo>
                  <a:pt x="24" y="703"/>
                </a:lnTo>
                <a:lnTo>
                  <a:pt x="21" y="695"/>
                </a:lnTo>
                <a:lnTo>
                  <a:pt x="18" y="690"/>
                </a:lnTo>
                <a:lnTo>
                  <a:pt x="16" y="685"/>
                </a:lnTo>
                <a:lnTo>
                  <a:pt x="16" y="677"/>
                </a:lnTo>
                <a:lnTo>
                  <a:pt x="13" y="672"/>
                </a:lnTo>
                <a:lnTo>
                  <a:pt x="16" y="664"/>
                </a:lnTo>
                <a:lnTo>
                  <a:pt x="13" y="659"/>
                </a:lnTo>
                <a:lnTo>
                  <a:pt x="0" y="648"/>
                </a:lnTo>
                <a:lnTo>
                  <a:pt x="18" y="638"/>
                </a:lnTo>
                <a:lnTo>
                  <a:pt x="24" y="635"/>
                </a:lnTo>
                <a:lnTo>
                  <a:pt x="18" y="630"/>
                </a:lnTo>
                <a:lnTo>
                  <a:pt x="21" y="625"/>
                </a:lnTo>
                <a:lnTo>
                  <a:pt x="26" y="619"/>
                </a:lnTo>
                <a:lnTo>
                  <a:pt x="37" y="619"/>
                </a:lnTo>
                <a:lnTo>
                  <a:pt x="47" y="617"/>
                </a:lnTo>
                <a:lnTo>
                  <a:pt x="58" y="614"/>
                </a:lnTo>
                <a:lnTo>
                  <a:pt x="60" y="604"/>
                </a:lnTo>
                <a:lnTo>
                  <a:pt x="58" y="596"/>
                </a:lnTo>
                <a:lnTo>
                  <a:pt x="55" y="590"/>
                </a:lnTo>
                <a:lnTo>
                  <a:pt x="39" y="601"/>
                </a:lnTo>
                <a:lnTo>
                  <a:pt x="34" y="598"/>
                </a:lnTo>
                <a:lnTo>
                  <a:pt x="32" y="585"/>
                </a:lnTo>
                <a:lnTo>
                  <a:pt x="29" y="572"/>
                </a:lnTo>
                <a:lnTo>
                  <a:pt x="34" y="569"/>
                </a:lnTo>
                <a:lnTo>
                  <a:pt x="42" y="567"/>
                </a:lnTo>
                <a:lnTo>
                  <a:pt x="47" y="559"/>
                </a:lnTo>
                <a:lnTo>
                  <a:pt x="55" y="562"/>
                </a:lnTo>
                <a:lnTo>
                  <a:pt x="55" y="559"/>
                </a:lnTo>
                <a:lnTo>
                  <a:pt x="50" y="554"/>
                </a:lnTo>
                <a:lnTo>
                  <a:pt x="42" y="543"/>
                </a:lnTo>
                <a:lnTo>
                  <a:pt x="37" y="533"/>
                </a:lnTo>
                <a:lnTo>
                  <a:pt x="39" y="530"/>
                </a:lnTo>
                <a:lnTo>
                  <a:pt x="32" y="517"/>
                </a:lnTo>
                <a:lnTo>
                  <a:pt x="37" y="512"/>
                </a:lnTo>
                <a:lnTo>
                  <a:pt x="39" y="514"/>
                </a:lnTo>
                <a:lnTo>
                  <a:pt x="47" y="520"/>
                </a:lnTo>
                <a:lnTo>
                  <a:pt x="58" y="525"/>
                </a:lnTo>
                <a:lnTo>
                  <a:pt x="66" y="527"/>
                </a:lnTo>
                <a:lnTo>
                  <a:pt x="76" y="527"/>
                </a:lnTo>
                <a:lnTo>
                  <a:pt x="87" y="527"/>
                </a:lnTo>
                <a:lnTo>
                  <a:pt x="92" y="522"/>
                </a:lnTo>
                <a:lnTo>
                  <a:pt x="92" y="512"/>
                </a:lnTo>
                <a:lnTo>
                  <a:pt x="92" y="504"/>
                </a:lnTo>
                <a:lnTo>
                  <a:pt x="89" y="504"/>
                </a:lnTo>
                <a:lnTo>
                  <a:pt x="79" y="480"/>
                </a:lnTo>
                <a:lnTo>
                  <a:pt x="92" y="464"/>
                </a:lnTo>
                <a:lnTo>
                  <a:pt x="118" y="454"/>
                </a:lnTo>
                <a:lnTo>
                  <a:pt x="134" y="446"/>
                </a:lnTo>
                <a:lnTo>
                  <a:pt x="142" y="438"/>
                </a:lnTo>
                <a:lnTo>
                  <a:pt x="144" y="428"/>
                </a:lnTo>
                <a:lnTo>
                  <a:pt x="160" y="428"/>
                </a:lnTo>
                <a:lnTo>
                  <a:pt x="171" y="428"/>
                </a:lnTo>
                <a:lnTo>
                  <a:pt x="178" y="425"/>
                </a:lnTo>
                <a:lnTo>
                  <a:pt x="181" y="417"/>
                </a:lnTo>
                <a:lnTo>
                  <a:pt x="186" y="412"/>
                </a:lnTo>
                <a:lnTo>
                  <a:pt x="194" y="401"/>
                </a:lnTo>
                <a:lnTo>
                  <a:pt x="228" y="415"/>
                </a:lnTo>
                <a:lnTo>
                  <a:pt x="236" y="415"/>
                </a:lnTo>
                <a:lnTo>
                  <a:pt x="244" y="415"/>
                </a:lnTo>
                <a:lnTo>
                  <a:pt x="249" y="407"/>
                </a:lnTo>
                <a:lnTo>
                  <a:pt x="255" y="401"/>
                </a:lnTo>
                <a:lnTo>
                  <a:pt x="257" y="401"/>
                </a:lnTo>
                <a:lnTo>
                  <a:pt x="262" y="404"/>
                </a:lnTo>
                <a:lnTo>
                  <a:pt x="270" y="407"/>
                </a:lnTo>
                <a:lnTo>
                  <a:pt x="278" y="407"/>
                </a:lnTo>
                <a:lnTo>
                  <a:pt x="281" y="412"/>
                </a:lnTo>
                <a:lnTo>
                  <a:pt x="281" y="417"/>
                </a:lnTo>
                <a:lnTo>
                  <a:pt x="283" y="417"/>
                </a:lnTo>
                <a:lnTo>
                  <a:pt x="297" y="412"/>
                </a:lnTo>
                <a:lnTo>
                  <a:pt x="307" y="412"/>
                </a:lnTo>
                <a:lnTo>
                  <a:pt x="325" y="412"/>
                </a:lnTo>
                <a:lnTo>
                  <a:pt x="323" y="388"/>
                </a:lnTo>
                <a:lnTo>
                  <a:pt x="302" y="370"/>
                </a:lnTo>
                <a:lnTo>
                  <a:pt x="302" y="365"/>
                </a:lnTo>
                <a:lnTo>
                  <a:pt x="302" y="357"/>
                </a:lnTo>
                <a:lnTo>
                  <a:pt x="294" y="357"/>
                </a:lnTo>
                <a:lnTo>
                  <a:pt x="289" y="354"/>
                </a:lnTo>
                <a:lnTo>
                  <a:pt x="289" y="346"/>
                </a:lnTo>
                <a:lnTo>
                  <a:pt x="289" y="336"/>
                </a:lnTo>
                <a:lnTo>
                  <a:pt x="291" y="325"/>
                </a:lnTo>
                <a:lnTo>
                  <a:pt x="291" y="315"/>
                </a:lnTo>
                <a:lnTo>
                  <a:pt x="291" y="304"/>
                </a:lnTo>
                <a:lnTo>
                  <a:pt x="304" y="312"/>
                </a:lnTo>
                <a:lnTo>
                  <a:pt x="304" y="302"/>
                </a:lnTo>
                <a:lnTo>
                  <a:pt x="289" y="291"/>
                </a:lnTo>
                <a:lnTo>
                  <a:pt x="249" y="297"/>
                </a:lnTo>
                <a:lnTo>
                  <a:pt x="244" y="289"/>
                </a:lnTo>
                <a:lnTo>
                  <a:pt x="247" y="270"/>
                </a:lnTo>
                <a:lnTo>
                  <a:pt x="249" y="265"/>
                </a:lnTo>
                <a:lnTo>
                  <a:pt x="255" y="265"/>
                </a:lnTo>
                <a:lnTo>
                  <a:pt x="257" y="265"/>
                </a:lnTo>
                <a:lnTo>
                  <a:pt x="265" y="265"/>
                </a:lnTo>
                <a:lnTo>
                  <a:pt x="276" y="265"/>
                </a:lnTo>
                <a:lnTo>
                  <a:pt x="281" y="262"/>
                </a:lnTo>
                <a:lnTo>
                  <a:pt x="286" y="260"/>
                </a:lnTo>
                <a:lnTo>
                  <a:pt x="304" y="231"/>
                </a:lnTo>
                <a:lnTo>
                  <a:pt x="310" y="234"/>
                </a:lnTo>
                <a:lnTo>
                  <a:pt x="318" y="236"/>
                </a:lnTo>
                <a:lnTo>
                  <a:pt x="325" y="234"/>
                </a:lnTo>
                <a:lnTo>
                  <a:pt x="328" y="231"/>
                </a:lnTo>
                <a:lnTo>
                  <a:pt x="328" y="223"/>
                </a:lnTo>
                <a:lnTo>
                  <a:pt x="336" y="220"/>
                </a:lnTo>
                <a:lnTo>
                  <a:pt x="346" y="218"/>
                </a:lnTo>
                <a:lnTo>
                  <a:pt x="357" y="213"/>
                </a:lnTo>
                <a:lnTo>
                  <a:pt x="360" y="205"/>
                </a:lnTo>
                <a:lnTo>
                  <a:pt x="360" y="202"/>
                </a:lnTo>
                <a:lnTo>
                  <a:pt x="360" y="192"/>
                </a:lnTo>
                <a:lnTo>
                  <a:pt x="362" y="181"/>
                </a:lnTo>
                <a:lnTo>
                  <a:pt x="365" y="171"/>
                </a:lnTo>
                <a:lnTo>
                  <a:pt x="362" y="165"/>
                </a:lnTo>
                <a:lnTo>
                  <a:pt x="362" y="163"/>
                </a:lnTo>
                <a:lnTo>
                  <a:pt x="365" y="157"/>
                </a:lnTo>
                <a:lnTo>
                  <a:pt x="367" y="152"/>
                </a:lnTo>
                <a:lnTo>
                  <a:pt x="367" y="147"/>
                </a:lnTo>
                <a:lnTo>
                  <a:pt x="370" y="139"/>
                </a:lnTo>
                <a:lnTo>
                  <a:pt x="370" y="134"/>
                </a:lnTo>
                <a:lnTo>
                  <a:pt x="370" y="129"/>
                </a:lnTo>
                <a:lnTo>
                  <a:pt x="365" y="121"/>
                </a:lnTo>
                <a:lnTo>
                  <a:pt x="362" y="113"/>
                </a:lnTo>
                <a:lnTo>
                  <a:pt x="362" y="100"/>
                </a:lnTo>
                <a:lnTo>
                  <a:pt x="362" y="87"/>
                </a:lnTo>
                <a:lnTo>
                  <a:pt x="362" y="68"/>
                </a:lnTo>
                <a:lnTo>
                  <a:pt x="367" y="29"/>
                </a:lnTo>
                <a:lnTo>
                  <a:pt x="365" y="0"/>
                </a:lnTo>
                <a:lnTo>
                  <a:pt x="485" y="31"/>
                </a:lnTo>
                <a:lnTo>
                  <a:pt x="525" y="60"/>
                </a:lnTo>
                <a:lnTo>
                  <a:pt x="533" y="60"/>
                </a:lnTo>
                <a:lnTo>
                  <a:pt x="743" y="108"/>
                </a:lnTo>
                <a:lnTo>
                  <a:pt x="837" y="123"/>
                </a:lnTo>
                <a:lnTo>
                  <a:pt x="834" y="129"/>
                </a:lnTo>
                <a:lnTo>
                  <a:pt x="832" y="134"/>
                </a:lnTo>
                <a:lnTo>
                  <a:pt x="832" y="142"/>
                </a:lnTo>
                <a:lnTo>
                  <a:pt x="834" y="142"/>
                </a:lnTo>
                <a:lnTo>
                  <a:pt x="1052" y="255"/>
                </a:lnTo>
                <a:lnTo>
                  <a:pt x="1163" y="470"/>
                </a:lnTo>
                <a:lnTo>
                  <a:pt x="1362" y="459"/>
                </a:lnTo>
                <a:lnTo>
                  <a:pt x="1422" y="583"/>
                </a:lnTo>
                <a:lnTo>
                  <a:pt x="1512" y="562"/>
                </a:lnTo>
                <a:lnTo>
                  <a:pt x="1546" y="564"/>
                </a:lnTo>
                <a:lnTo>
                  <a:pt x="1551" y="564"/>
                </a:lnTo>
                <a:lnTo>
                  <a:pt x="1556" y="562"/>
                </a:lnTo>
                <a:lnTo>
                  <a:pt x="1561" y="564"/>
                </a:lnTo>
                <a:lnTo>
                  <a:pt x="1567" y="564"/>
                </a:lnTo>
                <a:lnTo>
                  <a:pt x="1574" y="562"/>
                </a:lnTo>
                <a:lnTo>
                  <a:pt x="1580" y="562"/>
                </a:lnTo>
                <a:lnTo>
                  <a:pt x="1585" y="564"/>
                </a:lnTo>
                <a:lnTo>
                  <a:pt x="1588" y="559"/>
                </a:lnTo>
                <a:lnTo>
                  <a:pt x="1595" y="556"/>
                </a:lnTo>
                <a:lnTo>
                  <a:pt x="1603" y="554"/>
                </a:lnTo>
                <a:lnTo>
                  <a:pt x="1614" y="551"/>
                </a:lnTo>
                <a:lnTo>
                  <a:pt x="1627" y="548"/>
                </a:lnTo>
                <a:lnTo>
                  <a:pt x="1630" y="551"/>
                </a:lnTo>
                <a:lnTo>
                  <a:pt x="1632" y="554"/>
                </a:lnTo>
                <a:lnTo>
                  <a:pt x="1640" y="551"/>
                </a:lnTo>
                <a:lnTo>
                  <a:pt x="1643" y="551"/>
                </a:lnTo>
                <a:lnTo>
                  <a:pt x="1648" y="551"/>
                </a:lnTo>
                <a:lnTo>
                  <a:pt x="1656" y="548"/>
                </a:lnTo>
                <a:lnTo>
                  <a:pt x="1658" y="548"/>
                </a:lnTo>
                <a:lnTo>
                  <a:pt x="1666" y="551"/>
                </a:lnTo>
                <a:lnTo>
                  <a:pt x="1672" y="554"/>
                </a:lnTo>
                <a:lnTo>
                  <a:pt x="1674" y="556"/>
                </a:lnTo>
                <a:lnTo>
                  <a:pt x="1682" y="556"/>
                </a:lnTo>
                <a:lnTo>
                  <a:pt x="1690" y="551"/>
                </a:lnTo>
                <a:lnTo>
                  <a:pt x="1693" y="548"/>
                </a:lnTo>
                <a:lnTo>
                  <a:pt x="1693" y="543"/>
                </a:lnTo>
                <a:lnTo>
                  <a:pt x="1690" y="535"/>
                </a:lnTo>
                <a:lnTo>
                  <a:pt x="1690" y="533"/>
                </a:lnTo>
                <a:lnTo>
                  <a:pt x="1690" y="525"/>
                </a:lnTo>
                <a:lnTo>
                  <a:pt x="1695" y="517"/>
                </a:lnTo>
                <a:lnTo>
                  <a:pt x="1700" y="512"/>
                </a:lnTo>
                <a:lnTo>
                  <a:pt x="1706" y="512"/>
                </a:lnTo>
                <a:lnTo>
                  <a:pt x="1714" y="512"/>
                </a:lnTo>
                <a:lnTo>
                  <a:pt x="1719" y="512"/>
                </a:lnTo>
                <a:lnTo>
                  <a:pt x="1724" y="512"/>
                </a:lnTo>
                <a:lnTo>
                  <a:pt x="1727" y="517"/>
                </a:lnTo>
                <a:lnTo>
                  <a:pt x="1732" y="520"/>
                </a:lnTo>
                <a:lnTo>
                  <a:pt x="1737" y="520"/>
                </a:lnTo>
                <a:lnTo>
                  <a:pt x="1742" y="522"/>
                </a:lnTo>
                <a:lnTo>
                  <a:pt x="1748" y="514"/>
                </a:lnTo>
                <a:lnTo>
                  <a:pt x="1753" y="509"/>
                </a:lnTo>
                <a:lnTo>
                  <a:pt x="1758" y="509"/>
                </a:lnTo>
                <a:lnTo>
                  <a:pt x="1787" y="559"/>
                </a:lnTo>
                <a:lnTo>
                  <a:pt x="1787" y="569"/>
                </a:lnTo>
                <a:lnTo>
                  <a:pt x="1758" y="580"/>
                </a:lnTo>
                <a:lnTo>
                  <a:pt x="1756" y="588"/>
                </a:lnTo>
                <a:lnTo>
                  <a:pt x="1763" y="588"/>
                </a:lnTo>
                <a:lnTo>
                  <a:pt x="1766" y="601"/>
                </a:lnTo>
                <a:lnTo>
                  <a:pt x="1756" y="604"/>
                </a:lnTo>
                <a:lnTo>
                  <a:pt x="1753" y="611"/>
                </a:lnTo>
                <a:lnTo>
                  <a:pt x="1732" y="632"/>
                </a:lnTo>
                <a:lnTo>
                  <a:pt x="1737" y="640"/>
                </a:lnTo>
                <a:lnTo>
                  <a:pt x="1750" y="632"/>
                </a:lnTo>
                <a:lnTo>
                  <a:pt x="1763" y="651"/>
                </a:lnTo>
                <a:lnTo>
                  <a:pt x="1756" y="656"/>
                </a:lnTo>
                <a:lnTo>
                  <a:pt x="1756" y="651"/>
                </a:lnTo>
                <a:lnTo>
                  <a:pt x="1748" y="653"/>
                </a:lnTo>
                <a:lnTo>
                  <a:pt x="1750" y="659"/>
                </a:lnTo>
                <a:lnTo>
                  <a:pt x="1740" y="674"/>
                </a:lnTo>
                <a:lnTo>
                  <a:pt x="1748" y="677"/>
                </a:lnTo>
                <a:lnTo>
                  <a:pt x="1758" y="690"/>
                </a:lnTo>
                <a:lnTo>
                  <a:pt x="1771" y="682"/>
                </a:lnTo>
                <a:lnTo>
                  <a:pt x="1777" y="693"/>
                </a:lnTo>
                <a:lnTo>
                  <a:pt x="1763" y="701"/>
                </a:lnTo>
                <a:lnTo>
                  <a:pt x="1758" y="711"/>
                </a:lnTo>
                <a:lnTo>
                  <a:pt x="1758" y="716"/>
                </a:lnTo>
                <a:lnTo>
                  <a:pt x="1753" y="719"/>
                </a:lnTo>
                <a:lnTo>
                  <a:pt x="1777" y="740"/>
                </a:lnTo>
                <a:lnTo>
                  <a:pt x="1769" y="748"/>
                </a:lnTo>
                <a:lnTo>
                  <a:pt x="1787" y="771"/>
                </a:lnTo>
                <a:lnTo>
                  <a:pt x="1782" y="771"/>
                </a:lnTo>
                <a:lnTo>
                  <a:pt x="1782" y="785"/>
                </a:lnTo>
                <a:lnTo>
                  <a:pt x="1774" y="792"/>
                </a:lnTo>
                <a:lnTo>
                  <a:pt x="1766" y="785"/>
                </a:lnTo>
                <a:lnTo>
                  <a:pt x="1753" y="813"/>
                </a:lnTo>
                <a:lnTo>
                  <a:pt x="1748" y="816"/>
                </a:lnTo>
                <a:lnTo>
                  <a:pt x="1737" y="813"/>
                </a:lnTo>
                <a:lnTo>
                  <a:pt x="1727" y="827"/>
                </a:lnTo>
                <a:lnTo>
                  <a:pt x="1756" y="842"/>
                </a:lnTo>
                <a:lnTo>
                  <a:pt x="1753" y="850"/>
                </a:lnTo>
                <a:lnTo>
                  <a:pt x="1758" y="850"/>
                </a:lnTo>
                <a:lnTo>
                  <a:pt x="1763" y="848"/>
                </a:lnTo>
                <a:lnTo>
                  <a:pt x="1763" y="842"/>
                </a:lnTo>
                <a:lnTo>
                  <a:pt x="1766" y="837"/>
                </a:lnTo>
                <a:lnTo>
                  <a:pt x="1774" y="837"/>
                </a:lnTo>
                <a:lnTo>
                  <a:pt x="1779" y="840"/>
                </a:lnTo>
                <a:lnTo>
                  <a:pt x="1787" y="840"/>
                </a:lnTo>
                <a:lnTo>
                  <a:pt x="1777" y="855"/>
                </a:lnTo>
                <a:lnTo>
                  <a:pt x="1784" y="855"/>
                </a:lnTo>
                <a:lnTo>
                  <a:pt x="1798" y="845"/>
                </a:lnTo>
                <a:lnTo>
                  <a:pt x="1803" y="848"/>
                </a:lnTo>
                <a:lnTo>
                  <a:pt x="1803" y="855"/>
                </a:lnTo>
                <a:lnTo>
                  <a:pt x="1819" y="861"/>
                </a:lnTo>
                <a:lnTo>
                  <a:pt x="1824" y="855"/>
                </a:lnTo>
                <a:lnTo>
                  <a:pt x="1824" y="853"/>
                </a:lnTo>
                <a:lnTo>
                  <a:pt x="1829" y="850"/>
                </a:lnTo>
                <a:lnTo>
                  <a:pt x="1832" y="845"/>
                </a:lnTo>
                <a:lnTo>
                  <a:pt x="1834" y="842"/>
                </a:lnTo>
                <a:lnTo>
                  <a:pt x="1832" y="834"/>
                </a:lnTo>
                <a:lnTo>
                  <a:pt x="1834" y="829"/>
                </a:lnTo>
                <a:lnTo>
                  <a:pt x="1834" y="824"/>
                </a:lnTo>
                <a:lnTo>
                  <a:pt x="1837" y="824"/>
                </a:lnTo>
                <a:lnTo>
                  <a:pt x="1842" y="821"/>
                </a:lnTo>
                <a:lnTo>
                  <a:pt x="1845" y="813"/>
                </a:lnTo>
                <a:lnTo>
                  <a:pt x="1850" y="816"/>
                </a:lnTo>
                <a:lnTo>
                  <a:pt x="1850" y="813"/>
                </a:lnTo>
                <a:lnTo>
                  <a:pt x="1853" y="806"/>
                </a:lnTo>
                <a:lnTo>
                  <a:pt x="1853" y="800"/>
                </a:lnTo>
                <a:lnTo>
                  <a:pt x="1855" y="798"/>
                </a:lnTo>
                <a:lnTo>
                  <a:pt x="1860" y="798"/>
                </a:lnTo>
                <a:lnTo>
                  <a:pt x="1863" y="798"/>
                </a:lnTo>
                <a:lnTo>
                  <a:pt x="1863" y="790"/>
                </a:lnTo>
                <a:lnTo>
                  <a:pt x="1863" y="785"/>
                </a:lnTo>
                <a:lnTo>
                  <a:pt x="1866" y="779"/>
                </a:lnTo>
                <a:lnTo>
                  <a:pt x="1874" y="777"/>
                </a:lnTo>
                <a:lnTo>
                  <a:pt x="1881" y="774"/>
                </a:lnTo>
                <a:lnTo>
                  <a:pt x="1879" y="769"/>
                </a:lnTo>
                <a:lnTo>
                  <a:pt x="1879" y="764"/>
                </a:lnTo>
                <a:lnTo>
                  <a:pt x="1887" y="758"/>
                </a:lnTo>
                <a:lnTo>
                  <a:pt x="1895" y="761"/>
                </a:lnTo>
                <a:lnTo>
                  <a:pt x="1895" y="756"/>
                </a:lnTo>
                <a:lnTo>
                  <a:pt x="1900" y="750"/>
                </a:lnTo>
                <a:lnTo>
                  <a:pt x="1902" y="743"/>
                </a:lnTo>
                <a:lnTo>
                  <a:pt x="1905" y="737"/>
                </a:lnTo>
                <a:lnTo>
                  <a:pt x="1926" y="735"/>
                </a:lnTo>
                <a:lnTo>
                  <a:pt x="1931" y="743"/>
                </a:lnTo>
                <a:lnTo>
                  <a:pt x="1947" y="735"/>
                </a:lnTo>
                <a:lnTo>
                  <a:pt x="1965" y="729"/>
                </a:lnTo>
                <a:lnTo>
                  <a:pt x="1968" y="737"/>
                </a:lnTo>
                <a:lnTo>
                  <a:pt x="1973" y="740"/>
                </a:lnTo>
                <a:lnTo>
                  <a:pt x="1979" y="753"/>
                </a:lnTo>
                <a:lnTo>
                  <a:pt x="1986" y="764"/>
                </a:lnTo>
                <a:lnTo>
                  <a:pt x="1989" y="766"/>
                </a:lnTo>
                <a:lnTo>
                  <a:pt x="1997" y="766"/>
                </a:lnTo>
                <a:lnTo>
                  <a:pt x="2000" y="756"/>
                </a:lnTo>
                <a:lnTo>
                  <a:pt x="2002" y="748"/>
                </a:lnTo>
                <a:lnTo>
                  <a:pt x="2007" y="743"/>
                </a:lnTo>
                <a:lnTo>
                  <a:pt x="2013" y="743"/>
                </a:lnTo>
                <a:lnTo>
                  <a:pt x="2015" y="743"/>
                </a:lnTo>
                <a:lnTo>
                  <a:pt x="2018" y="748"/>
                </a:lnTo>
                <a:lnTo>
                  <a:pt x="2023" y="748"/>
                </a:lnTo>
                <a:lnTo>
                  <a:pt x="2028" y="753"/>
                </a:lnTo>
                <a:lnTo>
                  <a:pt x="2034" y="753"/>
                </a:lnTo>
                <a:lnTo>
                  <a:pt x="2036" y="758"/>
                </a:lnTo>
                <a:lnTo>
                  <a:pt x="2031" y="764"/>
                </a:lnTo>
                <a:lnTo>
                  <a:pt x="2034" y="771"/>
                </a:lnTo>
                <a:lnTo>
                  <a:pt x="2036" y="777"/>
                </a:lnTo>
                <a:lnTo>
                  <a:pt x="2031" y="777"/>
                </a:lnTo>
                <a:lnTo>
                  <a:pt x="2026" y="777"/>
                </a:lnTo>
                <a:lnTo>
                  <a:pt x="2026" y="782"/>
                </a:lnTo>
                <a:lnTo>
                  <a:pt x="2031" y="785"/>
                </a:lnTo>
                <a:lnTo>
                  <a:pt x="2026" y="790"/>
                </a:lnTo>
                <a:lnTo>
                  <a:pt x="2023" y="795"/>
                </a:lnTo>
                <a:lnTo>
                  <a:pt x="2018" y="798"/>
                </a:lnTo>
                <a:lnTo>
                  <a:pt x="2015" y="803"/>
                </a:lnTo>
                <a:lnTo>
                  <a:pt x="2018" y="808"/>
                </a:lnTo>
                <a:lnTo>
                  <a:pt x="2026" y="808"/>
                </a:lnTo>
                <a:lnTo>
                  <a:pt x="2031" y="808"/>
                </a:lnTo>
                <a:lnTo>
                  <a:pt x="2028" y="813"/>
                </a:lnTo>
                <a:lnTo>
                  <a:pt x="2034" y="819"/>
                </a:lnTo>
                <a:lnTo>
                  <a:pt x="2034" y="824"/>
                </a:lnTo>
                <a:lnTo>
                  <a:pt x="2042" y="824"/>
                </a:lnTo>
                <a:lnTo>
                  <a:pt x="2044" y="829"/>
                </a:lnTo>
                <a:lnTo>
                  <a:pt x="2036" y="832"/>
                </a:lnTo>
                <a:lnTo>
                  <a:pt x="2034" y="837"/>
                </a:lnTo>
                <a:lnTo>
                  <a:pt x="2036" y="840"/>
                </a:lnTo>
                <a:lnTo>
                  <a:pt x="2031" y="850"/>
                </a:lnTo>
                <a:lnTo>
                  <a:pt x="2021" y="853"/>
                </a:lnTo>
                <a:lnTo>
                  <a:pt x="2018" y="863"/>
                </a:lnTo>
                <a:lnTo>
                  <a:pt x="2028" y="866"/>
                </a:lnTo>
                <a:lnTo>
                  <a:pt x="2031" y="887"/>
                </a:lnTo>
                <a:lnTo>
                  <a:pt x="2039" y="890"/>
                </a:lnTo>
                <a:lnTo>
                  <a:pt x="2049" y="892"/>
                </a:lnTo>
                <a:lnTo>
                  <a:pt x="2042" y="895"/>
                </a:lnTo>
                <a:lnTo>
                  <a:pt x="2039" y="897"/>
                </a:lnTo>
                <a:lnTo>
                  <a:pt x="2047" y="903"/>
                </a:lnTo>
                <a:lnTo>
                  <a:pt x="2057" y="900"/>
                </a:lnTo>
                <a:lnTo>
                  <a:pt x="2065" y="900"/>
                </a:lnTo>
                <a:lnTo>
                  <a:pt x="2065" y="947"/>
                </a:lnTo>
                <a:lnTo>
                  <a:pt x="2057" y="947"/>
                </a:lnTo>
                <a:lnTo>
                  <a:pt x="2052" y="947"/>
                </a:lnTo>
                <a:lnTo>
                  <a:pt x="2055" y="953"/>
                </a:lnTo>
                <a:lnTo>
                  <a:pt x="2052" y="966"/>
                </a:lnTo>
                <a:lnTo>
                  <a:pt x="2052" y="974"/>
                </a:lnTo>
                <a:lnTo>
                  <a:pt x="2055" y="979"/>
                </a:lnTo>
                <a:lnTo>
                  <a:pt x="2044" y="979"/>
                </a:lnTo>
                <a:lnTo>
                  <a:pt x="2028" y="987"/>
                </a:lnTo>
                <a:lnTo>
                  <a:pt x="2028" y="992"/>
                </a:lnTo>
                <a:lnTo>
                  <a:pt x="2039" y="997"/>
                </a:lnTo>
                <a:lnTo>
                  <a:pt x="2049" y="995"/>
                </a:lnTo>
                <a:lnTo>
                  <a:pt x="2057" y="997"/>
                </a:lnTo>
                <a:lnTo>
                  <a:pt x="2063" y="1005"/>
                </a:lnTo>
                <a:lnTo>
                  <a:pt x="2070" y="1005"/>
                </a:lnTo>
                <a:lnTo>
                  <a:pt x="2073" y="1002"/>
                </a:lnTo>
                <a:lnTo>
                  <a:pt x="2076" y="1000"/>
                </a:lnTo>
                <a:lnTo>
                  <a:pt x="2078" y="1000"/>
                </a:lnTo>
                <a:lnTo>
                  <a:pt x="2081" y="1021"/>
                </a:lnTo>
                <a:lnTo>
                  <a:pt x="2081" y="1034"/>
                </a:lnTo>
                <a:lnTo>
                  <a:pt x="2073" y="1042"/>
                </a:lnTo>
                <a:lnTo>
                  <a:pt x="2068" y="1047"/>
                </a:lnTo>
                <a:lnTo>
                  <a:pt x="2065" y="1052"/>
                </a:lnTo>
                <a:lnTo>
                  <a:pt x="2060" y="1055"/>
                </a:lnTo>
                <a:lnTo>
                  <a:pt x="2057" y="1055"/>
                </a:lnTo>
                <a:lnTo>
                  <a:pt x="2057" y="1057"/>
                </a:lnTo>
                <a:lnTo>
                  <a:pt x="2068" y="1073"/>
                </a:lnTo>
                <a:lnTo>
                  <a:pt x="2068" y="1078"/>
                </a:lnTo>
                <a:lnTo>
                  <a:pt x="2073" y="1081"/>
                </a:lnTo>
                <a:lnTo>
                  <a:pt x="2076" y="1084"/>
                </a:lnTo>
                <a:lnTo>
                  <a:pt x="2076" y="1097"/>
                </a:lnTo>
                <a:lnTo>
                  <a:pt x="2076" y="1110"/>
                </a:lnTo>
                <a:lnTo>
                  <a:pt x="2073" y="1118"/>
                </a:lnTo>
                <a:lnTo>
                  <a:pt x="2070" y="1120"/>
                </a:lnTo>
                <a:lnTo>
                  <a:pt x="2068" y="1131"/>
                </a:lnTo>
                <a:lnTo>
                  <a:pt x="2068" y="1136"/>
                </a:lnTo>
                <a:lnTo>
                  <a:pt x="2063" y="1141"/>
                </a:lnTo>
                <a:lnTo>
                  <a:pt x="2057" y="1147"/>
                </a:lnTo>
                <a:lnTo>
                  <a:pt x="2052" y="1152"/>
                </a:lnTo>
                <a:lnTo>
                  <a:pt x="2057" y="1162"/>
                </a:lnTo>
                <a:lnTo>
                  <a:pt x="2065" y="1162"/>
                </a:lnTo>
                <a:lnTo>
                  <a:pt x="2068" y="1168"/>
                </a:lnTo>
                <a:lnTo>
                  <a:pt x="2076" y="1173"/>
                </a:lnTo>
                <a:lnTo>
                  <a:pt x="2081" y="1176"/>
                </a:lnTo>
                <a:lnTo>
                  <a:pt x="2084" y="1191"/>
                </a:lnTo>
                <a:lnTo>
                  <a:pt x="2086" y="1199"/>
                </a:lnTo>
                <a:lnTo>
                  <a:pt x="2091" y="1202"/>
                </a:lnTo>
                <a:lnTo>
                  <a:pt x="2099" y="1204"/>
                </a:lnTo>
                <a:lnTo>
                  <a:pt x="2091" y="1210"/>
                </a:lnTo>
                <a:lnTo>
                  <a:pt x="2094" y="1218"/>
                </a:lnTo>
                <a:lnTo>
                  <a:pt x="2086" y="1225"/>
                </a:lnTo>
                <a:lnTo>
                  <a:pt x="2084" y="1233"/>
                </a:lnTo>
                <a:lnTo>
                  <a:pt x="2078" y="1239"/>
                </a:lnTo>
                <a:lnTo>
                  <a:pt x="2076" y="1239"/>
                </a:lnTo>
                <a:lnTo>
                  <a:pt x="2070" y="1236"/>
                </a:lnTo>
                <a:lnTo>
                  <a:pt x="2065" y="1236"/>
                </a:lnTo>
                <a:lnTo>
                  <a:pt x="2060" y="1233"/>
                </a:lnTo>
                <a:lnTo>
                  <a:pt x="2057" y="1236"/>
                </a:lnTo>
                <a:lnTo>
                  <a:pt x="2057" y="1241"/>
                </a:lnTo>
                <a:lnTo>
                  <a:pt x="2060" y="1246"/>
                </a:lnTo>
                <a:lnTo>
                  <a:pt x="2057" y="1252"/>
                </a:lnTo>
                <a:lnTo>
                  <a:pt x="2060" y="1260"/>
                </a:lnTo>
                <a:lnTo>
                  <a:pt x="2063" y="1265"/>
                </a:lnTo>
                <a:lnTo>
                  <a:pt x="2068" y="1273"/>
                </a:lnTo>
                <a:lnTo>
                  <a:pt x="2073" y="1270"/>
                </a:lnTo>
                <a:lnTo>
                  <a:pt x="2073" y="1278"/>
                </a:lnTo>
                <a:lnTo>
                  <a:pt x="2081" y="1281"/>
                </a:lnTo>
                <a:lnTo>
                  <a:pt x="2084" y="1286"/>
                </a:lnTo>
                <a:lnTo>
                  <a:pt x="2057" y="1299"/>
                </a:lnTo>
                <a:lnTo>
                  <a:pt x="2086" y="1370"/>
                </a:lnTo>
                <a:lnTo>
                  <a:pt x="2023" y="1393"/>
                </a:lnTo>
                <a:lnTo>
                  <a:pt x="2023" y="1404"/>
                </a:lnTo>
                <a:lnTo>
                  <a:pt x="2015" y="1404"/>
                </a:lnTo>
                <a:lnTo>
                  <a:pt x="2013" y="1393"/>
                </a:lnTo>
                <a:lnTo>
                  <a:pt x="1984" y="1409"/>
                </a:lnTo>
                <a:lnTo>
                  <a:pt x="1976" y="1409"/>
                </a:lnTo>
                <a:lnTo>
                  <a:pt x="1952" y="1430"/>
                </a:lnTo>
                <a:lnTo>
                  <a:pt x="1955" y="1438"/>
                </a:lnTo>
                <a:lnTo>
                  <a:pt x="1955" y="1443"/>
                </a:lnTo>
                <a:lnTo>
                  <a:pt x="1947" y="1454"/>
                </a:lnTo>
                <a:lnTo>
                  <a:pt x="1942" y="1454"/>
                </a:lnTo>
                <a:lnTo>
                  <a:pt x="1934" y="1456"/>
                </a:lnTo>
                <a:lnTo>
                  <a:pt x="1926" y="1462"/>
                </a:lnTo>
                <a:lnTo>
                  <a:pt x="1921" y="1464"/>
                </a:lnTo>
                <a:lnTo>
                  <a:pt x="1916" y="1462"/>
                </a:lnTo>
                <a:lnTo>
                  <a:pt x="1926" y="1451"/>
                </a:lnTo>
                <a:lnTo>
                  <a:pt x="1918" y="1443"/>
                </a:lnTo>
                <a:lnTo>
                  <a:pt x="1913" y="1443"/>
                </a:lnTo>
                <a:lnTo>
                  <a:pt x="1913" y="1451"/>
                </a:lnTo>
                <a:lnTo>
                  <a:pt x="1908" y="1451"/>
                </a:lnTo>
                <a:lnTo>
                  <a:pt x="1905" y="1448"/>
                </a:lnTo>
                <a:lnTo>
                  <a:pt x="1902" y="1448"/>
                </a:lnTo>
                <a:lnTo>
                  <a:pt x="1897" y="1448"/>
                </a:lnTo>
                <a:lnTo>
                  <a:pt x="1892" y="1446"/>
                </a:lnTo>
                <a:lnTo>
                  <a:pt x="1892" y="1441"/>
                </a:lnTo>
                <a:lnTo>
                  <a:pt x="1889" y="1438"/>
                </a:lnTo>
                <a:lnTo>
                  <a:pt x="1884" y="1433"/>
                </a:lnTo>
                <a:lnTo>
                  <a:pt x="1879" y="1441"/>
                </a:lnTo>
                <a:lnTo>
                  <a:pt x="1868" y="1443"/>
                </a:lnTo>
                <a:lnTo>
                  <a:pt x="1863" y="1443"/>
                </a:lnTo>
                <a:lnTo>
                  <a:pt x="1813" y="1467"/>
                </a:lnTo>
                <a:lnTo>
                  <a:pt x="1808" y="1467"/>
                </a:lnTo>
                <a:lnTo>
                  <a:pt x="1800" y="1472"/>
                </a:lnTo>
                <a:lnTo>
                  <a:pt x="1795" y="1469"/>
                </a:lnTo>
                <a:lnTo>
                  <a:pt x="1798" y="1467"/>
                </a:lnTo>
                <a:lnTo>
                  <a:pt x="1803" y="1464"/>
                </a:lnTo>
                <a:lnTo>
                  <a:pt x="1803" y="1459"/>
                </a:lnTo>
                <a:lnTo>
                  <a:pt x="1800" y="1454"/>
                </a:lnTo>
                <a:lnTo>
                  <a:pt x="1798" y="1454"/>
                </a:lnTo>
                <a:lnTo>
                  <a:pt x="1790" y="1456"/>
                </a:lnTo>
                <a:lnTo>
                  <a:pt x="1784" y="1451"/>
                </a:lnTo>
                <a:lnTo>
                  <a:pt x="1777" y="1451"/>
                </a:lnTo>
                <a:lnTo>
                  <a:pt x="1771" y="1456"/>
                </a:lnTo>
                <a:lnTo>
                  <a:pt x="1766" y="1456"/>
                </a:lnTo>
                <a:lnTo>
                  <a:pt x="1756" y="1454"/>
                </a:lnTo>
                <a:lnTo>
                  <a:pt x="1748" y="1451"/>
                </a:lnTo>
                <a:lnTo>
                  <a:pt x="1727" y="1448"/>
                </a:lnTo>
                <a:lnTo>
                  <a:pt x="1724" y="1456"/>
                </a:lnTo>
                <a:lnTo>
                  <a:pt x="1716" y="1459"/>
                </a:lnTo>
                <a:lnTo>
                  <a:pt x="1708" y="1464"/>
                </a:lnTo>
                <a:lnTo>
                  <a:pt x="1706" y="1467"/>
                </a:lnTo>
                <a:lnTo>
                  <a:pt x="1708" y="1498"/>
                </a:lnTo>
                <a:lnTo>
                  <a:pt x="1693" y="1498"/>
                </a:lnTo>
                <a:lnTo>
                  <a:pt x="1693" y="1509"/>
                </a:lnTo>
                <a:lnTo>
                  <a:pt x="1672" y="1509"/>
                </a:lnTo>
                <a:lnTo>
                  <a:pt x="1674" y="1454"/>
                </a:lnTo>
                <a:lnTo>
                  <a:pt x="1669" y="1454"/>
                </a:lnTo>
                <a:lnTo>
                  <a:pt x="1664" y="1462"/>
                </a:lnTo>
                <a:lnTo>
                  <a:pt x="1651" y="1464"/>
                </a:lnTo>
                <a:lnTo>
                  <a:pt x="1645" y="1454"/>
                </a:lnTo>
                <a:lnTo>
                  <a:pt x="1624" y="1472"/>
                </a:lnTo>
                <a:lnTo>
                  <a:pt x="1624" y="1480"/>
                </a:lnTo>
                <a:lnTo>
                  <a:pt x="1527" y="1546"/>
                </a:lnTo>
                <a:lnTo>
                  <a:pt x="1535" y="1559"/>
                </a:lnTo>
                <a:lnTo>
                  <a:pt x="1506" y="1585"/>
                </a:lnTo>
                <a:lnTo>
                  <a:pt x="1512" y="1595"/>
                </a:lnTo>
                <a:lnTo>
                  <a:pt x="1472" y="1627"/>
                </a:lnTo>
                <a:lnTo>
                  <a:pt x="1472" y="1630"/>
                </a:lnTo>
                <a:lnTo>
                  <a:pt x="1477" y="1635"/>
                </a:lnTo>
                <a:lnTo>
                  <a:pt x="1483" y="1637"/>
                </a:lnTo>
                <a:lnTo>
                  <a:pt x="1483" y="1640"/>
                </a:lnTo>
                <a:lnTo>
                  <a:pt x="1483" y="1645"/>
                </a:lnTo>
                <a:lnTo>
                  <a:pt x="1472" y="1645"/>
                </a:lnTo>
                <a:lnTo>
                  <a:pt x="1470" y="1645"/>
                </a:lnTo>
                <a:lnTo>
                  <a:pt x="1467" y="1648"/>
                </a:lnTo>
                <a:lnTo>
                  <a:pt x="1467" y="1651"/>
                </a:lnTo>
                <a:lnTo>
                  <a:pt x="1464" y="1653"/>
                </a:lnTo>
                <a:lnTo>
                  <a:pt x="1462" y="1651"/>
                </a:lnTo>
                <a:lnTo>
                  <a:pt x="1459" y="1648"/>
                </a:lnTo>
                <a:lnTo>
                  <a:pt x="1459" y="1645"/>
                </a:lnTo>
                <a:lnTo>
                  <a:pt x="1456" y="1643"/>
                </a:lnTo>
                <a:lnTo>
                  <a:pt x="1451" y="1640"/>
                </a:lnTo>
                <a:lnTo>
                  <a:pt x="1449" y="1640"/>
                </a:lnTo>
                <a:lnTo>
                  <a:pt x="1446" y="1643"/>
                </a:lnTo>
                <a:lnTo>
                  <a:pt x="1441" y="1637"/>
                </a:lnTo>
                <a:lnTo>
                  <a:pt x="1438" y="1627"/>
                </a:lnTo>
                <a:lnTo>
                  <a:pt x="1441" y="1619"/>
                </a:lnTo>
                <a:lnTo>
                  <a:pt x="1443" y="1611"/>
                </a:lnTo>
                <a:lnTo>
                  <a:pt x="1438" y="1601"/>
                </a:lnTo>
                <a:lnTo>
                  <a:pt x="1430" y="1616"/>
                </a:lnTo>
                <a:lnTo>
                  <a:pt x="1430" y="1619"/>
                </a:lnTo>
                <a:lnTo>
                  <a:pt x="1428" y="1619"/>
                </a:lnTo>
                <a:lnTo>
                  <a:pt x="1425" y="1616"/>
                </a:lnTo>
                <a:lnTo>
                  <a:pt x="1422" y="1609"/>
                </a:lnTo>
                <a:lnTo>
                  <a:pt x="1420" y="1606"/>
                </a:lnTo>
                <a:lnTo>
                  <a:pt x="1417" y="1606"/>
                </a:lnTo>
                <a:lnTo>
                  <a:pt x="1414" y="1606"/>
                </a:lnTo>
                <a:lnTo>
                  <a:pt x="1409" y="1603"/>
                </a:lnTo>
                <a:lnTo>
                  <a:pt x="1409" y="1606"/>
                </a:lnTo>
                <a:lnTo>
                  <a:pt x="1407" y="1606"/>
                </a:lnTo>
                <a:lnTo>
                  <a:pt x="1404" y="1598"/>
                </a:lnTo>
                <a:lnTo>
                  <a:pt x="1404" y="1590"/>
                </a:lnTo>
                <a:lnTo>
                  <a:pt x="1399" y="1593"/>
                </a:lnTo>
                <a:lnTo>
                  <a:pt x="1393" y="1595"/>
                </a:lnTo>
                <a:lnTo>
                  <a:pt x="1393" y="1590"/>
                </a:lnTo>
                <a:lnTo>
                  <a:pt x="1396" y="1582"/>
                </a:lnTo>
                <a:lnTo>
                  <a:pt x="1401" y="1582"/>
                </a:lnTo>
                <a:lnTo>
                  <a:pt x="1407" y="1580"/>
                </a:lnTo>
                <a:lnTo>
                  <a:pt x="1409" y="1577"/>
                </a:lnTo>
                <a:lnTo>
                  <a:pt x="1407" y="1572"/>
                </a:lnTo>
                <a:lnTo>
                  <a:pt x="1401" y="1577"/>
                </a:lnTo>
                <a:lnTo>
                  <a:pt x="1393" y="1577"/>
                </a:lnTo>
                <a:lnTo>
                  <a:pt x="1388" y="1574"/>
                </a:lnTo>
                <a:lnTo>
                  <a:pt x="1378" y="1569"/>
                </a:lnTo>
                <a:lnTo>
                  <a:pt x="1378" y="1559"/>
                </a:lnTo>
                <a:lnTo>
                  <a:pt x="1372" y="1556"/>
                </a:lnTo>
                <a:lnTo>
                  <a:pt x="1362" y="1551"/>
                </a:lnTo>
                <a:lnTo>
                  <a:pt x="1351" y="1546"/>
                </a:lnTo>
                <a:lnTo>
                  <a:pt x="1341" y="1543"/>
                </a:lnTo>
                <a:lnTo>
                  <a:pt x="1333" y="1546"/>
                </a:lnTo>
                <a:lnTo>
                  <a:pt x="1328" y="1551"/>
                </a:lnTo>
                <a:lnTo>
                  <a:pt x="1325" y="1548"/>
                </a:lnTo>
                <a:lnTo>
                  <a:pt x="1325" y="1540"/>
                </a:lnTo>
                <a:lnTo>
                  <a:pt x="1328" y="1535"/>
                </a:lnTo>
                <a:lnTo>
                  <a:pt x="1323" y="1527"/>
                </a:lnTo>
                <a:lnTo>
                  <a:pt x="1317" y="1522"/>
                </a:lnTo>
                <a:lnTo>
                  <a:pt x="1312" y="1514"/>
                </a:lnTo>
                <a:lnTo>
                  <a:pt x="1315" y="1506"/>
                </a:lnTo>
                <a:lnTo>
                  <a:pt x="1317" y="1496"/>
                </a:lnTo>
                <a:lnTo>
                  <a:pt x="1317" y="1488"/>
                </a:lnTo>
                <a:lnTo>
                  <a:pt x="1323" y="1485"/>
                </a:lnTo>
                <a:lnTo>
                  <a:pt x="1336" y="1485"/>
                </a:lnTo>
                <a:lnTo>
                  <a:pt x="1341" y="1477"/>
                </a:lnTo>
                <a:lnTo>
                  <a:pt x="1344" y="1467"/>
                </a:lnTo>
                <a:lnTo>
                  <a:pt x="1349" y="1467"/>
                </a:lnTo>
                <a:lnTo>
                  <a:pt x="1349" y="1456"/>
                </a:lnTo>
                <a:lnTo>
                  <a:pt x="1344" y="1451"/>
                </a:lnTo>
                <a:lnTo>
                  <a:pt x="1325" y="1451"/>
                </a:lnTo>
                <a:lnTo>
                  <a:pt x="1315" y="1438"/>
                </a:lnTo>
                <a:lnTo>
                  <a:pt x="1288" y="1454"/>
                </a:lnTo>
                <a:lnTo>
                  <a:pt x="1286" y="1459"/>
                </a:lnTo>
                <a:lnTo>
                  <a:pt x="1275" y="1459"/>
                </a:lnTo>
                <a:lnTo>
                  <a:pt x="1288" y="1427"/>
                </a:lnTo>
                <a:lnTo>
                  <a:pt x="1296" y="1425"/>
                </a:lnTo>
                <a:lnTo>
                  <a:pt x="1296" y="1422"/>
                </a:lnTo>
                <a:lnTo>
                  <a:pt x="1275" y="1417"/>
                </a:lnTo>
                <a:lnTo>
                  <a:pt x="1273" y="1406"/>
                </a:lnTo>
                <a:lnTo>
                  <a:pt x="1249" y="1391"/>
                </a:lnTo>
                <a:lnTo>
                  <a:pt x="1244" y="1385"/>
                </a:lnTo>
                <a:lnTo>
                  <a:pt x="1239" y="1385"/>
                </a:lnTo>
                <a:lnTo>
                  <a:pt x="1231" y="1385"/>
                </a:lnTo>
                <a:lnTo>
                  <a:pt x="1223" y="1383"/>
                </a:lnTo>
                <a:lnTo>
                  <a:pt x="1215" y="1375"/>
                </a:lnTo>
                <a:lnTo>
                  <a:pt x="1212" y="1367"/>
                </a:lnTo>
                <a:lnTo>
                  <a:pt x="1204" y="1370"/>
                </a:lnTo>
                <a:lnTo>
                  <a:pt x="1197" y="1370"/>
                </a:lnTo>
                <a:lnTo>
                  <a:pt x="1197" y="1362"/>
                </a:lnTo>
                <a:lnTo>
                  <a:pt x="1197" y="1351"/>
                </a:lnTo>
                <a:lnTo>
                  <a:pt x="1197" y="1338"/>
                </a:lnTo>
                <a:lnTo>
                  <a:pt x="1189" y="1328"/>
                </a:lnTo>
                <a:lnTo>
                  <a:pt x="1186" y="1323"/>
                </a:lnTo>
                <a:lnTo>
                  <a:pt x="1183" y="1312"/>
                </a:lnTo>
                <a:lnTo>
                  <a:pt x="1178" y="1296"/>
                </a:lnTo>
                <a:lnTo>
                  <a:pt x="1176" y="1265"/>
                </a:lnTo>
                <a:lnTo>
                  <a:pt x="1142" y="1275"/>
                </a:lnTo>
                <a:lnTo>
                  <a:pt x="1147" y="1312"/>
                </a:lnTo>
                <a:lnTo>
                  <a:pt x="1136" y="1312"/>
                </a:lnTo>
                <a:lnTo>
                  <a:pt x="1134" y="1304"/>
                </a:lnTo>
                <a:lnTo>
                  <a:pt x="1128" y="1307"/>
                </a:lnTo>
                <a:lnTo>
                  <a:pt x="1123" y="1309"/>
                </a:lnTo>
                <a:lnTo>
                  <a:pt x="1115" y="1312"/>
                </a:lnTo>
                <a:lnTo>
                  <a:pt x="1107" y="1320"/>
                </a:lnTo>
                <a:lnTo>
                  <a:pt x="1102" y="1325"/>
                </a:lnTo>
                <a:lnTo>
                  <a:pt x="1094" y="1323"/>
                </a:lnTo>
                <a:lnTo>
                  <a:pt x="1076" y="1328"/>
                </a:lnTo>
                <a:lnTo>
                  <a:pt x="1079" y="1346"/>
                </a:lnTo>
                <a:lnTo>
                  <a:pt x="1055" y="1354"/>
                </a:lnTo>
                <a:lnTo>
                  <a:pt x="1052" y="1346"/>
                </a:lnTo>
                <a:lnTo>
                  <a:pt x="1044" y="1346"/>
                </a:lnTo>
                <a:lnTo>
                  <a:pt x="1037" y="1349"/>
                </a:lnTo>
                <a:lnTo>
                  <a:pt x="1026" y="1354"/>
                </a:lnTo>
                <a:lnTo>
                  <a:pt x="1013" y="1362"/>
                </a:lnTo>
                <a:lnTo>
                  <a:pt x="1000" y="1367"/>
                </a:lnTo>
                <a:lnTo>
                  <a:pt x="992" y="1349"/>
                </a:lnTo>
                <a:lnTo>
                  <a:pt x="960" y="1357"/>
                </a:lnTo>
                <a:lnTo>
                  <a:pt x="966" y="1378"/>
                </a:lnTo>
                <a:lnTo>
                  <a:pt x="911" y="1401"/>
                </a:lnTo>
                <a:lnTo>
                  <a:pt x="911" y="1406"/>
                </a:lnTo>
                <a:lnTo>
                  <a:pt x="905" y="1409"/>
                </a:lnTo>
                <a:lnTo>
                  <a:pt x="908" y="1427"/>
                </a:lnTo>
                <a:lnTo>
                  <a:pt x="884" y="1433"/>
                </a:lnTo>
                <a:lnTo>
                  <a:pt x="879" y="1420"/>
                </a:lnTo>
                <a:lnTo>
                  <a:pt x="850" y="1433"/>
                </a:lnTo>
                <a:lnTo>
                  <a:pt x="850" y="1435"/>
                </a:lnTo>
                <a:lnTo>
                  <a:pt x="853" y="1443"/>
                </a:lnTo>
                <a:lnTo>
                  <a:pt x="848" y="1456"/>
                </a:lnTo>
                <a:lnTo>
                  <a:pt x="829" y="1459"/>
                </a:lnTo>
                <a:lnTo>
                  <a:pt x="798" y="1467"/>
                </a:lnTo>
                <a:lnTo>
                  <a:pt x="795" y="1459"/>
                </a:lnTo>
                <a:lnTo>
                  <a:pt x="772" y="1456"/>
                </a:lnTo>
                <a:lnTo>
                  <a:pt x="766" y="1464"/>
                </a:lnTo>
                <a:lnTo>
                  <a:pt x="735" y="1456"/>
                </a:lnTo>
                <a:lnTo>
                  <a:pt x="724" y="1448"/>
                </a:lnTo>
                <a:lnTo>
                  <a:pt x="709" y="1464"/>
                </a:lnTo>
                <a:lnTo>
                  <a:pt x="703" y="1451"/>
                </a:lnTo>
                <a:lnTo>
                  <a:pt x="661" y="1448"/>
                </a:lnTo>
                <a:lnTo>
                  <a:pt x="640" y="1459"/>
                </a:lnTo>
                <a:lnTo>
                  <a:pt x="635" y="1448"/>
                </a:lnTo>
                <a:lnTo>
                  <a:pt x="622" y="1456"/>
                </a:lnTo>
                <a:lnTo>
                  <a:pt x="622" y="1462"/>
                </a:lnTo>
                <a:lnTo>
                  <a:pt x="622" y="1467"/>
                </a:lnTo>
                <a:lnTo>
                  <a:pt x="619" y="1472"/>
                </a:lnTo>
                <a:lnTo>
                  <a:pt x="617" y="1483"/>
                </a:lnTo>
                <a:lnTo>
                  <a:pt x="617" y="1493"/>
                </a:lnTo>
                <a:lnTo>
                  <a:pt x="614" y="1498"/>
                </a:lnTo>
                <a:lnTo>
                  <a:pt x="606" y="1498"/>
                </a:lnTo>
                <a:lnTo>
                  <a:pt x="606" y="1501"/>
                </a:lnTo>
                <a:lnTo>
                  <a:pt x="601" y="1498"/>
                </a:lnTo>
                <a:lnTo>
                  <a:pt x="598" y="1496"/>
                </a:lnTo>
                <a:lnTo>
                  <a:pt x="593" y="1493"/>
                </a:lnTo>
                <a:lnTo>
                  <a:pt x="590" y="1490"/>
                </a:lnTo>
                <a:lnTo>
                  <a:pt x="585" y="1493"/>
                </a:lnTo>
                <a:lnTo>
                  <a:pt x="580" y="1493"/>
                </a:lnTo>
                <a:lnTo>
                  <a:pt x="572" y="1490"/>
                </a:lnTo>
                <a:lnTo>
                  <a:pt x="567" y="1496"/>
                </a:lnTo>
                <a:lnTo>
                  <a:pt x="564" y="1498"/>
                </a:lnTo>
                <a:lnTo>
                  <a:pt x="556" y="1498"/>
                </a:lnTo>
                <a:lnTo>
                  <a:pt x="546" y="1496"/>
                </a:lnTo>
                <a:lnTo>
                  <a:pt x="538" y="1493"/>
                </a:lnTo>
                <a:lnTo>
                  <a:pt x="533" y="1493"/>
                </a:lnTo>
                <a:lnTo>
                  <a:pt x="530" y="1488"/>
                </a:lnTo>
                <a:lnTo>
                  <a:pt x="533" y="1480"/>
                </a:lnTo>
                <a:lnTo>
                  <a:pt x="530" y="1472"/>
                </a:lnTo>
                <a:lnTo>
                  <a:pt x="527" y="1464"/>
                </a:lnTo>
                <a:lnTo>
                  <a:pt x="533" y="1441"/>
                </a:lnTo>
                <a:lnTo>
                  <a:pt x="520" y="1435"/>
                </a:lnTo>
                <a:lnTo>
                  <a:pt x="517" y="1443"/>
                </a:lnTo>
                <a:lnTo>
                  <a:pt x="517" y="1448"/>
                </a:lnTo>
                <a:lnTo>
                  <a:pt x="509" y="1451"/>
                </a:lnTo>
                <a:lnTo>
                  <a:pt x="501" y="1448"/>
                </a:lnTo>
                <a:lnTo>
                  <a:pt x="496" y="1451"/>
                </a:lnTo>
                <a:lnTo>
                  <a:pt x="491" y="1448"/>
                </a:lnTo>
                <a:lnTo>
                  <a:pt x="480" y="1446"/>
                </a:lnTo>
                <a:lnTo>
                  <a:pt x="467" y="1446"/>
                </a:lnTo>
                <a:lnTo>
                  <a:pt x="462" y="1451"/>
                </a:lnTo>
                <a:lnTo>
                  <a:pt x="462" y="1459"/>
                </a:lnTo>
                <a:lnTo>
                  <a:pt x="459" y="1469"/>
                </a:lnTo>
                <a:lnTo>
                  <a:pt x="462" y="1477"/>
                </a:lnTo>
                <a:lnTo>
                  <a:pt x="488" y="1485"/>
                </a:lnTo>
                <a:lnTo>
                  <a:pt x="485" y="1501"/>
                </a:lnTo>
                <a:lnTo>
                  <a:pt x="465" y="1498"/>
                </a:lnTo>
                <a:lnTo>
                  <a:pt x="459" y="1498"/>
                </a:lnTo>
                <a:lnTo>
                  <a:pt x="454" y="1504"/>
                </a:lnTo>
                <a:lnTo>
                  <a:pt x="454" y="1509"/>
                </a:lnTo>
                <a:lnTo>
                  <a:pt x="457" y="1514"/>
                </a:lnTo>
                <a:lnTo>
                  <a:pt x="457" y="1519"/>
                </a:lnTo>
                <a:lnTo>
                  <a:pt x="459" y="1522"/>
                </a:lnTo>
                <a:lnTo>
                  <a:pt x="451" y="1530"/>
                </a:lnTo>
                <a:lnTo>
                  <a:pt x="444" y="1525"/>
                </a:lnTo>
                <a:lnTo>
                  <a:pt x="444" y="1548"/>
                </a:lnTo>
                <a:lnTo>
                  <a:pt x="386" y="1477"/>
                </a:lnTo>
                <a:lnTo>
                  <a:pt x="199" y="1233"/>
                </a:lnTo>
                <a:lnTo>
                  <a:pt x="192" y="1218"/>
                </a:lnTo>
                <a:lnTo>
                  <a:pt x="192" y="1212"/>
                </a:lnTo>
                <a:lnTo>
                  <a:pt x="192" y="1207"/>
                </a:lnTo>
                <a:lnTo>
                  <a:pt x="186" y="1197"/>
                </a:lnTo>
                <a:lnTo>
                  <a:pt x="181" y="1183"/>
                </a:lnTo>
                <a:lnTo>
                  <a:pt x="181" y="1176"/>
                </a:lnTo>
                <a:lnTo>
                  <a:pt x="184" y="1170"/>
                </a:lnTo>
                <a:lnTo>
                  <a:pt x="189" y="1162"/>
                </a:lnTo>
                <a:lnTo>
                  <a:pt x="197" y="1168"/>
                </a:lnTo>
                <a:lnTo>
                  <a:pt x="205" y="1173"/>
                </a:lnTo>
                <a:lnTo>
                  <a:pt x="215" y="1176"/>
                </a:lnTo>
                <a:lnTo>
                  <a:pt x="226" y="1178"/>
                </a:lnTo>
                <a:lnTo>
                  <a:pt x="226" y="1183"/>
                </a:lnTo>
                <a:lnTo>
                  <a:pt x="228" y="1186"/>
                </a:lnTo>
                <a:lnTo>
                  <a:pt x="236" y="1186"/>
                </a:lnTo>
                <a:lnTo>
                  <a:pt x="239" y="1181"/>
                </a:lnTo>
                <a:lnTo>
                  <a:pt x="241" y="1183"/>
                </a:lnTo>
                <a:lnTo>
                  <a:pt x="249" y="1183"/>
                </a:lnTo>
                <a:lnTo>
                  <a:pt x="255" y="1178"/>
                </a:lnTo>
                <a:lnTo>
                  <a:pt x="255" y="1173"/>
                </a:lnTo>
                <a:lnTo>
                  <a:pt x="257" y="1168"/>
                </a:lnTo>
                <a:lnTo>
                  <a:pt x="270" y="1162"/>
                </a:lnTo>
                <a:lnTo>
                  <a:pt x="276" y="1160"/>
                </a:lnTo>
                <a:lnTo>
                  <a:pt x="276" y="1155"/>
                </a:lnTo>
                <a:lnTo>
                  <a:pt x="278" y="1147"/>
                </a:lnTo>
                <a:lnTo>
                  <a:pt x="286" y="1139"/>
                </a:lnTo>
                <a:lnTo>
                  <a:pt x="291" y="1136"/>
                </a:lnTo>
                <a:lnTo>
                  <a:pt x="297" y="1126"/>
                </a:lnTo>
                <a:lnTo>
                  <a:pt x="294" y="1115"/>
                </a:lnTo>
                <a:lnTo>
                  <a:pt x="291" y="1113"/>
                </a:lnTo>
                <a:lnTo>
                  <a:pt x="281" y="1107"/>
                </a:lnTo>
                <a:lnTo>
                  <a:pt x="278" y="1105"/>
                </a:lnTo>
                <a:lnTo>
                  <a:pt x="283" y="1099"/>
                </a:lnTo>
                <a:lnTo>
                  <a:pt x="320" y="1092"/>
                </a:lnTo>
                <a:lnTo>
                  <a:pt x="315" y="1076"/>
                </a:lnTo>
                <a:lnTo>
                  <a:pt x="302" y="1078"/>
                </a:lnTo>
                <a:lnTo>
                  <a:pt x="291" y="1084"/>
                </a:lnTo>
                <a:lnTo>
                  <a:pt x="281" y="1084"/>
                </a:lnTo>
                <a:lnTo>
                  <a:pt x="273" y="1084"/>
                </a:lnTo>
                <a:lnTo>
                  <a:pt x="268" y="1089"/>
                </a:lnTo>
                <a:lnTo>
                  <a:pt x="262" y="1094"/>
                </a:lnTo>
                <a:lnTo>
                  <a:pt x="257" y="1097"/>
                </a:lnTo>
                <a:lnTo>
                  <a:pt x="249" y="1105"/>
                </a:lnTo>
                <a:lnTo>
                  <a:pt x="244" y="1105"/>
                </a:lnTo>
                <a:lnTo>
                  <a:pt x="236" y="1102"/>
                </a:lnTo>
                <a:lnTo>
                  <a:pt x="228" y="1105"/>
                </a:lnTo>
                <a:lnTo>
                  <a:pt x="220" y="1107"/>
                </a:lnTo>
                <a:lnTo>
                  <a:pt x="213" y="1107"/>
                </a:lnTo>
                <a:lnTo>
                  <a:pt x="199" y="1105"/>
                </a:lnTo>
                <a:lnTo>
                  <a:pt x="189" y="1099"/>
                </a:lnTo>
                <a:lnTo>
                  <a:pt x="178" y="1092"/>
                </a:lnTo>
                <a:lnTo>
                  <a:pt x="168" y="1084"/>
                </a:lnTo>
                <a:lnTo>
                  <a:pt x="163" y="1084"/>
                </a:lnTo>
                <a:lnTo>
                  <a:pt x="158" y="1092"/>
                </a:lnTo>
                <a:lnTo>
                  <a:pt x="152" y="1094"/>
                </a:lnTo>
                <a:lnTo>
                  <a:pt x="147" y="1097"/>
                </a:lnTo>
                <a:lnTo>
                  <a:pt x="147" y="1105"/>
                </a:lnTo>
                <a:lnTo>
                  <a:pt x="147" y="1113"/>
                </a:lnTo>
                <a:lnTo>
                  <a:pt x="142" y="1120"/>
                </a:lnTo>
                <a:lnTo>
                  <a:pt x="24" y="1147"/>
                </a:lnTo>
                <a:lnTo>
                  <a:pt x="24" y="1144"/>
                </a:lnTo>
                <a:close/>
              </a:path>
            </a:pathLst>
          </a:custGeom>
          <a:pattFill prst="pct70">
            <a:fgClr>
              <a:srgbClr val="0099DE"/>
            </a:fgClr>
            <a:bgClr>
              <a:schemeClr val="bg1"/>
            </a:bgClr>
          </a:pattFill>
          <a:ln w="19050" cap="flat">
            <a:solidFill>
              <a:srgbClr val="0070C0"/>
            </a:solidFill>
            <a:prstDash val="solid"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endParaRPr lang="ru-RU" sz="13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5687F0E5-3135-95C5-A0C3-ABCBFEA0EB3E}"/>
              </a:ext>
            </a:extLst>
          </p:cNvPr>
          <p:cNvSpPr/>
          <p:nvPr/>
        </p:nvSpPr>
        <p:spPr>
          <a:xfrm>
            <a:off x="349735" y="1202376"/>
            <a:ext cx="4150884" cy="3228705"/>
          </a:xfrm>
          <a:prstGeom prst="roundRect">
            <a:avLst/>
          </a:prstGeom>
          <a:solidFill>
            <a:srgbClr val="C6EAFE"/>
          </a:solidFill>
          <a:ln w="15875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82BB"/>
              </a:solidFill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A1E64BBE-A85C-4B0A-94AA-08A5BD721480}"/>
              </a:ext>
            </a:extLst>
          </p:cNvPr>
          <p:cNvSpPr/>
          <p:nvPr/>
        </p:nvSpPr>
        <p:spPr>
          <a:xfrm>
            <a:off x="428702" y="1459424"/>
            <a:ext cx="406973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>
              <a:buClr>
                <a:srgbClr val="000000"/>
              </a:buClr>
            </a:pPr>
            <a:r>
              <a:rPr lang="ru-RU" altLang="ru-RU" sz="1600" u="sng" dirty="0" smtClean="0">
                <a:cs typeface="Calibri" panose="020F0502020204030204" pitchFamily="34" charset="0"/>
                <a:sym typeface="ALS Hauss Bold" charset="0"/>
              </a:rPr>
              <a:t>Критерии выбора пилотной территории</a:t>
            </a:r>
            <a:endParaRPr lang="ru-RU" altLang="ru-RU" sz="1600" u="sng" dirty="0">
              <a:cs typeface="Calibri" panose="020F0502020204030204" pitchFamily="34" charset="0"/>
              <a:sym typeface="ALS Hauss Bold" charset="0"/>
            </a:endParaRP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A1E64BBE-A85C-4B0A-94AA-08A5BD721480}"/>
              </a:ext>
            </a:extLst>
          </p:cNvPr>
          <p:cNvSpPr/>
          <p:nvPr/>
        </p:nvSpPr>
        <p:spPr>
          <a:xfrm>
            <a:off x="401861" y="1989295"/>
            <a:ext cx="407512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000000"/>
              </a:buClr>
              <a:buAutoNum type="arabicPeriod"/>
            </a:pPr>
            <a:r>
              <a:rPr lang="ru-RU" altLang="ru-RU" sz="1400" dirty="0" smtClean="0">
                <a:cs typeface="Calibri" panose="020F0502020204030204" pitchFamily="34" charset="0"/>
                <a:sym typeface="ALS Hauss Bold" charset="0"/>
              </a:rPr>
              <a:t>Наличие </a:t>
            </a:r>
            <a:r>
              <a:rPr lang="ru-RU" altLang="ru-RU" sz="1400" dirty="0">
                <a:cs typeface="Calibri" panose="020F0502020204030204" pitchFamily="34" charset="0"/>
                <a:sym typeface="ALS Hauss Bold" charset="0"/>
              </a:rPr>
              <a:t>доступа к сети </a:t>
            </a:r>
            <a:r>
              <a:rPr lang="ru-RU" altLang="ru-RU" sz="1400" dirty="0" smtClean="0">
                <a:cs typeface="Calibri" panose="020F0502020204030204" pitchFamily="34" charset="0"/>
                <a:sym typeface="ALS Hauss Bold" charset="0"/>
              </a:rPr>
              <a:t>Интернет</a:t>
            </a:r>
          </a:p>
          <a:p>
            <a:pPr marL="342900" indent="-342900" algn="just">
              <a:buClr>
                <a:srgbClr val="000000"/>
              </a:buClr>
              <a:buAutoNum type="arabicPeriod"/>
            </a:pPr>
            <a:endParaRPr lang="ru-RU" altLang="ru-RU" sz="1400" dirty="0" smtClean="0">
              <a:cs typeface="Calibri" panose="020F0502020204030204" pitchFamily="34" charset="0"/>
              <a:sym typeface="ALS Hauss Bold" charset="0"/>
            </a:endParaRPr>
          </a:p>
          <a:p>
            <a:pPr marL="342900" indent="-342900" algn="just">
              <a:buClr>
                <a:srgbClr val="000000"/>
              </a:buClr>
              <a:buAutoNum type="arabicPeriod"/>
            </a:pPr>
            <a:r>
              <a:rPr lang="ru-RU" altLang="ru-RU" sz="1400" dirty="0" smtClean="0">
                <a:cs typeface="Calibri" panose="020F0502020204030204" pitchFamily="34" charset="0"/>
                <a:sym typeface="ALS Hauss Bold" charset="0"/>
              </a:rPr>
              <a:t>Уровень финансовой доступности </a:t>
            </a:r>
            <a:r>
              <a:rPr lang="ru-RU" altLang="ru-RU" sz="1400" b="1" dirty="0" smtClean="0">
                <a:cs typeface="Calibri" panose="020F0502020204030204" pitchFamily="34" charset="0"/>
                <a:sym typeface="ALS Hauss Bold" charset="0"/>
              </a:rPr>
              <a:t>до 65%</a:t>
            </a:r>
          </a:p>
          <a:p>
            <a:pPr marL="342900" indent="-342900" algn="just">
              <a:buClr>
                <a:srgbClr val="000000"/>
              </a:buClr>
              <a:buAutoNum type="arabicPeriod"/>
            </a:pPr>
            <a:endParaRPr lang="ru-RU" altLang="ru-RU" sz="1400" b="1" dirty="0" smtClean="0">
              <a:cs typeface="Calibri" panose="020F0502020204030204" pitchFamily="34" charset="0"/>
              <a:sym typeface="ALS Hauss Bold" charset="0"/>
            </a:endParaRPr>
          </a:p>
          <a:p>
            <a:pPr marL="342900" indent="-342900" algn="just">
              <a:buClr>
                <a:srgbClr val="000000"/>
              </a:buClr>
              <a:buAutoNum type="arabicPeriod"/>
            </a:pPr>
            <a:r>
              <a:rPr lang="ru-RU" altLang="ru-RU" sz="1400" dirty="0" smtClean="0">
                <a:cs typeface="Calibri" panose="020F0502020204030204" pitchFamily="34" charset="0"/>
                <a:sym typeface="ALS Hauss Bold" charset="0"/>
              </a:rPr>
              <a:t>Численность жителей в населенном пункте </a:t>
            </a:r>
            <a:r>
              <a:rPr lang="ru-RU" altLang="ru-RU" sz="1400" b="1" dirty="0" smtClean="0">
                <a:cs typeface="Calibri" panose="020F0502020204030204" pitchFamily="34" charset="0"/>
                <a:sym typeface="ALS Hauss Bold" charset="0"/>
              </a:rPr>
              <a:t>(от 50 до 30 000 чел.)</a:t>
            </a:r>
          </a:p>
          <a:p>
            <a:pPr algn="just">
              <a:buClr>
                <a:srgbClr val="000000"/>
              </a:buClr>
            </a:pPr>
            <a:endParaRPr lang="ru-RU" altLang="ru-RU" sz="1400" dirty="0" smtClean="0">
              <a:cs typeface="Calibri" panose="020F0502020204030204" pitchFamily="34" charset="0"/>
              <a:sym typeface="ALS Hauss Bold" charset="0"/>
            </a:endParaRPr>
          </a:p>
          <a:p>
            <a:pPr algn="just">
              <a:buClr>
                <a:srgbClr val="000000"/>
              </a:buClr>
            </a:pPr>
            <a:r>
              <a:rPr lang="ru-RU" altLang="ru-RU" sz="1400" dirty="0" smtClean="0">
                <a:cs typeface="Calibri" panose="020F0502020204030204" pitchFamily="34" charset="0"/>
                <a:sym typeface="ALS Hauss Bold" charset="0"/>
              </a:rPr>
              <a:t>4.    Наличие ТОС</a:t>
            </a:r>
          </a:p>
          <a:p>
            <a:pPr eaLnBrk="1">
              <a:buClr>
                <a:srgbClr val="000000"/>
              </a:buClr>
            </a:pPr>
            <a:endParaRPr lang="ru-RU" altLang="ru-RU" sz="1400" dirty="0">
              <a:cs typeface="Calibri" panose="020F0502020204030204" pitchFamily="34" charset="0"/>
              <a:sym typeface="ALS Hauss Bold" charset="0"/>
            </a:endParaRPr>
          </a:p>
        </p:txBody>
      </p: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E8B9D154-2AE2-4203-A96B-88B122E6EBD0}"/>
              </a:ext>
            </a:extLst>
          </p:cNvPr>
          <p:cNvCxnSpPr>
            <a:cxnSpLocks/>
            <a:stCxn id="55" idx="0"/>
          </p:cNvCxnSpPr>
          <p:nvPr/>
        </p:nvCxnSpPr>
        <p:spPr>
          <a:xfrm flipV="1">
            <a:off x="7598947" y="2092135"/>
            <a:ext cx="517864" cy="2292620"/>
          </a:xfrm>
          <a:prstGeom prst="line">
            <a:avLst/>
          </a:prstGeom>
          <a:solidFill>
            <a:srgbClr val="A6A6A6"/>
          </a:solidFill>
          <a:ln w="19050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E8B9D154-2AE2-4203-A96B-88B122E6EBD0}"/>
              </a:ext>
            </a:extLst>
          </p:cNvPr>
          <p:cNvCxnSpPr>
            <a:cxnSpLocks/>
            <a:stCxn id="36" idx="0"/>
          </p:cNvCxnSpPr>
          <p:nvPr/>
        </p:nvCxnSpPr>
        <p:spPr>
          <a:xfrm flipV="1">
            <a:off x="9369767" y="2942739"/>
            <a:ext cx="154483" cy="2031717"/>
          </a:xfrm>
          <a:prstGeom prst="line">
            <a:avLst/>
          </a:prstGeom>
          <a:solidFill>
            <a:srgbClr val="A6A6A6"/>
          </a:solidFill>
          <a:ln w="19050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Овал 35">
            <a:extLst>
              <a:ext uri="{FF2B5EF4-FFF2-40B4-BE49-F238E27FC236}">
                <a16:creationId xmlns:a16="http://schemas.microsoft.com/office/drawing/2014/main" id="{754C35AA-293D-4F57-833A-D7E75CA16139}"/>
              </a:ext>
            </a:extLst>
          </p:cNvPr>
          <p:cNvSpPr/>
          <p:nvPr/>
        </p:nvSpPr>
        <p:spPr>
          <a:xfrm>
            <a:off x="9281054" y="4974456"/>
            <a:ext cx="177425" cy="179462"/>
          </a:xfrm>
          <a:prstGeom prst="ellipse">
            <a:avLst/>
          </a:prstGeom>
          <a:solidFill>
            <a:srgbClr val="AEE1FE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82BB"/>
              </a:solidFill>
            </a:endParaRPr>
          </a:p>
        </p:txBody>
      </p:sp>
      <p:sp>
        <p:nvSpPr>
          <p:cNvPr id="37" name="Овал 36">
            <a:extLst>
              <a:ext uri="{FF2B5EF4-FFF2-40B4-BE49-F238E27FC236}">
                <a16:creationId xmlns:a16="http://schemas.microsoft.com/office/drawing/2014/main" id="{754C35AA-293D-4F57-833A-D7E75CA16139}"/>
              </a:ext>
            </a:extLst>
          </p:cNvPr>
          <p:cNvSpPr/>
          <p:nvPr/>
        </p:nvSpPr>
        <p:spPr>
          <a:xfrm>
            <a:off x="7347411" y="3748072"/>
            <a:ext cx="177425" cy="179462"/>
          </a:xfrm>
          <a:prstGeom prst="ellipse">
            <a:avLst/>
          </a:prstGeom>
          <a:solidFill>
            <a:srgbClr val="AEE1FE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82BB"/>
              </a:solidFill>
            </a:endParaRPr>
          </a:p>
        </p:txBody>
      </p:sp>
      <p:cxnSp>
        <p:nvCxnSpPr>
          <p:cNvPr id="40" name="Прямая соединительная линия 39">
            <a:extLst>
              <a:ext uri="{FF2B5EF4-FFF2-40B4-BE49-F238E27FC236}">
                <a16:creationId xmlns:a16="http://schemas.microsoft.com/office/drawing/2014/main" id="{E8B9D154-2AE2-4203-A96B-88B122E6EBD0}"/>
              </a:ext>
            </a:extLst>
          </p:cNvPr>
          <p:cNvCxnSpPr>
            <a:cxnSpLocks/>
          </p:cNvCxnSpPr>
          <p:nvPr/>
        </p:nvCxnSpPr>
        <p:spPr>
          <a:xfrm flipH="1">
            <a:off x="5755830" y="4852176"/>
            <a:ext cx="2933999" cy="698221"/>
          </a:xfrm>
          <a:prstGeom prst="line">
            <a:avLst/>
          </a:prstGeom>
          <a:solidFill>
            <a:srgbClr val="A6A6A6"/>
          </a:solidFill>
          <a:ln w="19050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Овал 33">
            <a:extLst>
              <a:ext uri="{FF2B5EF4-FFF2-40B4-BE49-F238E27FC236}">
                <a16:creationId xmlns:a16="http://schemas.microsoft.com/office/drawing/2014/main" id="{754C35AA-293D-4F57-833A-D7E75CA16139}"/>
              </a:ext>
            </a:extLst>
          </p:cNvPr>
          <p:cNvSpPr/>
          <p:nvPr/>
        </p:nvSpPr>
        <p:spPr>
          <a:xfrm>
            <a:off x="9346825" y="5429350"/>
            <a:ext cx="177425" cy="179462"/>
          </a:xfrm>
          <a:prstGeom prst="ellipse">
            <a:avLst/>
          </a:prstGeom>
          <a:solidFill>
            <a:srgbClr val="AEE1FE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82BB"/>
              </a:solidFill>
            </a:endParaRPr>
          </a:p>
        </p:txBody>
      </p:sp>
      <p:cxnSp>
        <p:nvCxnSpPr>
          <p:cNvPr id="35" name="Прямая соединительная линия 34">
            <a:extLst>
              <a:ext uri="{FF2B5EF4-FFF2-40B4-BE49-F238E27FC236}">
                <a16:creationId xmlns:a16="http://schemas.microsoft.com/office/drawing/2014/main" id="{E8B9D154-2AE2-4203-A96B-88B122E6EBD0}"/>
              </a:ext>
            </a:extLst>
          </p:cNvPr>
          <p:cNvCxnSpPr>
            <a:cxnSpLocks/>
            <a:stCxn id="34" idx="7"/>
            <a:endCxn id="66" idx="2"/>
          </p:cNvCxnSpPr>
          <p:nvPr/>
        </p:nvCxnSpPr>
        <p:spPr>
          <a:xfrm flipV="1">
            <a:off x="9498267" y="3804899"/>
            <a:ext cx="1321717" cy="1650733"/>
          </a:xfrm>
          <a:prstGeom prst="line">
            <a:avLst/>
          </a:prstGeom>
          <a:solidFill>
            <a:srgbClr val="A6A6A6"/>
          </a:solidFill>
          <a:ln w="19050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Овал 54">
            <a:extLst>
              <a:ext uri="{FF2B5EF4-FFF2-40B4-BE49-F238E27FC236}">
                <a16:creationId xmlns:a16="http://schemas.microsoft.com/office/drawing/2014/main" id="{754C35AA-293D-4F57-833A-D7E75CA16139}"/>
              </a:ext>
            </a:extLst>
          </p:cNvPr>
          <p:cNvSpPr/>
          <p:nvPr/>
        </p:nvSpPr>
        <p:spPr>
          <a:xfrm>
            <a:off x="7510234" y="4384755"/>
            <a:ext cx="177425" cy="179462"/>
          </a:xfrm>
          <a:prstGeom prst="ellipse">
            <a:avLst/>
          </a:prstGeom>
          <a:solidFill>
            <a:srgbClr val="AEE1FE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82BB"/>
              </a:solidFill>
            </a:endParaRPr>
          </a:p>
        </p:txBody>
      </p:sp>
      <p:cxnSp>
        <p:nvCxnSpPr>
          <p:cNvPr id="58" name="Прямая соединительная линия 57">
            <a:extLst>
              <a:ext uri="{FF2B5EF4-FFF2-40B4-BE49-F238E27FC236}">
                <a16:creationId xmlns:a16="http://schemas.microsoft.com/office/drawing/2014/main" id="{E8B9D154-2AE2-4203-A96B-88B122E6EBD0}"/>
              </a:ext>
            </a:extLst>
          </p:cNvPr>
          <p:cNvCxnSpPr>
            <a:cxnSpLocks/>
          </p:cNvCxnSpPr>
          <p:nvPr/>
        </p:nvCxnSpPr>
        <p:spPr>
          <a:xfrm flipH="1" flipV="1">
            <a:off x="5921219" y="2811128"/>
            <a:ext cx="1414336" cy="1000653"/>
          </a:xfrm>
          <a:prstGeom prst="line">
            <a:avLst/>
          </a:prstGeom>
          <a:solidFill>
            <a:srgbClr val="A6A6A6"/>
          </a:solidFill>
          <a:ln w="19050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05FC53B3-35C8-791D-EF98-7003D89ED667}"/>
              </a:ext>
            </a:extLst>
          </p:cNvPr>
          <p:cNvSpPr txBox="1"/>
          <p:nvPr/>
        </p:nvSpPr>
        <p:spPr>
          <a:xfrm>
            <a:off x="4543451" y="2064175"/>
            <a:ext cx="26795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u="sng" dirty="0" smtClean="0"/>
              <a:t>Куйбышевский район</a:t>
            </a:r>
          </a:p>
          <a:p>
            <a:pPr algn="ctr"/>
            <a:r>
              <a:rPr lang="ru-RU" b="1" u="sng" dirty="0" smtClean="0"/>
              <a:t>43%</a:t>
            </a:r>
            <a:endParaRPr lang="ru-RU" b="1" u="sng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5FC53B3-35C8-791D-EF98-7003D89ED667}"/>
              </a:ext>
            </a:extLst>
          </p:cNvPr>
          <p:cNvSpPr txBox="1"/>
          <p:nvPr/>
        </p:nvSpPr>
        <p:spPr>
          <a:xfrm>
            <a:off x="6954313" y="1445582"/>
            <a:ext cx="24593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u="sng" dirty="0" err="1"/>
              <a:t>Барабинский</a:t>
            </a:r>
            <a:r>
              <a:rPr lang="ru-RU" b="1" u="sng" dirty="0"/>
              <a:t> </a:t>
            </a:r>
            <a:r>
              <a:rPr lang="ru-RU" b="1" u="sng" dirty="0" smtClean="0"/>
              <a:t>район</a:t>
            </a:r>
          </a:p>
          <a:p>
            <a:pPr algn="ctr"/>
            <a:r>
              <a:rPr lang="ru-RU" b="1" u="sng" dirty="0" smtClean="0"/>
              <a:t>58%</a:t>
            </a:r>
            <a:endParaRPr lang="ru-RU" b="1" u="sng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5FC53B3-35C8-791D-EF98-7003D89ED667}"/>
              </a:ext>
            </a:extLst>
          </p:cNvPr>
          <p:cNvSpPr txBox="1"/>
          <p:nvPr/>
        </p:nvSpPr>
        <p:spPr>
          <a:xfrm>
            <a:off x="9462561" y="3158568"/>
            <a:ext cx="27148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u="sng" dirty="0" err="1"/>
              <a:t>Черепановский</a:t>
            </a:r>
            <a:r>
              <a:rPr lang="ru-RU" b="1" u="sng" dirty="0"/>
              <a:t> </a:t>
            </a:r>
            <a:r>
              <a:rPr lang="ru-RU" b="1" u="sng" dirty="0" smtClean="0"/>
              <a:t>район</a:t>
            </a:r>
          </a:p>
          <a:p>
            <a:pPr algn="ctr"/>
            <a:r>
              <a:rPr lang="ru-RU" b="1" u="sng" dirty="0" smtClean="0"/>
              <a:t>57%</a:t>
            </a:r>
            <a:endParaRPr lang="ru-RU" b="1" u="sng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05FC53B3-35C8-791D-EF98-7003D89ED667}"/>
              </a:ext>
            </a:extLst>
          </p:cNvPr>
          <p:cNvSpPr txBox="1"/>
          <p:nvPr/>
        </p:nvSpPr>
        <p:spPr>
          <a:xfrm>
            <a:off x="8258515" y="2278714"/>
            <a:ext cx="24482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u="sng" dirty="0" err="1"/>
              <a:t>Искитимский</a:t>
            </a:r>
            <a:r>
              <a:rPr lang="ru-RU" b="1" u="sng" dirty="0"/>
              <a:t> </a:t>
            </a:r>
            <a:r>
              <a:rPr lang="ru-RU" b="1" u="sng" dirty="0" smtClean="0"/>
              <a:t>район</a:t>
            </a:r>
          </a:p>
          <a:p>
            <a:pPr algn="ctr"/>
            <a:r>
              <a:rPr lang="ru-RU" b="1" u="sng" dirty="0" smtClean="0"/>
              <a:t>57%</a:t>
            </a:r>
            <a:endParaRPr lang="ru-RU" b="1" u="sng" dirty="0"/>
          </a:p>
        </p:txBody>
      </p:sp>
      <p:sp>
        <p:nvSpPr>
          <p:cNvPr id="74" name="Овал 73">
            <a:extLst>
              <a:ext uri="{FF2B5EF4-FFF2-40B4-BE49-F238E27FC236}">
                <a16:creationId xmlns:a16="http://schemas.microsoft.com/office/drawing/2014/main" id="{754C35AA-293D-4F57-833A-D7E75CA16139}"/>
              </a:ext>
            </a:extLst>
          </p:cNvPr>
          <p:cNvSpPr/>
          <p:nvPr/>
        </p:nvSpPr>
        <p:spPr>
          <a:xfrm>
            <a:off x="8699409" y="4762445"/>
            <a:ext cx="177425" cy="179462"/>
          </a:xfrm>
          <a:prstGeom prst="ellipse">
            <a:avLst/>
          </a:prstGeom>
          <a:solidFill>
            <a:srgbClr val="AEE1FE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82BB"/>
              </a:solidFill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05FC53B3-35C8-791D-EF98-7003D89ED667}"/>
              </a:ext>
            </a:extLst>
          </p:cNvPr>
          <p:cNvSpPr txBox="1"/>
          <p:nvPr/>
        </p:nvSpPr>
        <p:spPr>
          <a:xfrm>
            <a:off x="4220271" y="5543184"/>
            <a:ext cx="24141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u="sng" dirty="0" err="1" smtClean="0"/>
              <a:t>Коченевский</a:t>
            </a:r>
            <a:r>
              <a:rPr lang="ru-RU" b="1" u="sng" dirty="0" smtClean="0"/>
              <a:t> район</a:t>
            </a:r>
          </a:p>
          <a:p>
            <a:pPr algn="ctr"/>
            <a:r>
              <a:rPr lang="ru-RU" b="1" u="sng" dirty="0" smtClean="0"/>
              <a:t>55%</a:t>
            </a:r>
            <a:endParaRPr lang="ru-RU" b="1" u="sng" dirty="0"/>
          </a:p>
        </p:txBody>
      </p:sp>
    </p:spTree>
    <p:extLst>
      <p:ext uri="{BB962C8B-B14F-4D97-AF65-F5344CB8AC3E}">
        <p14:creationId xmlns:p14="http://schemas.microsoft.com/office/powerpoint/2010/main" val="145926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3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 rot="8105845">
            <a:off x="5114656" y="3673944"/>
            <a:ext cx="1861208" cy="1512059"/>
            <a:chOff x="6019699" y="5448719"/>
            <a:chExt cx="521632" cy="557320"/>
          </a:xfrm>
        </p:grpSpPr>
        <p:sp>
          <p:nvSpPr>
            <p:cNvPr id="13" name="Овал 12">
              <a:extLst>
                <a:ext uri="{FF2B5EF4-FFF2-40B4-BE49-F238E27FC236}">
                  <a16:creationId xmlns:a16="http://schemas.microsoft.com/office/drawing/2014/main" id="{031E9189-8AE1-4299-9950-C32961AA70CF}"/>
                </a:ext>
              </a:extLst>
            </p:cNvPr>
            <p:cNvSpPr/>
            <p:nvPr/>
          </p:nvSpPr>
          <p:spPr>
            <a:xfrm>
              <a:off x="6019699" y="5448719"/>
              <a:ext cx="521632" cy="557320"/>
            </a:xfrm>
            <a:prstGeom prst="ellipse">
              <a:avLst/>
            </a:prstGeom>
            <a:solidFill>
              <a:srgbClr val="EEF3F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6" name="Группа 15">
              <a:extLst>
                <a:ext uri="{FF2B5EF4-FFF2-40B4-BE49-F238E27FC236}">
                  <a16:creationId xmlns:a16="http://schemas.microsoft.com/office/drawing/2014/main" id="{59C4CFCB-06E9-42F9-9E9E-E7F51D653CD6}"/>
                </a:ext>
              </a:extLst>
            </p:cNvPr>
            <p:cNvGrpSpPr/>
            <p:nvPr/>
          </p:nvGrpSpPr>
          <p:grpSpPr>
            <a:xfrm rot="13492352">
              <a:off x="6137793" y="5723884"/>
              <a:ext cx="261012" cy="73885"/>
              <a:chOff x="253183" y="2114364"/>
              <a:chExt cx="1425449" cy="403504"/>
            </a:xfrm>
            <a:effectLst/>
          </p:grpSpPr>
          <p:sp>
            <p:nvSpPr>
              <p:cNvPr id="17" name="Скругленный прямоугольник 145">
                <a:extLst>
                  <a:ext uri="{FF2B5EF4-FFF2-40B4-BE49-F238E27FC236}">
                    <a16:creationId xmlns:a16="http://schemas.microsoft.com/office/drawing/2014/main" id="{152F6089-3646-4C6D-809A-8B82F87C9776}"/>
                  </a:ext>
                </a:extLst>
              </p:cNvPr>
              <p:cNvSpPr/>
              <p:nvPr/>
            </p:nvSpPr>
            <p:spPr>
              <a:xfrm>
                <a:off x="867582" y="2114364"/>
                <a:ext cx="811050" cy="403503"/>
              </a:xfrm>
              <a:custGeom>
                <a:avLst/>
                <a:gdLst>
                  <a:gd name="connsiteX0" fmla="*/ 0 w 811049"/>
                  <a:gd name="connsiteY0" fmla="*/ 200153 h 400305"/>
                  <a:gd name="connsiteX1" fmla="*/ 200153 w 811049"/>
                  <a:gd name="connsiteY1" fmla="*/ 0 h 400305"/>
                  <a:gd name="connsiteX2" fmla="*/ 610897 w 811049"/>
                  <a:gd name="connsiteY2" fmla="*/ 0 h 400305"/>
                  <a:gd name="connsiteX3" fmla="*/ 811050 w 811049"/>
                  <a:gd name="connsiteY3" fmla="*/ 200153 h 400305"/>
                  <a:gd name="connsiteX4" fmla="*/ 811049 w 811049"/>
                  <a:gd name="connsiteY4" fmla="*/ 200153 h 400305"/>
                  <a:gd name="connsiteX5" fmla="*/ 610896 w 811049"/>
                  <a:gd name="connsiteY5" fmla="*/ 400306 h 400305"/>
                  <a:gd name="connsiteX6" fmla="*/ 200153 w 811049"/>
                  <a:gd name="connsiteY6" fmla="*/ 400305 h 400305"/>
                  <a:gd name="connsiteX7" fmla="*/ 0 w 811049"/>
                  <a:gd name="connsiteY7" fmla="*/ 200152 h 400305"/>
                  <a:gd name="connsiteX8" fmla="*/ 0 w 811049"/>
                  <a:gd name="connsiteY8" fmla="*/ 200153 h 400305"/>
                  <a:gd name="connsiteX0" fmla="*/ 0 w 811050"/>
                  <a:gd name="connsiteY0" fmla="*/ 200153 h 400306"/>
                  <a:gd name="connsiteX1" fmla="*/ 50016 w 811050"/>
                  <a:gd name="connsiteY1" fmla="*/ 59734 h 400306"/>
                  <a:gd name="connsiteX2" fmla="*/ 200153 w 811050"/>
                  <a:gd name="connsiteY2" fmla="*/ 0 h 400306"/>
                  <a:gd name="connsiteX3" fmla="*/ 610897 w 811050"/>
                  <a:gd name="connsiteY3" fmla="*/ 0 h 400306"/>
                  <a:gd name="connsiteX4" fmla="*/ 811050 w 811050"/>
                  <a:gd name="connsiteY4" fmla="*/ 200153 h 400306"/>
                  <a:gd name="connsiteX5" fmla="*/ 811049 w 811050"/>
                  <a:gd name="connsiteY5" fmla="*/ 200153 h 400306"/>
                  <a:gd name="connsiteX6" fmla="*/ 610896 w 811050"/>
                  <a:gd name="connsiteY6" fmla="*/ 400306 h 400306"/>
                  <a:gd name="connsiteX7" fmla="*/ 200153 w 811050"/>
                  <a:gd name="connsiteY7" fmla="*/ 400305 h 400306"/>
                  <a:gd name="connsiteX8" fmla="*/ 0 w 811050"/>
                  <a:gd name="connsiteY8" fmla="*/ 200152 h 400306"/>
                  <a:gd name="connsiteX9" fmla="*/ 0 w 811050"/>
                  <a:gd name="connsiteY9" fmla="*/ 200153 h 400306"/>
                  <a:gd name="connsiteX0" fmla="*/ 50016 w 811050"/>
                  <a:gd name="connsiteY0" fmla="*/ 59734 h 400306"/>
                  <a:gd name="connsiteX1" fmla="*/ 200153 w 811050"/>
                  <a:gd name="connsiteY1" fmla="*/ 0 h 400306"/>
                  <a:gd name="connsiteX2" fmla="*/ 610897 w 811050"/>
                  <a:gd name="connsiteY2" fmla="*/ 0 h 400306"/>
                  <a:gd name="connsiteX3" fmla="*/ 811050 w 811050"/>
                  <a:gd name="connsiteY3" fmla="*/ 200153 h 400306"/>
                  <a:gd name="connsiteX4" fmla="*/ 811049 w 811050"/>
                  <a:gd name="connsiteY4" fmla="*/ 200153 h 400306"/>
                  <a:gd name="connsiteX5" fmla="*/ 610896 w 811050"/>
                  <a:gd name="connsiteY5" fmla="*/ 400306 h 400306"/>
                  <a:gd name="connsiteX6" fmla="*/ 200153 w 811050"/>
                  <a:gd name="connsiteY6" fmla="*/ 400305 h 400306"/>
                  <a:gd name="connsiteX7" fmla="*/ 0 w 811050"/>
                  <a:gd name="connsiteY7" fmla="*/ 200152 h 400306"/>
                  <a:gd name="connsiteX8" fmla="*/ 0 w 811050"/>
                  <a:gd name="connsiteY8" fmla="*/ 200153 h 400306"/>
                  <a:gd name="connsiteX9" fmla="*/ 141456 w 811050"/>
                  <a:gd name="connsiteY9" fmla="*/ 151174 h 400306"/>
                  <a:gd name="connsiteX0" fmla="*/ 50016 w 811050"/>
                  <a:gd name="connsiteY0" fmla="*/ 59734 h 400306"/>
                  <a:gd name="connsiteX1" fmla="*/ 200153 w 811050"/>
                  <a:gd name="connsiteY1" fmla="*/ 0 h 400306"/>
                  <a:gd name="connsiteX2" fmla="*/ 610897 w 811050"/>
                  <a:gd name="connsiteY2" fmla="*/ 0 h 400306"/>
                  <a:gd name="connsiteX3" fmla="*/ 811050 w 811050"/>
                  <a:gd name="connsiteY3" fmla="*/ 200153 h 400306"/>
                  <a:gd name="connsiteX4" fmla="*/ 811049 w 811050"/>
                  <a:gd name="connsiteY4" fmla="*/ 200153 h 400306"/>
                  <a:gd name="connsiteX5" fmla="*/ 610896 w 811050"/>
                  <a:gd name="connsiteY5" fmla="*/ 400306 h 400306"/>
                  <a:gd name="connsiteX6" fmla="*/ 200153 w 811050"/>
                  <a:gd name="connsiteY6" fmla="*/ 400305 h 400306"/>
                  <a:gd name="connsiteX7" fmla="*/ 0 w 811050"/>
                  <a:gd name="connsiteY7" fmla="*/ 200152 h 400306"/>
                  <a:gd name="connsiteX8" fmla="*/ 0 w 811050"/>
                  <a:gd name="connsiteY8" fmla="*/ 200153 h 400306"/>
                  <a:gd name="connsiteX0" fmla="*/ 200153 w 811050"/>
                  <a:gd name="connsiteY0" fmla="*/ 0 h 400306"/>
                  <a:gd name="connsiteX1" fmla="*/ 610897 w 811050"/>
                  <a:gd name="connsiteY1" fmla="*/ 0 h 400306"/>
                  <a:gd name="connsiteX2" fmla="*/ 811050 w 811050"/>
                  <a:gd name="connsiteY2" fmla="*/ 200153 h 400306"/>
                  <a:gd name="connsiteX3" fmla="*/ 811049 w 811050"/>
                  <a:gd name="connsiteY3" fmla="*/ 200153 h 400306"/>
                  <a:gd name="connsiteX4" fmla="*/ 610896 w 811050"/>
                  <a:gd name="connsiteY4" fmla="*/ 400306 h 400306"/>
                  <a:gd name="connsiteX5" fmla="*/ 200153 w 811050"/>
                  <a:gd name="connsiteY5" fmla="*/ 400305 h 400306"/>
                  <a:gd name="connsiteX6" fmla="*/ 0 w 811050"/>
                  <a:gd name="connsiteY6" fmla="*/ 200152 h 400306"/>
                  <a:gd name="connsiteX7" fmla="*/ 0 w 811050"/>
                  <a:gd name="connsiteY7" fmla="*/ 200153 h 400306"/>
                  <a:gd name="connsiteX0" fmla="*/ 273689 w 811050"/>
                  <a:gd name="connsiteY0" fmla="*/ 0 h 403503"/>
                  <a:gd name="connsiteX1" fmla="*/ 610897 w 811050"/>
                  <a:gd name="connsiteY1" fmla="*/ 3197 h 403503"/>
                  <a:gd name="connsiteX2" fmla="*/ 811050 w 811050"/>
                  <a:gd name="connsiteY2" fmla="*/ 203350 h 403503"/>
                  <a:gd name="connsiteX3" fmla="*/ 811049 w 811050"/>
                  <a:gd name="connsiteY3" fmla="*/ 203350 h 403503"/>
                  <a:gd name="connsiteX4" fmla="*/ 610896 w 811050"/>
                  <a:gd name="connsiteY4" fmla="*/ 403503 h 403503"/>
                  <a:gd name="connsiteX5" fmla="*/ 200153 w 811050"/>
                  <a:gd name="connsiteY5" fmla="*/ 403502 h 403503"/>
                  <a:gd name="connsiteX6" fmla="*/ 0 w 811050"/>
                  <a:gd name="connsiteY6" fmla="*/ 203349 h 403503"/>
                  <a:gd name="connsiteX7" fmla="*/ 0 w 811050"/>
                  <a:gd name="connsiteY7" fmla="*/ 203350 h 403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1050" h="403503">
                    <a:moveTo>
                      <a:pt x="273689" y="0"/>
                    </a:moveTo>
                    <a:lnTo>
                      <a:pt x="610897" y="3197"/>
                    </a:lnTo>
                    <a:cubicBezTo>
                      <a:pt x="721438" y="3197"/>
                      <a:pt x="811050" y="92809"/>
                      <a:pt x="811050" y="203350"/>
                    </a:cubicBezTo>
                    <a:lnTo>
                      <a:pt x="811049" y="203350"/>
                    </a:lnTo>
                    <a:cubicBezTo>
                      <a:pt x="811049" y="313891"/>
                      <a:pt x="721437" y="403503"/>
                      <a:pt x="610896" y="403503"/>
                    </a:cubicBezTo>
                    <a:lnTo>
                      <a:pt x="200153" y="403502"/>
                    </a:lnTo>
                    <a:cubicBezTo>
                      <a:pt x="89612" y="403502"/>
                      <a:pt x="0" y="313890"/>
                      <a:pt x="0" y="203349"/>
                    </a:cubicBezTo>
                    <a:lnTo>
                      <a:pt x="0" y="203350"/>
                    </a:lnTo>
                  </a:path>
                </a:pathLst>
              </a:custGeom>
              <a:noFill/>
              <a:ln w="28575" cap="rnd">
                <a:solidFill>
                  <a:schemeClr val="tx2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" name="Скругленный прямоугольник 146">
                <a:extLst>
                  <a:ext uri="{FF2B5EF4-FFF2-40B4-BE49-F238E27FC236}">
                    <a16:creationId xmlns:a16="http://schemas.microsoft.com/office/drawing/2014/main" id="{F6C3F624-2A76-4866-8761-E84E4B806521}"/>
                  </a:ext>
                </a:extLst>
              </p:cNvPr>
              <p:cNvSpPr/>
              <p:nvPr/>
            </p:nvSpPr>
            <p:spPr>
              <a:xfrm>
                <a:off x="253183" y="2117562"/>
                <a:ext cx="811050" cy="400306"/>
              </a:xfrm>
              <a:custGeom>
                <a:avLst/>
                <a:gdLst>
                  <a:gd name="connsiteX0" fmla="*/ 0 w 811049"/>
                  <a:gd name="connsiteY0" fmla="*/ 200153 h 400305"/>
                  <a:gd name="connsiteX1" fmla="*/ 200153 w 811049"/>
                  <a:gd name="connsiteY1" fmla="*/ 0 h 400305"/>
                  <a:gd name="connsiteX2" fmla="*/ 610897 w 811049"/>
                  <a:gd name="connsiteY2" fmla="*/ 0 h 400305"/>
                  <a:gd name="connsiteX3" fmla="*/ 811050 w 811049"/>
                  <a:gd name="connsiteY3" fmla="*/ 200153 h 400305"/>
                  <a:gd name="connsiteX4" fmla="*/ 811049 w 811049"/>
                  <a:gd name="connsiteY4" fmla="*/ 200153 h 400305"/>
                  <a:gd name="connsiteX5" fmla="*/ 610896 w 811049"/>
                  <a:gd name="connsiteY5" fmla="*/ 400306 h 400305"/>
                  <a:gd name="connsiteX6" fmla="*/ 200153 w 811049"/>
                  <a:gd name="connsiteY6" fmla="*/ 400305 h 400305"/>
                  <a:gd name="connsiteX7" fmla="*/ 0 w 811049"/>
                  <a:gd name="connsiteY7" fmla="*/ 200152 h 400305"/>
                  <a:gd name="connsiteX8" fmla="*/ 0 w 811049"/>
                  <a:gd name="connsiteY8" fmla="*/ 200153 h 400305"/>
                  <a:gd name="connsiteX0" fmla="*/ 0 w 811382"/>
                  <a:gd name="connsiteY0" fmla="*/ 200153 h 400306"/>
                  <a:gd name="connsiteX1" fmla="*/ 200153 w 811382"/>
                  <a:gd name="connsiteY1" fmla="*/ 0 h 400306"/>
                  <a:gd name="connsiteX2" fmla="*/ 610897 w 811382"/>
                  <a:gd name="connsiteY2" fmla="*/ 0 h 400306"/>
                  <a:gd name="connsiteX3" fmla="*/ 811050 w 811382"/>
                  <a:gd name="connsiteY3" fmla="*/ 200153 h 400306"/>
                  <a:gd name="connsiteX4" fmla="*/ 811049 w 811382"/>
                  <a:gd name="connsiteY4" fmla="*/ 200153 h 400306"/>
                  <a:gd name="connsiteX5" fmla="*/ 789110 w 811382"/>
                  <a:gd name="connsiteY5" fmla="*/ 293130 h 400306"/>
                  <a:gd name="connsiteX6" fmla="*/ 610896 w 811382"/>
                  <a:gd name="connsiteY6" fmla="*/ 400306 h 400306"/>
                  <a:gd name="connsiteX7" fmla="*/ 200153 w 811382"/>
                  <a:gd name="connsiteY7" fmla="*/ 400305 h 400306"/>
                  <a:gd name="connsiteX8" fmla="*/ 0 w 811382"/>
                  <a:gd name="connsiteY8" fmla="*/ 200152 h 400306"/>
                  <a:gd name="connsiteX9" fmla="*/ 0 w 811382"/>
                  <a:gd name="connsiteY9" fmla="*/ 200153 h 400306"/>
                  <a:gd name="connsiteX0" fmla="*/ 789110 w 880550"/>
                  <a:gd name="connsiteY0" fmla="*/ 293130 h 400306"/>
                  <a:gd name="connsiteX1" fmla="*/ 610896 w 880550"/>
                  <a:gd name="connsiteY1" fmla="*/ 400306 h 400306"/>
                  <a:gd name="connsiteX2" fmla="*/ 200153 w 880550"/>
                  <a:gd name="connsiteY2" fmla="*/ 400305 h 400306"/>
                  <a:gd name="connsiteX3" fmla="*/ 0 w 880550"/>
                  <a:gd name="connsiteY3" fmla="*/ 200152 h 400306"/>
                  <a:gd name="connsiteX4" fmla="*/ 0 w 880550"/>
                  <a:gd name="connsiteY4" fmla="*/ 200153 h 400306"/>
                  <a:gd name="connsiteX5" fmla="*/ 200153 w 880550"/>
                  <a:gd name="connsiteY5" fmla="*/ 0 h 400306"/>
                  <a:gd name="connsiteX6" fmla="*/ 610897 w 880550"/>
                  <a:gd name="connsiteY6" fmla="*/ 0 h 400306"/>
                  <a:gd name="connsiteX7" fmla="*/ 811050 w 880550"/>
                  <a:gd name="connsiteY7" fmla="*/ 200153 h 400306"/>
                  <a:gd name="connsiteX8" fmla="*/ 811049 w 880550"/>
                  <a:gd name="connsiteY8" fmla="*/ 200153 h 400306"/>
                  <a:gd name="connsiteX9" fmla="*/ 880550 w 880550"/>
                  <a:gd name="connsiteY9" fmla="*/ 384570 h 400306"/>
                  <a:gd name="connsiteX0" fmla="*/ 789110 w 811050"/>
                  <a:gd name="connsiteY0" fmla="*/ 293130 h 400306"/>
                  <a:gd name="connsiteX1" fmla="*/ 610896 w 811050"/>
                  <a:gd name="connsiteY1" fmla="*/ 400306 h 400306"/>
                  <a:gd name="connsiteX2" fmla="*/ 200153 w 811050"/>
                  <a:gd name="connsiteY2" fmla="*/ 400305 h 400306"/>
                  <a:gd name="connsiteX3" fmla="*/ 0 w 811050"/>
                  <a:gd name="connsiteY3" fmla="*/ 200152 h 400306"/>
                  <a:gd name="connsiteX4" fmla="*/ 0 w 811050"/>
                  <a:gd name="connsiteY4" fmla="*/ 200153 h 400306"/>
                  <a:gd name="connsiteX5" fmla="*/ 200153 w 811050"/>
                  <a:gd name="connsiteY5" fmla="*/ 0 h 400306"/>
                  <a:gd name="connsiteX6" fmla="*/ 610897 w 811050"/>
                  <a:gd name="connsiteY6" fmla="*/ 0 h 400306"/>
                  <a:gd name="connsiteX7" fmla="*/ 811050 w 811050"/>
                  <a:gd name="connsiteY7" fmla="*/ 200153 h 400306"/>
                  <a:gd name="connsiteX8" fmla="*/ 811049 w 811050"/>
                  <a:gd name="connsiteY8" fmla="*/ 200153 h 400306"/>
                  <a:gd name="connsiteX0" fmla="*/ 610896 w 811050"/>
                  <a:gd name="connsiteY0" fmla="*/ 400306 h 400306"/>
                  <a:gd name="connsiteX1" fmla="*/ 200153 w 811050"/>
                  <a:gd name="connsiteY1" fmla="*/ 400305 h 400306"/>
                  <a:gd name="connsiteX2" fmla="*/ 0 w 811050"/>
                  <a:gd name="connsiteY2" fmla="*/ 200152 h 400306"/>
                  <a:gd name="connsiteX3" fmla="*/ 0 w 811050"/>
                  <a:gd name="connsiteY3" fmla="*/ 200153 h 400306"/>
                  <a:gd name="connsiteX4" fmla="*/ 200153 w 811050"/>
                  <a:gd name="connsiteY4" fmla="*/ 0 h 400306"/>
                  <a:gd name="connsiteX5" fmla="*/ 610897 w 811050"/>
                  <a:gd name="connsiteY5" fmla="*/ 0 h 400306"/>
                  <a:gd name="connsiteX6" fmla="*/ 811050 w 811050"/>
                  <a:gd name="connsiteY6" fmla="*/ 200153 h 400306"/>
                  <a:gd name="connsiteX7" fmla="*/ 811049 w 811050"/>
                  <a:gd name="connsiteY7" fmla="*/ 200153 h 400306"/>
                  <a:gd name="connsiteX0" fmla="*/ 559741 w 811050"/>
                  <a:gd name="connsiteY0" fmla="*/ 400306 h 400306"/>
                  <a:gd name="connsiteX1" fmla="*/ 200153 w 811050"/>
                  <a:gd name="connsiteY1" fmla="*/ 400305 h 400306"/>
                  <a:gd name="connsiteX2" fmla="*/ 0 w 811050"/>
                  <a:gd name="connsiteY2" fmla="*/ 200152 h 400306"/>
                  <a:gd name="connsiteX3" fmla="*/ 0 w 811050"/>
                  <a:gd name="connsiteY3" fmla="*/ 200153 h 400306"/>
                  <a:gd name="connsiteX4" fmla="*/ 200153 w 811050"/>
                  <a:gd name="connsiteY4" fmla="*/ 0 h 400306"/>
                  <a:gd name="connsiteX5" fmla="*/ 610897 w 811050"/>
                  <a:gd name="connsiteY5" fmla="*/ 0 h 400306"/>
                  <a:gd name="connsiteX6" fmla="*/ 811050 w 811050"/>
                  <a:gd name="connsiteY6" fmla="*/ 200153 h 400306"/>
                  <a:gd name="connsiteX7" fmla="*/ 811049 w 811050"/>
                  <a:gd name="connsiteY7" fmla="*/ 200153 h 400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1050" h="400306">
                    <a:moveTo>
                      <a:pt x="559741" y="400306"/>
                    </a:moveTo>
                    <a:lnTo>
                      <a:pt x="200153" y="400305"/>
                    </a:lnTo>
                    <a:cubicBezTo>
                      <a:pt x="89612" y="400305"/>
                      <a:pt x="0" y="310693"/>
                      <a:pt x="0" y="200152"/>
                    </a:cubicBezTo>
                    <a:lnTo>
                      <a:pt x="0" y="200153"/>
                    </a:lnTo>
                    <a:cubicBezTo>
                      <a:pt x="0" y="89612"/>
                      <a:pt x="89612" y="0"/>
                      <a:pt x="200153" y="0"/>
                    </a:cubicBezTo>
                    <a:lnTo>
                      <a:pt x="610897" y="0"/>
                    </a:lnTo>
                    <a:cubicBezTo>
                      <a:pt x="721438" y="0"/>
                      <a:pt x="811050" y="89612"/>
                      <a:pt x="811050" y="200153"/>
                    </a:cubicBezTo>
                    <a:lnTo>
                      <a:pt x="811049" y="200153"/>
                    </a:lnTo>
                  </a:path>
                </a:pathLst>
              </a:custGeom>
              <a:noFill/>
              <a:ln w="28575" cap="rnd">
                <a:solidFill>
                  <a:schemeClr val="tx2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AEAB04F7-63C5-CDCA-0A20-AC6FA22C1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/>
              <a:t>8</a:t>
            </a:fld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3EC3C722-894D-5564-FCCF-E65AD7E77857}"/>
              </a:ext>
            </a:extLst>
          </p:cNvPr>
          <p:cNvSpPr/>
          <p:nvPr/>
        </p:nvSpPr>
        <p:spPr>
          <a:xfrm>
            <a:off x="1740422" y="385125"/>
            <a:ext cx="61734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cs typeface="Calibri" panose="020F0502020204030204" pitchFamily="34" charset="0"/>
              </a:rPr>
              <a:t>Мобильная рабочая группа для пилотных территорий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FC53B3-35C8-791D-EF98-7003D89ED667}"/>
              </a:ext>
            </a:extLst>
          </p:cNvPr>
          <p:cNvSpPr txBox="1"/>
          <p:nvPr/>
        </p:nvSpPr>
        <p:spPr>
          <a:xfrm>
            <a:off x="1339572" y="2221736"/>
            <a:ext cx="3019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Предполагаемый состав</a:t>
            </a:r>
            <a:endParaRPr lang="ru-RU" dirty="0"/>
          </a:p>
        </p:txBody>
      </p:sp>
      <p:sp>
        <p:nvSpPr>
          <p:cNvPr id="8" name="Прямоугольник: скругленные углы 19">
            <a:extLst>
              <a:ext uri="{FF2B5EF4-FFF2-40B4-BE49-F238E27FC236}">
                <a16:creationId xmlns:a16="http://schemas.microsoft.com/office/drawing/2014/main" id="{D87C561B-13EB-8A38-1053-76A1F183EDDF}"/>
              </a:ext>
            </a:extLst>
          </p:cNvPr>
          <p:cNvSpPr/>
          <p:nvPr/>
        </p:nvSpPr>
        <p:spPr>
          <a:xfrm>
            <a:off x="497319" y="2689954"/>
            <a:ext cx="4716247" cy="3637694"/>
          </a:xfrm>
          <a:prstGeom prst="roundRect">
            <a:avLst/>
          </a:prstGeom>
          <a:solidFill>
            <a:srgbClr val="C6EAFE"/>
          </a:solidFill>
          <a:ln w="857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82BB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758E330-6E06-F83A-0FAB-ADDB3E86C401}"/>
              </a:ext>
            </a:extLst>
          </p:cNvPr>
          <p:cNvSpPr txBox="1"/>
          <p:nvPr/>
        </p:nvSpPr>
        <p:spPr>
          <a:xfrm>
            <a:off x="555828" y="2777962"/>
            <a:ext cx="449199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 </a:t>
            </a:r>
            <a:r>
              <a:rPr lang="ru-RU" sz="1400" b="1" dirty="0" smtClean="0"/>
              <a:t>Региональные ОИВ</a:t>
            </a:r>
          </a:p>
          <a:p>
            <a:pPr algn="ctr"/>
            <a:r>
              <a:rPr lang="ru-RU" sz="1200" dirty="0" smtClean="0"/>
              <a:t>___________________________________________</a:t>
            </a:r>
            <a:endParaRPr lang="ru-RU" sz="1200" dirty="0"/>
          </a:p>
          <a:p>
            <a:pPr algn="ctr"/>
            <a:r>
              <a:rPr lang="ru-RU" sz="1200" b="1" dirty="0"/>
              <a:t>            </a:t>
            </a:r>
          </a:p>
          <a:p>
            <a:pPr algn="ctr"/>
            <a:r>
              <a:rPr lang="ru-RU" sz="1200" b="1" dirty="0" smtClean="0"/>
              <a:t> </a:t>
            </a:r>
            <a:r>
              <a:rPr lang="ru-RU" sz="1400" b="1" dirty="0" smtClean="0"/>
              <a:t>Глава МО</a:t>
            </a:r>
          </a:p>
          <a:p>
            <a:pPr algn="ctr"/>
            <a:r>
              <a:rPr lang="ru-RU" sz="1200" dirty="0" smtClean="0"/>
              <a:t>___________________________________________</a:t>
            </a:r>
            <a:endParaRPr lang="ru-RU" sz="1200" dirty="0"/>
          </a:p>
          <a:p>
            <a:pPr algn="ctr"/>
            <a:r>
              <a:rPr lang="ru-RU" sz="1200" b="1" dirty="0"/>
              <a:t>            </a:t>
            </a:r>
          </a:p>
          <a:p>
            <a:pPr algn="ctr"/>
            <a:r>
              <a:rPr lang="ru-RU" sz="1200" b="1" dirty="0" smtClean="0"/>
              <a:t> </a:t>
            </a:r>
            <a:r>
              <a:rPr lang="ru-RU" sz="1400" b="1" dirty="0" smtClean="0"/>
              <a:t>Территориальные общественные самоуправления</a:t>
            </a:r>
            <a:endParaRPr lang="ru-RU" sz="1200" b="1" dirty="0" smtClean="0"/>
          </a:p>
          <a:p>
            <a:pPr algn="ctr"/>
            <a:r>
              <a:rPr lang="ru-RU" sz="1200" dirty="0" smtClean="0"/>
              <a:t>____________________________________________</a:t>
            </a:r>
          </a:p>
          <a:p>
            <a:pPr algn="ctr"/>
            <a:endParaRPr lang="ru-RU" sz="1200" b="1" dirty="0" smtClean="0"/>
          </a:p>
          <a:p>
            <a:pPr algn="ctr"/>
            <a:r>
              <a:rPr lang="ru-RU" sz="1200" b="1" dirty="0" smtClean="0"/>
              <a:t> </a:t>
            </a:r>
            <a:r>
              <a:rPr lang="ru-RU" sz="1400" b="1" dirty="0" smtClean="0"/>
              <a:t>Представители СГУ</a:t>
            </a:r>
            <a:endParaRPr lang="ru-RU" sz="1200" b="1" dirty="0" smtClean="0"/>
          </a:p>
          <a:p>
            <a:pPr algn="ctr"/>
            <a:r>
              <a:rPr lang="ru-RU" sz="1200" dirty="0" smtClean="0"/>
              <a:t>____________________________________________</a:t>
            </a:r>
          </a:p>
          <a:p>
            <a:pPr algn="ctr"/>
            <a:endParaRPr lang="ru-RU" sz="1200" b="1" dirty="0" smtClean="0"/>
          </a:p>
          <a:p>
            <a:pPr algn="ctr"/>
            <a:r>
              <a:rPr lang="ru-RU" sz="1400" b="1" dirty="0" smtClean="0"/>
              <a:t>Представители КО</a:t>
            </a:r>
          </a:p>
          <a:p>
            <a:pPr algn="ctr"/>
            <a:r>
              <a:rPr lang="ru-RU" sz="1200" dirty="0" smtClean="0"/>
              <a:t>____________________________________________</a:t>
            </a:r>
          </a:p>
          <a:p>
            <a:pPr algn="ctr"/>
            <a:endParaRPr lang="ru-RU" sz="1200" b="1" dirty="0" smtClean="0"/>
          </a:p>
          <a:p>
            <a:pPr algn="ctr"/>
            <a:r>
              <a:rPr lang="ru-RU" sz="1400" b="1" dirty="0" smtClean="0"/>
              <a:t>Волонтеры</a:t>
            </a:r>
            <a:endParaRPr lang="ru-RU" sz="1400" b="1" dirty="0"/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51D03AA6-BAF8-4C92-8864-5A8F2AEB75F4}"/>
              </a:ext>
            </a:extLst>
          </p:cNvPr>
          <p:cNvSpPr/>
          <p:nvPr/>
        </p:nvSpPr>
        <p:spPr>
          <a:xfrm>
            <a:off x="164551" y="995831"/>
            <a:ext cx="12192000" cy="1168980"/>
          </a:xfrm>
          <a:prstGeom prst="rect">
            <a:avLst/>
          </a:prstGeom>
          <a:gradFill>
            <a:gsLst>
              <a:gs pos="1900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0082BB"/>
              </a:gs>
            </a:gsLst>
            <a:lin ang="10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F167EE12-961C-4D33-A4E8-9889C710D7C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8000"/>
                    </a14:imgEffect>
                    <a14:imgEffect>
                      <a14:brightnessContrast bright="-70000" contrast="4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32333" y="723679"/>
            <a:ext cx="1694835" cy="1500556"/>
          </a:xfrm>
          <a:prstGeom prst="rect">
            <a:avLst/>
          </a:prstGeom>
          <a:ln>
            <a:noFill/>
          </a:ln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05FC53B3-35C8-791D-EF98-7003D89ED667}"/>
              </a:ext>
            </a:extLst>
          </p:cNvPr>
          <p:cNvSpPr txBox="1"/>
          <p:nvPr/>
        </p:nvSpPr>
        <p:spPr>
          <a:xfrm>
            <a:off x="4692798" y="1308805"/>
            <a:ext cx="6731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УЧАСТИЕ В РЕАЛИЗАЦИИ ОТДЕЛЬНЫХ МЕРОПРИЯТИЙ</a:t>
            </a:r>
            <a:endParaRPr lang="ru-RU" u="sng" dirty="0"/>
          </a:p>
        </p:txBody>
      </p:sp>
      <p:sp>
        <p:nvSpPr>
          <p:cNvPr id="19" name="Блок-схема: альтернативный процесс 18">
            <a:extLst>
              <a:ext uri="{FF2B5EF4-FFF2-40B4-BE49-F238E27FC236}">
                <a16:creationId xmlns:a16="http://schemas.microsoft.com/office/drawing/2014/main" id="{85FD52FA-C85F-0BA7-BC33-F38475D71D3D}"/>
              </a:ext>
            </a:extLst>
          </p:cNvPr>
          <p:cNvSpPr/>
          <p:nvPr/>
        </p:nvSpPr>
        <p:spPr>
          <a:xfrm>
            <a:off x="6588355" y="2355846"/>
            <a:ext cx="2439111" cy="1241817"/>
          </a:xfrm>
          <a:prstGeom prst="flowChartAlternateProcess">
            <a:avLst/>
          </a:prstGeom>
          <a:solidFill>
            <a:srgbClr val="CCECFF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82BB"/>
              </a:solidFill>
            </a:endParaRPr>
          </a:p>
        </p:txBody>
      </p:sp>
      <p:sp>
        <p:nvSpPr>
          <p:cNvPr id="20" name="Блок-схема: альтернативный процесс 19">
            <a:extLst>
              <a:ext uri="{FF2B5EF4-FFF2-40B4-BE49-F238E27FC236}">
                <a16:creationId xmlns:a16="http://schemas.microsoft.com/office/drawing/2014/main" id="{85FD52FA-C85F-0BA7-BC33-F38475D71D3D}"/>
              </a:ext>
            </a:extLst>
          </p:cNvPr>
          <p:cNvSpPr/>
          <p:nvPr/>
        </p:nvSpPr>
        <p:spPr>
          <a:xfrm>
            <a:off x="9390629" y="2364359"/>
            <a:ext cx="2400607" cy="1152728"/>
          </a:xfrm>
          <a:prstGeom prst="flowChartAlternateProcess">
            <a:avLst/>
          </a:prstGeom>
          <a:solidFill>
            <a:srgbClr val="CCECFF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82BB"/>
              </a:solidFill>
            </a:endParaRPr>
          </a:p>
        </p:txBody>
      </p:sp>
      <p:sp>
        <p:nvSpPr>
          <p:cNvPr id="25" name="Блок-схема: альтернативный процесс 24">
            <a:extLst>
              <a:ext uri="{FF2B5EF4-FFF2-40B4-BE49-F238E27FC236}">
                <a16:creationId xmlns:a16="http://schemas.microsoft.com/office/drawing/2014/main" id="{85FD52FA-C85F-0BA7-BC33-F38475D71D3D}"/>
              </a:ext>
            </a:extLst>
          </p:cNvPr>
          <p:cNvSpPr/>
          <p:nvPr/>
        </p:nvSpPr>
        <p:spPr>
          <a:xfrm>
            <a:off x="6588354" y="3861932"/>
            <a:ext cx="2439111" cy="1152728"/>
          </a:xfrm>
          <a:prstGeom prst="flowChartAlternateProcess">
            <a:avLst/>
          </a:prstGeom>
          <a:solidFill>
            <a:srgbClr val="CCECFF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82BB"/>
              </a:solidFill>
            </a:endParaRPr>
          </a:p>
        </p:txBody>
      </p:sp>
      <p:sp>
        <p:nvSpPr>
          <p:cNvPr id="26" name="Блок-схема: альтернативный процесс 25">
            <a:extLst>
              <a:ext uri="{FF2B5EF4-FFF2-40B4-BE49-F238E27FC236}">
                <a16:creationId xmlns:a16="http://schemas.microsoft.com/office/drawing/2014/main" id="{85FD52FA-C85F-0BA7-BC33-F38475D71D3D}"/>
              </a:ext>
            </a:extLst>
          </p:cNvPr>
          <p:cNvSpPr/>
          <p:nvPr/>
        </p:nvSpPr>
        <p:spPr>
          <a:xfrm>
            <a:off x="9482682" y="3871336"/>
            <a:ext cx="2344753" cy="1152728"/>
          </a:xfrm>
          <a:prstGeom prst="flowChartAlternateProcess">
            <a:avLst/>
          </a:prstGeom>
          <a:solidFill>
            <a:srgbClr val="CCECFF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82BB"/>
              </a:solidFill>
            </a:endParaRPr>
          </a:p>
        </p:txBody>
      </p:sp>
      <p:sp>
        <p:nvSpPr>
          <p:cNvPr id="27" name="Блок-схема: альтернативный процесс 26">
            <a:extLst>
              <a:ext uri="{FF2B5EF4-FFF2-40B4-BE49-F238E27FC236}">
                <a16:creationId xmlns:a16="http://schemas.microsoft.com/office/drawing/2014/main" id="{85FD52FA-C85F-0BA7-BC33-F38475D71D3D}"/>
              </a:ext>
            </a:extLst>
          </p:cNvPr>
          <p:cNvSpPr/>
          <p:nvPr/>
        </p:nvSpPr>
        <p:spPr>
          <a:xfrm>
            <a:off x="6619797" y="5374581"/>
            <a:ext cx="2407667" cy="1152728"/>
          </a:xfrm>
          <a:prstGeom prst="flowChartAlternateProcess">
            <a:avLst/>
          </a:prstGeom>
          <a:solidFill>
            <a:srgbClr val="CCECFF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82BB"/>
              </a:solidFill>
            </a:endParaRPr>
          </a:p>
        </p:txBody>
      </p:sp>
      <p:sp>
        <p:nvSpPr>
          <p:cNvPr id="28" name="Блок-схема: альтернативный процесс 27">
            <a:extLst>
              <a:ext uri="{FF2B5EF4-FFF2-40B4-BE49-F238E27FC236}">
                <a16:creationId xmlns:a16="http://schemas.microsoft.com/office/drawing/2014/main" id="{85FD52FA-C85F-0BA7-BC33-F38475D71D3D}"/>
              </a:ext>
            </a:extLst>
          </p:cNvPr>
          <p:cNvSpPr/>
          <p:nvPr/>
        </p:nvSpPr>
        <p:spPr>
          <a:xfrm>
            <a:off x="9482682" y="5385355"/>
            <a:ext cx="2400607" cy="1152728"/>
          </a:xfrm>
          <a:prstGeom prst="flowChartAlternateProcess">
            <a:avLst/>
          </a:prstGeom>
          <a:solidFill>
            <a:srgbClr val="CCECFF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82BB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708484" y="2650292"/>
            <a:ext cx="20832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Бесперебойная работа банкоматов</a:t>
            </a:r>
            <a:endParaRPr lang="ru-RU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9344411" y="2684366"/>
            <a:ext cx="25252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Открытие точек доступа к финансовым услугам</a:t>
            </a:r>
            <a:endParaRPr lang="ru-RU" sz="1600" dirty="0"/>
          </a:p>
        </p:txBody>
      </p:sp>
      <p:sp>
        <p:nvSpPr>
          <p:cNvPr id="30" name="TextBox 29"/>
          <p:cNvSpPr txBox="1"/>
          <p:nvPr/>
        </p:nvSpPr>
        <p:spPr>
          <a:xfrm>
            <a:off x="6708484" y="3968309"/>
            <a:ext cx="20832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Изменение графиков и маршрутов ППКО</a:t>
            </a:r>
            <a:endParaRPr lang="ru-RU" sz="1600" dirty="0"/>
          </a:p>
        </p:txBody>
      </p:sp>
      <p:sp>
        <p:nvSpPr>
          <p:cNvPr id="31" name="TextBox 30"/>
          <p:cNvSpPr txBox="1"/>
          <p:nvPr/>
        </p:nvSpPr>
        <p:spPr>
          <a:xfrm>
            <a:off x="9419459" y="4008034"/>
            <a:ext cx="24079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Развитие выездных форматов обслуживания</a:t>
            </a:r>
            <a:endParaRPr lang="ru-RU" sz="1600" dirty="0"/>
          </a:p>
        </p:txBody>
      </p:sp>
      <p:sp>
        <p:nvSpPr>
          <p:cNvPr id="32" name="TextBox 31"/>
          <p:cNvSpPr txBox="1"/>
          <p:nvPr/>
        </p:nvSpPr>
        <p:spPr>
          <a:xfrm>
            <a:off x="6540012" y="5385355"/>
            <a:ext cx="25357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Предоставление безналичной оплаты в государственных учреждениях</a:t>
            </a:r>
            <a:endParaRPr lang="ru-RU" sz="1600" dirty="0"/>
          </a:p>
        </p:txBody>
      </p:sp>
      <p:sp>
        <p:nvSpPr>
          <p:cNvPr id="33" name="TextBox 32"/>
          <p:cNvSpPr txBox="1"/>
          <p:nvPr/>
        </p:nvSpPr>
        <p:spPr>
          <a:xfrm>
            <a:off x="9455658" y="5460865"/>
            <a:ext cx="237177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Прием ЖКХ платежей с использованием дистанционных каналов</a:t>
            </a:r>
            <a:endParaRPr lang="ru-RU" sz="1600" dirty="0"/>
          </a:p>
        </p:txBody>
      </p:sp>
      <p:sp>
        <p:nvSpPr>
          <p:cNvPr id="34" name="Стрелка: штриховая вправо 183">
            <a:extLst>
              <a:ext uri="{FF2B5EF4-FFF2-40B4-BE49-F238E27FC236}">
                <a16:creationId xmlns:a16="http://schemas.microsoft.com/office/drawing/2014/main" id="{119D363E-6584-4BD3-9BD1-59108222E2CD}"/>
              </a:ext>
            </a:extLst>
          </p:cNvPr>
          <p:cNvSpPr/>
          <p:nvPr/>
        </p:nvSpPr>
        <p:spPr>
          <a:xfrm rot="5400000">
            <a:off x="9040686" y="1922364"/>
            <a:ext cx="399359" cy="484632"/>
          </a:xfrm>
          <a:prstGeom prst="stripedRightArrow">
            <a:avLst/>
          </a:prstGeom>
          <a:solidFill>
            <a:srgbClr val="D6EAF3"/>
          </a:solidFill>
          <a:ln>
            <a:solidFill>
              <a:srgbClr val="76BCDB">
                <a:alpha val="4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148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3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A99AE-6A35-4C1E-8082-A4A87B5CA521}" type="slidenum">
              <a:rPr lang="ru-RU" smtClean="0"/>
              <a:t>9</a:t>
            </a:fld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1E64BBE-A85C-4B0A-94AA-08A5BD721480}"/>
              </a:ext>
            </a:extLst>
          </p:cNvPr>
          <p:cNvSpPr/>
          <p:nvPr/>
        </p:nvSpPr>
        <p:spPr>
          <a:xfrm>
            <a:off x="1778562" y="417247"/>
            <a:ext cx="984784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>
              <a:buClr>
                <a:srgbClr val="000000"/>
              </a:buClr>
            </a:pPr>
            <a:r>
              <a:rPr lang="ru-RU" altLang="ru-RU" sz="1600" dirty="0" smtClean="0">
                <a:cs typeface="Calibri" panose="020F0502020204030204" pitchFamily="34" charset="0"/>
                <a:sym typeface="ALS Hauss Bold" charset="0"/>
              </a:rPr>
              <a:t>Условия эффективной реализации проекта</a:t>
            </a:r>
            <a:endParaRPr lang="ru-RU" altLang="ru-RU" sz="1600" dirty="0">
              <a:cs typeface="Calibri" panose="020F0502020204030204" pitchFamily="34" charset="0"/>
              <a:sym typeface="ALS Hauss Bold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2671993" y="2834918"/>
            <a:ext cx="7808976" cy="9144"/>
          </a:xfrm>
          <a:prstGeom prst="line">
            <a:avLst/>
          </a:prstGeom>
          <a:ln w="31750">
            <a:solidFill>
              <a:srgbClr val="51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2797997" y="4476361"/>
            <a:ext cx="7808976" cy="9144"/>
          </a:xfrm>
          <a:prstGeom prst="line">
            <a:avLst/>
          </a:prstGeom>
          <a:ln w="31750">
            <a:solidFill>
              <a:srgbClr val="5182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51D03AA6-BAF8-4C92-8864-5A8F2AEB75F4}"/>
              </a:ext>
            </a:extLst>
          </p:cNvPr>
          <p:cNvSpPr/>
          <p:nvPr/>
        </p:nvSpPr>
        <p:spPr>
          <a:xfrm rot="10800000">
            <a:off x="1041886" y="1432139"/>
            <a:ext cx="9658350" cy="1168980"/>
          </a:xfrm>
          <a:prstGeom prst="rect">
            <a:avLst/>
          </a:prstGeom>
          <a:gradFill>
            <a:gsLst>
              <a:gs pos="1900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0082BB"/>
              </a:gs>
            </a:gsLst>
            <a:lin ang="10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51D03AA6-BAF8-4C92-8864-5A8F2AEB75F4}"/>
              </a:ext>
            </a:extLst>
          </p:cNvPr>
          <p:cNvSpPr/>
          <p:nvPr/>
        </p:nvSpPr>
        <p:spPr>
          <a:xfrm rot="10800000">
            <a:off x="1107829" y="3069712"/>
            <a:ext cx="9592408" cy="1168980"/>
          </a:xfrm>
          <a:prstGeom prst="rect">
            <a:avLst/>
          </a:prstGeom>
          <a:gradFill>
            <a:gsLst>
              <a:gs pos="1900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0082BB"/>
              </a:gs>
            </a:gsLst>
            <a:lin ang="10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51D03AA6-BAF8-4C92-8864-5A8F2AEB75F4}"/>
              </a:ext>
            </a:extLst>
          </p:cNvPr>
          <p:cNvSpPr/>
          <p:nvPr/>
        </p:nvSpPr>
        <p:spPr>
          <a:xfrm rot="10800000">
            <a:off x="890096" y="4707283"/>
            <a:ext cx="9847385" cy="1168980"/>
          </a:xfrm>
          <a:prstGeom prst="rect">
            <a:avLst/>
          </a:prstGeom>
          <a:gradFill>
            <a:gsLst>
              <a:gs pos="1900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0082BB"/>
              </a:gs>
            </a:gsLst>
            <a:lin ang="10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5FC53B3-35C8-791D-EF98-7003D89ED667}"/>
              </a:ext>
            </a:extLst>
          </p:cNvPr>
          <p:cNvSpPr txBox="1"/>
          <p:nvPr/>
        </p:nvSpPr>
        <p:spPr>
          <a:xfrm>
            <a:off x="1327638" y="1422425"/>
            <a:ext cx="91620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1. КОНТРОЛЬ И МОТИВАЦИЯ С УРОВНЯ ГЛАВ МУНИЦИПАЛЬНЫХ ОБРАЗОВАНИЙ ПО ПРОХОЖДЕНИЮ ОПРОСА «ОЦЕНКА ДОСТУПНОСТИ ФИНАНСОВЫХ УСЛУГ В МАЛЫХ НАСЕЛЕННЫХ ПУНКТАХ РОССИИ» И ДОСТОВЕРНОСТИ ОТРАЖАЕМОЙ ИНФОРМАЦИИ</a:t>
            </a:r>
            <a:endParaRPr lang="ru-RU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FC53B3-35C8-791D-EF98-7003D89ED667}"/>
              </a:ext>
            </a:extLst>
          </p:cNvPr>
          <p:cNvSpPr txBox="1"/>
          <p:nvPr/>
        </p:nvSpPr>
        <p:spPr>
          <a:xfrm>
            <a:off x="1327638" y="3307237"/>
            <a:ext cx="8972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2</a:t>
            </a:r>
            <a:r>
              <a:rPr lang="ru-RU" b="1" dirty="0"/>
              <a:t>. СОЗДАНИЕ МОБИЛЬНЫХ РАБОЧИХ ГРУПП В</a:t>
            </a:r>
            <a:r>
              <a:rPr lang="ru-RU" altLang="ru-RU" b="1" dirty="0">
                <a:sym typeface="ALS Hauss Bold" charset="0"/>
              </a:rPr>
              <a:t> ПИЛОТНЫХ ТЕРРИТОРИЯХ </a:t>
            </a:r>
            <a:endParaRPr lang="ru-RU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5FC53B3-35C8-791D-EF98-7003D89ED667}"/>
              </a:ext>
            </a:extLst>
          </p:cNvPr>
          <p:cNvSpPr txBox="1"/>
          <p:nvPr/>
        </p:nvSpPr>
        <p:spPr>
          <a:xfrm>
            <a:off x="1107831" y="4922271"/>
            <a:ext cx="9826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3. </a:t>
            </a:r>
            <a:r>
              <a:rPr lang="ru-RU" altLang="ru-RU" b="1" dirty="0" smtClean="0">
                <a:sym typeface="ALS Hauss Bold" charset="0"/>
              </a:rPr>
              <a:t>ОПРЕДЕЛЕНИЕ </a:t>
            </a:r>
            <a:r>
              <a:rPr lang="ru-RU" altLang="ru-RU" b="1" dirty="0">
                <a:sym typeface="ALS Hauss Bold" charset="0"/>
              </a:rPr>
              <a:t>ДВУХ ПИЛОТНЫХ ТЕРРИТОРИЙ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6128351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5">
      <a:dk1>
        <a:sysClr val="windowText" lastClr="000000"/>
      </a:dk1>
      <a:lt1>
        <a:sysClr val="window" lastClr="FFFFFF"/>
      </a:lt1>
      <a:dk2>
        <a:srgbClr val="888A8D"/>
      </a:dk2>
      <a:lt2>
        <a:srgbClr val="C4C4C6"/>
      </a:lt2>
      <a:accent1>
        <a:srgbClr val="0082BB"/>
      </a:accent1>
      <a:accent2>
        <a:srgbClr val="00BCE7"/>
      </a:accent2>
      <a:accent3>
        <a:srgbClr val="FAA61A"/>
      </a:accent3>
      <a:accent4>
        <a:srgbClr val="FFD485"/>
      </a:accent4>
      <a:accent5>
        <a:srgbClr val="ED1B34"/>
      </a:accent5>
      <a:accent6>
        <a:srgbClr val="F2665E"/>
      </a:accent6>
      <a:hlink>
        <a:srgbClr val="0082BB"/>
      </a:hlink>
      <a:folHlink>
        <a:srgbClr val="FAA61A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>
            <a:lumMod val="9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Другая 5">
      <a:dk1>
        <a:sysClr val="windowText" lastClr="000000"/>
      </a:dk1>
      <a:lt1>
        <a:sysClr val="window" lastClr="FFFFFF"/>
      </a:lt1>
      <a:dk2>
        <a:srgbClr val="888A8D"/>
      </a:dk2>
      <a:lt2>
        <a:srgbClr val="C4C4C6"/>
      </a:lt2>
      <a:accent1>
        <a:srgbClr val="0082BB"/>
      </a:accent1>
      <a:accent2>
        <a:srgbClr val="00BCE7"/>
      </a:accent2>
      <a:accent3>
        <a:srgbClr val="FAA61A"/>
      </a:accent3>
      <a:accent4>
        <a:srgbClr val="FFD485"/>
      </a:accent4>
      <a:accent5>
        <a:srgbClr val="ED1B34"/>
      </a:accent5>
      <a:accent6>
        <a:srgbClr val="F2665E"/>
      </a:accent6>
      <a:hlink>
        <a:srgbClr val="0082BB"/>
      </a:hlink>
      <a:folHlink>
        <a:srgbClr val="FAA61A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>
            <a:lumMod val="9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653CCCCADF644845B44679F97B4379F0" ma:contentTypeVersion="0" ma:contentTypeDescription="Создание документа." ma:contentTypeScope="" ma:versionID="ef47a5b501aada306549bc583c7466f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2f955febea7e716b4e91cddba171100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69C1916-9DDC-42C6-8591-BCDC8C194EC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24FC562-063A-458C-8172-F6BB87557D6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B56E3D5-E39D-444D-9600-2B9B0AD40D17}">
  <ds:schemaRefs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purl.org/dc/dcmitype/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27020</TotalTime>
  <Words>603</Words>
  <Application>Microsoft Office PowerPoint</Application>
  <PresentationFormat>Широкоэкранный</PresentationFormat>
  <Paragraphs>176</Paragraphs>
  <Slides>11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ALS Hauss Bold</vt:lpstr>
      <vt:lpstr>Arial</vt:lpstr>
      <vt:lpstr>Calibri</vt:lpstr>
      <vt:lpstr>Times New Roman</vt:lpstr>
      <vt:lpstr>Wingdings</vt:lpstr>
      <vt:lpstr>Тема Office</vt:lpstr>
      <vt:lpstr>1_Тема Office</vt:lpstr>
      <vt:lpstr>Презентация PowerPoint</vt:lpstr>
      <vt:lpstr>Повышение уровня финансовой доступности – общая цель </vt:lpstr>
      <vt:lpstr>Уровень доступности инфраструктуры предоставления финансовых услуг в населенных пунктах</vt:lpstr>
      <vt:lpstr>Презентация PowerPoint</vt:lpstr>
      <vt:lpstr>Основные изменения инфраструктуры по предоставлению финансовых услуг в  Новосибирской области</vt:lpstr>
      <vt:lpstr>Положительный эффект от участия ТОИВ и Банка России в повышении финансовой доступности</vt:lpstr>
      <vt:lpstr>Презентация PowerPoint</vt:lpstr>
      <vt:lpstr>Презентация PowerPoint</vt:lpstr>
      <vt:lpstr>Презентация PowerPoint</vt:lpstr>
      <vt:lpstr>Контактная информация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brodik</dc:creator>
  <cp:lastModifiedBy>Барбанакова Надежда Алексеевна</cp:lastModifiedBy>
  <cp:revision>980</cp:revision>
  <cp:lastPrinted>2023-03-01T06:43:37Z</cp:lastPrinted>
  <dcterms:created xsi:type="dcterms:W3CDTF">2018-11-05T17:34:13Z</dcterms:created>
  <dcterms:modified xsi:type="dcterms:W3CDTF">2023-03-03T04:07:16Z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0x010100653CCCCADF644845B44679F97B4379F0</vt:lpwstr>
  </property>
</Properties>
</file>