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26"/>
  </p:notesMasterIdLst>
  <p:sldIdLst>
    <p:sldId id="281" r:id="rId3"/>
    <p:sldId id="299" r:id="rId4"/>
    <p:sldId id="301" r:id="rId5"/>
    <p:sldId id="302" r:id="rId6"/>
    <p:sldId id="303" r:id="rId7"/>
    <p:sldId id="304" r:id="rId8"/>
    <p:sldId id="305" r:id="rId9"/>
    <p:sldId id="25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06" r:id="rId25"/>
  </p:sldIdLst>
  <p:sldSz cx="10439400" cy="7562850"/>
  <p:notesSz cx="10439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A6"/>
    <a:srgbClr val="ADC8E1"/>
    <a:srgbClr val="6D7F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0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92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14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98782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45725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77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3313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69163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05019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0169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21674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27284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1093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44575" y="3592513"/>
            <a:ext cx="83502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79872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44575" y="3592513"/>
            <a:ext cx="83502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7987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44575" y="3592513"/>
            <a:ext cx="83502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7987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77753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6019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1984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347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0113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344483"/>
            <a:ext cx="8878887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235196"/>
            <a:ext cx="7312024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877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10178160" y="7347204"/>
            <a:ext cx="205740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03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61188" y="336804"/>
            <a:ext cx="448056" cy="40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21841" y="270510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28956">
            <a:solidFill>
              <a:srgbClr val="008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739455"/>
            <a:ext cx="45439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739455"/>
            <a:ext cx="45439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178160" y="7347204"/>
            <a:ext cx="205740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22287" y="7033450"/>
            <a:ext cx="2402522" cy="169277"/>
          </a:xfrm>
        </p:spPr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1555" y="7033450"/>
            <a:ext cx="3342639" cy="169277"/>
          </a:xfrm>
        </p:spPr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20940" y="7033450"/>
            <a:ext cx="2402522" cy="169277"/>
          </a:xfrm>
        </p:spPr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344483"/>
            <a:ext cx="8878887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235196"/>
            <a:ext cx="7312024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964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61188" y="336804"/>
            <a:ext cx="448056" cy="405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1021841" y="270510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0"/>
                </a:moveTo>
                <a:lnTo>
                  <a:pt x="0" y="539750"/>
                </a:lnTo>
              </a:path>
            </a:pathLst>
          </a:custGeom>
          <a:ln w="28956">
            <a:solidFill>
              <a:srgbClr val="0085A6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80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739455"/>
            <a:ext cx="45439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739455"/>
            <a:ext cx="4543901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27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5260" y="158033"/>
            <a:ext cx="8555228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510" y="1656427"/>
            <a:ext cx="9396729" cy="310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7033450"/>
            <a:ext cx="33426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7033450"/>
            <a:ext cx="240252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5/31/2017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7033450"/>
            <a:ext cx="240252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594" y="158033"/>
            <a:ext cx="9068561" cy="807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85A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0603" y="3523327"/>
            <a:ext cx="9124543" cy="3399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7033450"/>
            <a:ext cx="3342639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7033450"/>
            <a:ext cx="240252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5/31/2017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7033450"/>
            <a:ext cx="240252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9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www.altika-altay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uchenmek.ru/" TargetMode="External"/><Relationship Id="rId5" Type="http://schemas.openxmlformats.org/officeDocument/2006/relationships/hyperlink" Target="http://altay-aktru.ru/" TargetMode="External"/><Relationship Id="rId4" Type="http://schemas.openxmlformats.org/officeDocument/2006/relationships/hyperlink" Target="http://baza-aktra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0.jpeg"/><Relationship Id="rId5" Type="http://schemas.openxmlformats.org/officeDocument/2006/relationships/image" Target="../media/image54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фотографии\Фотографии\Республика_Алтай\Саша\лето\Онгудай_Кош_Агач_Улаган\AET_9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104775"/>
            <a:ext cx="11010900" cy="7562850"/>
          </a:xfrm>
          <a:prstGeom prst="rect">
            <a:avLst/>
          </a:prstGeom>
          <a:noFill/>
        </p:spPr>
      </p:pic>
      <p:sp>
        <p:nvSpPr>
          <p:cNvPr id="5" name="object 5"/>
          <p:cNvSpPr txBox="1"/>
          <p:nvPr/>
        </p:nvSpPr>
        <p:spPr>
          <a:xfrm>
            <a:off x="2552700" y="504825"/>
            <a:ext cx="8077200" cy="123110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ru-RU" sz="4000" b="1" spc="-35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rgbClr val="ADC8E1">
                      <a:alpha val="46000"/>
                    </a:srgbClr>
                  </a:glow>
                  <a:outerShdw blurRad="50800" dist="38100" dir="16200000" sx="104000" sy="104000" rotWithShape="0">
                    <a:prstClr val="black">
                      <a:alpha val="34000"/>
                    </a:prstClr>
                  </a:outerShdw>
                </a:effectLst>
                <a:latin typeface="Arial"/>
                <a:cs typeface="Arial"/>
              </a:rPr>
              <a:t>ПУТЕШЕСТВИЕ </a:t>
            </a:r>
          </a:p>
          <a:p>
            <a:pPr marL="1270" algn="ctr">
              <a:lnSpc>
                <a:spcPct val="100000"/>
              </a:lnSpc>
            </a:pPr>
            <a:r>
              <a:rPr lang="en-US" sz="4000" b="1" spc="-35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rgbClr val="ADC8E1">
                      <a:alpha val="46000"/>
                    </a:srgbClr>
                  </a:glow>
                  <a:outerShdw blurRad="50800" dist="38100" dir="16200000" sx="104000" sy="104000" rotWithShape="0">
                    <a:prstClr val="black">
                      <a:alpha val="34000"/>
                    </a:prstClr>
                  </a:outerShdw>
                </a:effectLst>
                <a:latin typeface="Arial"/>
                <a:cs typeface="Arial"/>
              </a:rPr>
              <a:t>                            </a:t>
            </a:r>
            <a:r>
              <a:rPr lang="ru-RU" sz="4000" b="1" spc="-35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>
                  <a:glow rad="88900">
                    <a:srgbClr val="ADC8E1">
                      <a:alpha val="46000"/>
                    </a:srgbClr>
                  </a:glow>
                  <a:outerShdw blurRad="50800" dist="38100" dir="16200000" sx="104000" sy="104000" rotWithShape="0">
                    <a:prstClr val="black">
                      <a:alpha val="34000"/>
                    </a:prstClr>
                  </a:outerShdw>
                </a:effectLst>
                <a:latin typeface="Arial"/>
                <a:cs typeface="Arial"/>
              </a:rPr>
              <a:t>НА АЛТАЙ</a:t>
            </a:r>
          </a:p>
        </p:txBody>
      </p:sp>
    </p:spTree>
    <p:extLst>
      <p:ext uri="{BB962C8B-B14F-4D97-AF65-F5344CB8AC3E}">
        <p14:creationId xmlns="" xmlns:p14="http://schemas.microsoft.com/office/powerpoint/2010/main" val="16389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9047" y="1373124"/>
            <a:ext cx="1152144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7523" y="1371600"/>
            <a:ext cx="1155192" cy="1132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2103" y="1373124"/>
            <a:ext cx="1152144" cy="1152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0579" y="1371600"/>
            <a:ext cx="1155191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30083" y="1350264"/>
            <a:ext cx="1152144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28559" y="1348740"/>
            <a:ext cx="1155192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58071" y="1374648"/>
            <a:ext cx="1152144" cy="11521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956547" y="1373124"/>
            <a:ext cx="1155192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85160" y="1374648"/>
            <a:ext cx="1152143" cy="11521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83635" y="1373124"/>
            <a:ext cx="1155191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26692" y="1374648"/>
            <a:ext cx="1152144" cy="11521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25167" y="1373124"/>
            <a:ext cx="1155192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9747" y="1374648"/>
            <a:ext cx="1152144" cy="11521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8224" y="1373124"/>
            <a:ext cx="1155192" cy="115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443865">
              <a:lnSpc>
                <a:spcPct val="100000"/>
              </a:lnSpc>
            </a:pPr>
            <a:r>
              <a:rPr spc="-25" dirty="0"/>
              <a:t>О</a:t>
            </a:r>
            <a:r>
              <a:rPr spc="-35" dirty="0"/>
              <a:t>П</a:t>
            </a:r>
            <a:r>
              <a:rPr spc="-25" dirty="0"/>
              <a:t>И</a:t>
            </a:r>
            <a:r>
              <a:rPr spc="-95" dirty="0"/>
              <a:t>С</a:t>
            </a:r>
            <a:r>
              <a:rPr spc="-20" dirty="0"/>
              <a:t>АН</a:t>
            </a:r>
            <a:r>
              <a:rPr spc="-40" dirty="0"/>
              <a:t>И</a:t>
            </a:r>
            <a:r>
              <a:rPr spc="-20" dirty="0"/>
              <a:t>Е</a:t>
            </a:r>
            <a:r>
              <a:rPr spc="40" dirty="0"/>
              <a:t> </a:t>
            </a:r>
            <a:r>
              <a:rPr spc="-25" dirty="0"/>
              <a:t>МА</a:t>
            </a:r>
            <a:r>
              <a:rPr spc="-35" dirty="0"/>
              <a:t>Р</a:t>
            </a:r>
            <a:r>
              <a:rPr spc="-30" dirty="0"/>
              <a:t>Ш</a:t>
            </a:r>
            <a:r>
              <a:rPr spc="-85" dirty="0"/>
              <a:t>Р</a:t>
            </a:r>
            <a:r>
              <a:rPr spc="-20" dirty="0"/>
              <a:t>У</a:t>
            </a:r>
            <a:r>
              <a:rPr spc="-125" dirty="0"/>
              <a:t>Т</a:t>
            </a:r>
            <a:r>
              <a:rPr spc="-20" dirty="0"/>
              <a:t>А</a:t>
            </a:r>
          </a:p>
        </p:txBody>
      </p:sp>
      <p:sp>
        <p:nvSpPr>
          <p:cNvPr id="17" name="object 17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785">
              <a:lnSpc>
                <a:spcPct val="100000"/>
              </a:lnSpc>
            </a:pPr>
            <a:r>
              <a:rPr spc="-10" dirty="0"/>
              <a:t>Из</a:t>
            </a:r>
            <a:r>
              <a:rPr spc="10" dirty="0"/>
              <a:t> </a:t>
            </a:r>
            <a:r>
              <a:rPr spc="-15" dirty="0"/>
              <a:t>Но</a:t>
            </a:r>
            <a:r>
              <a:rPr spc="-20" dirty="0"/>
              <a:t>в</a:t>
            </a:r>
            <a:r>
              <a:rPr spc="-10" dirty="0"/>
              <a:t>оси</a:t>
            </a:r>
            <a:r>
              <a:rPr spc="-20" dirty="0"/>
              <a:t>б</a:t>
            </a:r>
            <a:r>
              <a:rPr spc="-10" dirty="0"/>
              <a:t>ирс</a:t>
            </a:r>
            <a:r>
              <a:rPr spc="20" dirty="0"/>
              <a:t>к</a:t>
            </a:r>
            <a:r>
              <a:rPr spc="-10" dirty="0"/>
              <a:t>а</a:t>
            </a:r>
            <a:r>
              <a:rPr spc="10" dirty="0"/>
              <a:t> </a:t>
            </a:r>
            <a:r>
              <a:rPr spc="-25" dirty="0"/>
              <a:t>м</a:t>
            </a:r>
            <a:r>
              <a:rPr spc="-15" dirty="0"/>
              <a:t>ы</a:t>
            </a:r>
            <a:r>
              <a:rPr spc="10" dirty="0"/>
              <a:t> </a:t>
            </a:r>
            <a:r>
              <a:rPr spc="-50" dirty="0"/>
              <a:t>о</a:t>
            </a:r>
            <a:r>
              <a:rPr spc="-10" dirty="0"/>
              <a:t>тправи</a:t>
            </a:r>
            <a:r>
              <a:rPr spc="-25" dirty="0"/>
              <a:t>м</a:t>
            </a:r>
            <a:r>
              <a:rPr spc="-10" dirty="0"/>
              <a:t>ся</a:t>
            </a:r>
            <a:r>
              <a:rPr spc="20" dirty="0"/>
              <a:t> </a:t>
            </a:r>
            <a:r>
              <a:rPr spc="-10" dirty="0"/>
              <a:t>в</a:t>
            </a:r>
            <a:r>
              <a:rPr dirty="0"/>
              <a:t> </a:t>
            </a:r>
            <a:r>
              <a:rPr spc="-10" dirty="0"/>
              <a:t>п</a:t>
            </a:r>
            <a:r>
              <a:rPr spc="-30" dirty="0"/>
              <a:t>у</a:t>
            </a:r>
            <a:r>
              <a:rPr spc="-25" dirty="0"/>
              <a:t>т</a:t>
            </a:r>
            <a:r>
              <a:rPr spc="-10" dirty="0"/>
              <a:t>ешествие</a:t>
            </a:r>
            <a:r>
              <a:rPr spc="55" dirty="0"/>
              <a:t> </a:t>
            </a:r>
            <a:r>
              <a:rPr spc="-10" dirty="0"/>
              <a:t>по</a:t>
            </a:r>
            <a:r>
              <a:rPr spc="5" dirty="0"/>
              <a:t> </a:t>
            </a:r>
            <a:r>
              <a:rPr spc="-10" dirty="0"/>
              <a:t>са</a:t>
            </a:r>
            <a:r>
              <a:rPr spc="-20" dirty="0"/>
              <a:t>м</a:t>
            </a:r>
            <a:r>
              <a:rPr spc="-15" dirty="0"/>
              <a:t>ым</a:t>
            </a:r>
            <a:r>
              <a:rPr spc="5" dirty="0"/>
              <a:t> </a:t>
            </a:r>
            <a:r>
              <a:rPr spc="-10" dirty="0"/>
              <a:t>красивы</a:t>
            </a:r>
            <a:r>
              <a:rPr spc="-15" dirty="0"/>
              <a:t>м</a:t>
            </a:r>
            <a:r>
              <a:rPr spc="10" dirty="0"/>
              <a:t> </a:t>
            </a:r>
            <a:r>
              <a:rPr spc="-25" dirty="0"/>
              <a:t>м</a:t>
            </a:r>
            <a:r>
              <a:rPr spc="-10" dirty="0"/>
              <a:t>ес</a:t>
            </a:r>
            <a:r>
              <a:rPr spc="-25" dirty="0"/>
              <a:t>т</a:t>
            </a:r>
            <a:r>
              <a:rPr spc="-10" dirty="0"/>
              <a:t>ам</a:t>
            </a:r>
            <a:r>
              <a:rPr spc="5" dirty="0"/>
              <a:t> </a:t>
            </a:r>
            <a:r>
              <a:rPr spc="-15" dirty="0"/>
              <a:t>А</a:t>
            </a:r>
            <a:r>
              <a:rPr spc="-5" dirty="0"/>
              <a:t>л</a:t>
            </a:r>
            <a:r>
              <a:rPr spc="-25" dirty="0"/>
              <a:t>т</a:t>
            </a:r>
            <a:r>
              <a:rPr spc="-10" dirty="0"/>
              <a:t>ая.</a:t>
            </a:r>
            <a:r>
              <a:rPr spc="15" dirty="0"/>
              <a:t> </a:t>
            </a:r>
            <a:r>
              <a:rPr spc="-10" dirty="0"/>
              <a:t>Нас</a:t>
            </a:r>
            <a:r>
              <a:rPr dirty="0"/>
              <a:t> </a:t>
            </a:r>
            <a:r>
              <a:rPr spc="-10" dirty="0"/>
              <a:t>жд</a:t>
            </a:r>
            <a:r>
              <a:rPr spc="-30" dirty="0"/>
              <a:t>у</a:t>
            </a:r>
            <a:r>
              <a:rPr spc="-10" dirty="0"/>
              <a:t>т о</a:t>
            </a:r>
            <a:r>
              <a:rPr spc="-60" dirty="0"/>
              <a:t>б</a:t>
            </a:r>
            <a:r>
              <a:rPr spc="-10" dirty="0"/>
              <a:t>ъе</a:t>
            </a:r>
            <a:r>
              <a:rPr spc="-5" dirty="0"/>
              <a:t>к</a:t>
            </a:r>
            <a:r>
              <a:rPr spc="-10" dirty="0"/>
              <a:t>ты</a:t>
            </a:r>
            <a:r>
              <a:rPr spc="10" dirty="0"/>
              <a:t> </a:t>
            </a:r>
            <a:r>
              <a:rPr spc="-20" dirty="0"/>
              <a:t>в</a:t>
            </a:r>
            <a:r>
              <a:rPr spc="-10" dirty="0"/>
              <a:t>се</a:t>
            </a:r>
            <a:r>
              <a:rPr spc="-20" dirty="0"/>
              <a:t>м</a:t>
            </a:r>
            <a:r>
              <a:rPr spc="-10" dirty="0"/>
              <a:t>ир</a:t>
            </a:r>
            <a:r>
              <a:rPr spc="-20" dirty="0"/>
              <a:t>н</a:t>
            </a:r>
            <a:r>
              <a:rPr spc="-10" dirty="0"/>
              <a:t>о</a:t>
            </a:r>
            <a:r>
              <a:rPr spc="-45" dirty="0"/>
              <a:t>г</a:t>
            </a:r>
            <a:r>
              <a:rPr spc="-10" dirty="0"/>
              <a:t>о</a:t>
            </a:r>
            <a:r>
              <a:rPr spc="30" dirty="0"/>
              <a:t> </a:t>
            </a:r>
            <a:r>
              <a:rPr spc="-15" dirty="0"/>
              <a:t>н</a:t>
            </a:r>
            <a:r>
              <a:rPr spc="-10" dirty="0"/>
              <a:t>асл</a:t>
            </a:r>
            <a:r>
              <a:rPr spc="-50" dirty="0"/>
              <a:t>е</a:t>
            </a:r>
            <a:r>
              <a:rPr spc="-10" dirty="0"/>
              <a:t>дия</a:t>
            </a:r>
            <a:r>
              <a:rPr spc="15" dirty="0"/>
              <a:t> </a:t>
            </a:r>
            <a:r>
              <a:rPr spc="-15" dirty="0"/>
              <a:t>ЮНЕС</a:t>
            </a:r>
            <a:r>
              <a:rPr spc="-30" dirty="0"/>
              <a:t>К</a:t>
            </a:r>
            <a:r>
              <a:rPr spc="-15" dirty="0"/>
              <a:t>О</a:t>
            </a:r>
            <a:r>
              <a:rPr spc="35" dirty="0"/>
              <a:t> </a:t>
            </a:r>
            <a:r>
              <a:rPr spc="-10" dirty="0"/>
              <a:t>–</a:t>
            </a:r>
            <a:r>
              <a:rPr spc="-5" dirty="0"/>
              <a:t> </a:t>
            </a:r>
            <a:r>
              <a:rPr spc="-15" dirty="0"/>
              <a:t>А</a:t>
            </a:r>
            <a:r>
              <a:rPr spc="-5" dirty="0"/>
              <a:t>л</a:t>
            </a:r>
            <a:r>
              <a:rPr spc="-25" dirty="0"/>
              <a:t>т</a:t>
            </a:r>
            <a:r>
              <a:rPr spc="-10" dirty="0"/>
              <a:t>айский</a:t>
            </a:r>
            <a:r>
              <a:rPr spc="20" dirty="0"/>
              <a:t> </a:t>
            </a:r>
            <a:r>
              <a:rPr spc="-10" dirty="0"/>
              <a:t>запо</a:t>
            </a:r>
            <a:r>
              <a:rPr spc="-20" dirty="0"/>
              <a:t>в</a:t>
            </a:r>
            <a:r>
              <a:rPr spc="-50" dirty="0"/>
              <a:t>е</a:t>
            </a:r>
            <a:r>
              <a:rPr spc="-10" dirty="0"/>
              <a:t>д</a:t>
            </a:r>
            <a:r>
              <a:rPr spc="-15" dirty="0"/>
              <a:t>н</a:t>
            </a:r>
            <a:r>
              <a:rPr spc="-10" dirty="0"/>
              <a:t>ик</a:t>
            </a:r>
            <a:r>
              <a:rPr spc="25" dirty="0"/>
              <a:t> </a:t>
            </a:r>
            <a:r>
              <a:rPr spc="-10" dirty="0"/>
              <a:t>и</a:t>
            </a:r>
            <a:r>
              <a:rPr spc="5" dirty="0"/>
              <a:t> </a:t>
            </a:r>
            <a:r>
              <a:rPr spc="-100" dirty="0"/>
              <a:t>Т</a:t>
            </a:r>
            <a:r>
              <a:rPr spc="-60" dirty="0"/>
              <a:t>е</a:t>
            </a:r>
            <a:r>
              <a:rPr spc="-10" dirty="0"/>
              <a:t>лецкое</a:t>
            </a:r>
            <a:r>
              <a:rPr spc="10" dirty="0"/>
              <a:t> </a:t>
            </a:r>
            <a:r>
              <a:rPr spc="-25" dirty="0"/>
              <a:t>оз</a:t>
            </a:r>
            <a:r>
              <a:rPr spc="-10" dirty="0"/>
              <a:t>еро,</a:t>
            </a:r>
            <a:r>
              <a:rPr spc="-5" dirty="0"/>
              <a:t> к</a:t>
            </a:r>
            <a:r>
              <a:rPr spc="-50" dirty="0"/>
              <a:t>о</a:t>
            </a:r>
            <a:r>
              <a:rPr spc="-25" dirty="0"/>
              <a:t>т</a:t>
            </a:r>
            <a:r>
              <a:rPr spc="-10" dirty="0"/>
              <a:t>орое</a:t>
            </a:r>
            <a:r>
              <a:rPr spc="-5" dirty="0"/>
              <a:t> </a:t>
            </a:r>
            <a:r>
              <a:rPr spc="-25" dirty="0"/>
              <a:t>м</a:t>
            </a:r>
            <a:r>
              <a:rPr spc="-15" dirty="0"/>
              <a:t>ы</a:t>
            </a:r>
            <a:r>
              <a:rPr spc="10" dirty="0"/>
              <a:t> </a:t>
            </a:r>
            <a:r>
              <a:rPr spc="-10" dirty="0"/>
              <a:t>перес</a:t>
            </a:r>
            <a:r>
              <a:rPr spc="-60" dirty="0"/>
              <a:t>е</a:t>
            </a:r>
            <a:r>
              <a:rPr spc="-10" dirty="0"/>
              <a:t>чем</a:t>
            </a:r>
            <a:r>
              <a:rPr dirty="0"/>
              <a:t> </a:t>
            </a:r>
            <a:r>
              <a:rPr spc="-15" dirty="0"/>
              <a:t>н</a:t>
            </a:r>
            <a:r>
              <a:rPr spc="-10" dirty="0"/>
              <a:t>а</a:t>
            </a:r>
            <a:r>
              <a:rPr spc="10" dirty="0"/>
              <a:t> </a:t>
            </a:r>
            <a:r>
              <a:rPr spc="-5" dirty="0"/>
              <a:t>к</a:t>
            </a:r>
            <a:r>
              <a:rPr spc="-10" dirty="0"/>
              <a:t>ора</a:t>
            </a:r>
            <a:r>
              <a:rPr spc="-85" dirty="0"/>
              <a:t>б</a:t>
            </a:r>
            <a:r>
              <a:rPr spc="-10" dirty="0"/>
              <a:t>лике</a:t>
            </a:r>
            <a:r>
              <a:rPr spc="30" dirty="0"/>
              <a:t> </a:t>
            </a:r>
            <a:r>
              <a:rPr spc="-10" dirty="0"/>
              <a:t>с</a:t>
            </a:r>
            <a:r>
              <a:rPr spc="10" dirty="0"/>
              <a:t> </a:t>
            </a:r>
            <a:r>
              <a:rPr spc="-10" dirty="0"/>
              <a:t>се</a:t>
            </a:r>
            <a:r>
              <a:rPr spc="-20" dirty="0"/>
              <a:t>в</a:t>
            </a:r>
            <a:r>
              <a:rPr spc="-10" dirty="0"/>
              <a:t>ера</a:t>
            </a:r>
            <a:r>
              <a:rPr spc="-15" dirty="0"/>
              <a:t> н</a:t>
            </a:r>
            <a:r>
              <a:rPr spc="-10" dirty="0"/>
              <a:t>а</a:t>
            </a:r>
            <a:r>
              <a:rPr spc="10" dirty="0"/>
              <a:t> </a:t>
            </a:r>
            <a:r>
              <a:rPr spc="-15" dirty="0"/>
              <a:t>ю</a:t>
            </a:r>
            <a:r>
              <a:rPr spc="-195" dirty="0"/>
              <a:t>г</a:t>
            </a:r>
            <a:r>
              <a:rPr spc="-5" dirty="0"/>
              <a:t>,</a:t>
            </a:r>
            <a:r>
              <a:rPr spc="10" dirty="0"/>
              <a:t> </a:t>
            </a:r>
            <a:r>
              <a:rPr spc="-10" dirty="0"/>
              <a:t>ч</a:t>
            </a:r>
            <a:r>
              <a:rPr spc="-25" dirty="0"/>
              <a:t>т</a:t>
            </a:r>
            <a:r>
              <a:rPr spc="-10" dirty="0"/>
              <a:t>обы</a:t>
            </a:r>
            <a:r>
              <a:rPr spc="10" dirty="0"/>
              <a:t> </a:t>
            </a:r>
            <a:r>
              <a:rPr spc="-10" dirty="0"/>
              <a:t>ис</a:t>
            </a:r>
            <a:r>
              <a:rPr spc="-5" dirty="0"/>
              <a:t>с</a:t>
            </a:r>
            <a:r>
              <a:rPr spc="-10" dirty="0"/>
              <a:t>л</a:t>
            </a:r>
            <a:r>
              <a:rPr spc="-50" dirty="0"/>
              <a:t>е</a:t>
            </a:r>
            <a:r>
              <a:rPr spc="-10" dirty="0"/>
              <a:t>до</a:t>
            </a:r>
            <a:r>
              <a:rPr spc="-20" dirty="0"/>
              <a:t>в</a:t>
            </a:r>
            <a:r>
              <a:rPr spc="-50" dirty="0"/>
              <a:t>а</a:t>
            </a:r>
            <a:r>
              <a:rPr spc="-10" dirty="0"/>
              <a:t>ть</a:t>
            </a:r>
            <a:r>
              <a:rPr spc="15" dirty="0"/>
              <a:t> </a:t>
            </a:r>
            <a:r>
              <a:rPr spc="-10" dirty="0"/>
              <a:t>д</a:t>
            </a:r>
            <a:r>
              <a:rPr spc="-50" dirty="0"/>
              <a:t>о</a:t>
            </a:r>
            <a:r>
              <a:rPr spc="-10" dirty="0"/>
              <a:t>ли</a:t>
            </a:r>
            <a:r>
              <a:rPr spc="-20" dirty="0"/>
              <a:t>н</a:t>
            </a:r>
            <a:r>
              <a:rPr spc="-10" dirty="0"/>
              <a:t>у</a:t>
            </a:r>
            <a:r>
              <a:rPr spc="70" dirty="0"/>
              <a:t> </a:t>
            </a:r>
            <a:r>
              <a:rPr spc="-10" dirty="0"/>
              <a:t>реки</a:t>
            </a:r>
            <a:r>
              <a:rPr spc="10" dirty="0"/>
              <a:t> </a:t>
            </a:r>
            <a:r>
              <a:rPr spc="-15" dirty="0"/>
              <a:t>Ч</a:t>
            </a:r>
            <a:r>
              <a:rPr spc="-65" dirty="0"/>
              <a:t>у</a:t>
            </a:r>
            <a:r>
              <a:rPr spc="-15" dirty="0"/>
              <a:t>лы</a:t>
            </a:r>
            <a:r>
              <a:rPr spc="-10" dirty="0"/>
              <a:t>ш</a:t>
            </a:r>
            <a:r>
              <a:rPr spc="-25" dirty="0"/>
              <a:t>м</a:t>
            </a:r>
            <a:r>
              <a:rPr spc="-10" dirty="0"/>
              <a:t>ан,</a:t>
            </a:r>
            <a:r>
              <a:rPr spc="50" dirty="0"/>
              <a:t> </a:t>
            </a:r>
            <a:r>
              <a:rPr spc="-10" dirty="0"/>
              <a:t>с</a:t>
            </a:r>
            <a:r>
              <a:rPr dirty="0"/>
              <a:t> </a:t>
            </a:r>
            <a:r>
              <a:rPr spc="-10" dirty="0"/>
              <a:t>ее</a:t>
            </a:r>
            <a:r>
              <a:rPr spc="-5" dirty="0"/>
              <a:t> </a:t>
            </a:r>
            <a:r>
              <a:rPr spc="20" dirty="0"/>
              <a:t>к</a:t>
            </a:r>
            <a:r>
              <a:rPr spc="-10" dirty="0"/>
              <a:t>а</a:t>
            </a:r>
            <a:r>
              <a:rPr spc="-25" dirty="0"/>
              <a:t>м</a:t>
            </a:r>
            <a:r>
              <a:rPr spc="-10" dirty="0"/>
              <a:t>е</a:t>
            </a:r>
            <a:r>
              <a:rPr spc="-20" dirty="0"/>
              <a:t>нн</a:t>
            </a:r>
            <a:r>
              <a:rPr spc="-15" dirty="0"/>
              <a:t>ы</a:t>
            </a:r>
            <a:r>
              <a:rPr spc="-20" dirty="0"/>
              <a:t>м</a:t>
            </a:r>
            <a:r>
              <a:rPr spc="-10" dirty="0"/>
              <a:t>и</a:t>
            </a:r>
            <a:r>
              <a:rPr spc="50" dirty="0"/>
              <a:t> </a:t>
            </a:r>
            <a:r>
              <a:rPr spc="-10" dirty="0"/>
              <a:t>гри</a:t>
            </a:r>
            <a:r>
              <a:rPr spc="-55" dirty="0"/>
              <a:t>б</a:t>
            </a:r>
            <a:r>
              <a:rPr spc="-10" dirty="0"/>
              <a:t>а</a:t>
            </a:r>
            <a:r>
              <a:rPr spc="-25" dirty="0"/>
              <a:t>м</a:t>
            </a:r>
            <a:r>
              <a:rPr spc="-10" dirty="0"/>
              <a:t>и</a:t>
            </a:r>
            <a:r>
              <a:rPr spc="30" dirty="0"/>
              <a:t> </a:t>
            </a:r>
            <a:r>
              <a:rPr spc="-10" dirty="0"/>
              <a:t>и</a:t>
            </a:r>
            <a:r>
              <a:rPr spc="5" dirty="0"/>
              <a:t> </a:t>
            </a:r>
            <a:r>
              <a:rPr spc="-20" dirty="0"/>
              <a:t>в</a:t>
            </a:r>
            <a:r>
              <a:rPr spc="-50" dirty="0"/>
              <a:t>о</a:t>
            </a:r>
            <a:r>
              <a:rPr spc="-10" dirty="0"/>
              <a:t>допадам</a:t>
            </a:r>
            <a:r>
              <a:rPr spc="-20" dirty="0"/>
              <a:t>и</a:t>
            </a:r>
            <a:r>
              <a:rPr spc="-5" dirty="0"/>
              <a:t>.</a:t>
            </a:r>
            <a:r>
              <a:rPr spc="20" dirty="0"/>
              <a:t> </a:t>
            </a:r>
            <a:r>
              <a:rPr spc="-15" dirty="0"/>
              <a:t>П</a:t>
            </a:r>
            <a:r>
              <a:rPr spc="-30" dirty="0"/>
              <a:t>у</a:t>
            </a:r>
            <a:r>
              <a:rPr spc="-25" dirty="0"/>
              <a:t>т</a:t>
            </a:r>
            <a:r>
              <a:rPr spc="-10" dirty="0"/>
              <a:t>ешест</a:t>
            </a:r>
            <a:r>
              <a:rPr spc="-20" dirty="0"/>
              <a:t>в</a:t>
            </a:r>
            <a:r>
              <a:rPr spc="-10" dirty="0"/>
              <a:t>е</a:t>
            </a:r>
            <a:r>
              <a:rPr spc="-20" dirty="0"/>
              <a:t>нн</a:t>
            </a:r>
            <a:r>
              <a:rPr spc="-15" dirty="0"/>
              <a:t>и</a:t>
            </a:r>
            <a:r>
              <a:rPr spc="-5" dirty="0"/>
              <a:t>к</a:t>
            </a:r>
            <a:r>
              <a:rPr spc="-10" dirty="0"/>
              <a:t>и</a:t>
            </a:r>
            <a:r>
              <a:rPr spc="50" dirty="0"/>
              <a:t> </a:t>
            </a:r>
            <a:r>
              <a:rPr spc="-50" dirty="0"/>
              <a:t>б</a:t>
            </a:r>
            <a:r>
              <a:rPr spc="-80" dirty="0"/>
              <a:t>у</a:t>
            </a:r>
            <a:r>
              <a:rPr spc="-10" dirty="0"/>
              <a:t>д</a:t>
            </a:r>
            <a:r>
              <a:rPr spc="-25" dirty="0"/>
              <a:t>у</a:t>
            </a:r>
            <a:r>
              <a:rPr spc="-10" dirty="0"/>
              <a:t>т</a:t>
            </a:r>
            <a:r>
              <a:rPr spc="55" dirty="0"/>
              <a:t> </a:t>
            </a:r>
            <a:r>
              <a:rPr spc="-10" dirty="0"/>
              <a:t>с</a:t>
            </a:r>
            <a:r>
              <a:rPr spc="-25" dirty="0"/>
              <a:t>т</a:t>
            </a:r>
            <a:r>
              <a:rPr spc="-10" dirty="0"/>
              <a:t>оять</a:t>
            </a:r>
            <a:r>
              <a:rPr spc="10" dirty="0"/>
              <a:t> </a:t>
            </a:r>
            <a:r>
              <a:rPr spc="-20" dirty="0"/>
              <a:t>н</a:t>
            </a:r>
            <a:r>
              <a:rPr spc="-10" dirty="0"/>
              <a:t>а</a:t>
            </a:r>
            <a:r>
              <a:rPr spc="5" dirty="0"/>
              <a:t> </a:t>
            </a:r>
            <a:r>
              <a:rPr spc="-20" dirty="0"/>
              <a:t>в</a:t>
            </a:r>
            <a:r>
              <a:rPr spc="-15" dirty="0"/>
              <a:t>ерши</a:t>
            </a:r>
            <a:r>
              <a:rPr spc="-20" dirty="0"/>
              <a:t>н</a:t>
            </a:r>
            <a:r>
              <a:rPr spc="-10" dirty="0"/>
              <a:t>е</a:t>
            </a:r>
            <a:r>
              <a:rPr spc="20" dirty="0"/>
              <a:t> </a:t>
            </a:r>
            <a:r>
              <a:rPr spc="-10" dirty="0"/>
              <a:t>пере</a:t>
            </a:r>
            <a:r>
              <a:rPr spc="-25" dirty="0"/>
              <a:t>в</a:t>
            </a:r>
            <a:r>
              <a:rPr spc="-10" dirty="0"/>
              <a:t>ала</a:t>
            </a:r>
            <a:r>
              <a:rPr spc="10" dirty="0"/>
              <a:t> </a:t>
            </a:r>
            <a:r>
              <a:rPr spc="-20" dirty="0"/>
              <a:t>К</a:t>
            </a:r>
            <a:r>
              <a:rPr spc="-50" dirty="0"/>
              <a:t>а</a:t>
            </a:r>
            <a:r>
              <a:rPr spc="-5" dirty="0"/>
              <a:t>т</a:t>
            </a:r>
            <a:r>
              <a:rPr spc="-30" dirty="0"/>
              <a:t>у</a:t>
            </a:r>
            <a:r>
              <a:rPr spc="-10" dirty="0">
                <a:latin typeface="Arial"/>
                <a:cs typeface="Arial"/>
              </a:rPr>
              <a:t>-</a:t>
            </a:r>
          </a:p>
          <a:p>
            <a:pPr marL="12700" marR="5080">
              <a:lnSpc>
                <a:spcPct val="100000"/>
              </a:lnSpc>
            </a:pPr>
            <a:r>
              <a:rPr spc="-10" dirty="0"/>
              <a:t>Ярык,</a:t>
            </a:r>
            <a:r>
              <a:rPr spc="5" dirty="0"/>
              <a:t> </a:t>
            </a:r>
            <a:r>
              <a:rPr spc="-10" dirty="0"/>
              <a:t>с</a:t>
            </a:r>
            <a:r>
              <a:rPr dirty="0"/>
              <a:t> </a:t>
            </a:r>
            <a:r>
              <a:rPr spc="-10" dirty="0"/>
              <a:t>видом</a:t>
            </a:r>
            <a:r>
              <a:rPr spc="15" dirty="0"/>
              <a:t> </a:t>
            </a:r>
            <a:r>
              <a:rPr spc="-15" dirty="0"/>
              <a:t>н</a:t>
            </a:r>
            <a:r>
              <a:rPr spc="-10" dirty="0"/>
              <a:t>а</a:t>
            </a:r>
            <a:r>
              <a:rPr spc="20" dirty="0"/>
              <a:t> </a:t>
            </a:r>
            <a:r>
              <a:rPr spc="-10" dirty="0"/>
              <a:t>са</a:t>
            </a:r>
            <a:r>
              <a:rPr spc="-20" dirty="0"/>
              <a:t>м</a:t>
            </a:r>
            <a:r>
              <a:rPr spc="-15" dirty="0"/>
              <a:t>ый</a:t>
            </a:r>
            <a:r>
              <a:rPr spc="10" dirty="0"/>
              <a:t> </a:t>
            </a:r>
            <a:r>
              <a:rPr spc="-45" dirty="0"/>
              <a:t>г</a:t>
            </a:r>
            <a:r>
              <a:rPr spc="-10" dirty="0"/>
              <a:t>л</a:t>
            </a:r>
            <a:r>
              <a:rPr spc="-20" dirty="0"/>
              <a:t>у</a:t>
            </a:r>
            <a:r>
              <a:rPr spc="-10" dirty="0"/>
              <a:t>бо</a:t>
            </a:r>
            <a:r>
              <a:rPr spc="-15" dirty="0"/>
              <a:t>к</a:t>
            </a:r>
            <a:r>
              <a:rPr spc="-10" dirty="0"/>
              <a:t>ий</a:t>
            </a:r>
            <a:r>
              <a:rPr spc="50" dirty="0"/>
              <a:t> </a:t>
            </a:r>
            <a:r>
              <a:rPr spc="20" dirty="0"/>
              <a:t>к</a:t>
            </a:r>
            <a:r>
              <a:rPr spc="-10" dirty="0"/>
              <a:t>ан</a:t>
            </a:r>
            <a:r>
              <a:rPr spc="-20" dirty="0"/>
              <a:t>ь</a:t>
            </a:r>
            <a:r>
              <a:rPr spc="-10" dirty="0"/>
              <a:t>он</a:t>
            </a:r>
            <a:r>
              <a:rPr spc="40" dirty="0"/>
              <a:t> </a:t>
            </a:r>
            <a:r>
              <a:rPr spc="-85" dirty="0"/>
              <a:t>Р</a:t>
            </a:r>
            <a:r>
              <a:rPr spc="-10" dirty="0"/>
              <a:t>оссии</a:t>
            </a:r>
            <a:r>
              <a:rPr spc="25" dirty="0"/>
              <a:t> </a:t>
            </a:r>
            <a:r>
              <a:rPr spc="-10" dirty="0"/>
              <a:t>и</a:t>
            </a:r>
            <a:r>
              <a:rPr spc="15" dirty="0"/>
              <a:t> </a:t>
            </a:r>
            <a:r>
              <a:rPr spc="-5" dirty="0"/>
              <a:t>к</a:t>
            </a:r>
            <a:r>
              <a:rPr spc="-30" dirty="0"/>
              <a:t>у</a:t>
            </a:r>
            <a:r>
              <a:rPr spc="-10" dirty="0"/>
              <a:t>п</a:t>
            </a:r>
            <a:r>
              <a:rPr spc="-50" dirty="0"/>
              <a:t>а</a:t>
            </a:r>
            <a:r>
              <a:rPr spc="-10" dirty="0"/>
              <a:t>ться</a:t>
            </a:r>
            <a:r>
              <a:rPr spc="35" dirty="0"/>
              <a:t> </a:t>
            </a:r>
            <a:r>
              <a:rPr spc="-10" dirty="0"/>
              <a:t>в</a:t>
            </a:r>
            <a:r>
              <a:rPr spc="10" dirty="0"/>
              <a:t> </a:t>
            </a:r>
            <a:r>
              <a:rPr spc="-10" dirty="0"/>
              <a:t>вы</a:t>
            </a:r>
            <a:r>
              <a:rPr spc="0" dirty="0"/>
              <a:t>с</a:t>
            </a:r>
            <a:r>
              <a:rPr spc="-10" dirty="0"/>
              <a:t>о</a:t>
            </a:r>
            <a:r>
              <a:rPr spc="-5" dirty="0"/>
              <a:t>к</a:t>
            </a:r>
            <a:r>
              <a:rPr spc="-10" dirty="0"/>
              <a:t>о</a:t>
            </a:r>
            <a:r>
              <a:rPr spc="-45" dirty="0"/>
              <a:t>г</a:t>
            </a:r>
            <a:r>
              <a:rPr spc="-10" dirty="0"/>
              <a:t>орных</a:t>
            </a:r>
            <a:r>
              <a:rPr spc="15" dirty="0"/>
              <a:t> </a:t>
            </a:r>
            <a:r>
              <a:rPr spc="-25" dirty="0"/>
              <a:t>оз</a:t>
            </a:r>
            <a:r>
              <a:rPr spc="-10" dirty="0"/>
              <a:t>ерах,</a:t>
            </a:r>
            <a:r>
              <a:rPr spc="5" dirty="0"/>
              <a:t> </a:t>
            </a:r>
            <a:r>
              <a:rPr spc="-15" dirty="0"/>
              <a:t>н</a:t>
            </a:r>
            <a:r>
              <a:rPr spc="-50" dirty="0"/>
              <a:t>о</a:t>
            </a:r>
            <a:r>
              <a:rPr spc="-10" dirty="0"/>
              <a:t>че</a:t>
            </a:r>
            <a:r>
              <a:rPr spc="-20" dirty="0"/>
              <a:t>в</a:t>
            </a:r>
            <a:r>
              <a:rPr spc="-50" dirty="0"/>
              <a:t>а</a:t>
            </a:r>
            <a:r>
              <a:rPr spc="-10" dirty="0"/>
              <a:t>ть</a:t>
            </a:r>
            <a:r>
              <a:rPr spc="30" dirty="0"/>
              <a:t> </a:t>
            </a:r>
            <a:r>
              <a:rPr spc="-10" dirty="0"/>
              <a:t>в ал</a:t>
            </a:r>
            <a:r>
              <a:rPr spc="-25" dirty="0"/>
              <a:t>т</a:t>
            </a:r>
            <a:r>
              <a:rPr spc="-10" dirty="0"/>
              <a:t>айских</a:t>
            </a:r>
            <a:r>
              <a:rPr spc="25" dirty="0"/>
              <a:t> </a:t>
            </a:r>
            <a:r>
              <a:rPr spc="-10" dirty="0"/>
              <a:t>аилах</a:t>
            </a:r>
            <a:r>
              <a:rPr spc="15" dirty="0"/>
              <a:t> </a:t>
            </a:r>
            <a:r>
              <a:rPr spc="-10" dirty="0"/>
              <a:t>п</a:t>
            </a:r>
            <a:r>
              <a:rPr spc="-50" dirty="0"/>
              <a:t>о</a:t>
            </a:r>
            <a:r>
              <a:rPr spc="-10" dirty="0"/>
              <a:t>д</a:t>
            </a:r>
            <a:r>
              <a:rPr spc="10" dirty="0"/>
              <a:t> </a:t>
            </a:r>
            <a:r>
              <a:rPr spc="-80" dirty="0"/>
              <a:t>у</a:t>
            </a:r>
            <a:r>
              <a:rPr spc="-10" dirty="0"/>
              <a:t>диви</a:t>
            </a:r>
            <a:r>
              <a:rPr spc="-25" dirty="0"/>
              <a:t>т</a:t>
            </a:r>
            <a:r>
              <a:rPr spc="-60" dirty="0"/>
              <a:t>е</a:t>
            </a:r>
            <a:r>
              <a:rPr spc="-10" dirty="0"/>
              <a:t>ль</a:t>
            </a:r>
            <a:r>
              <a:rPr spc="-20" dirty="0"/>
              <a:t>н</a:t>
            </a:r>
            <a:r>
              <a:rPr spc="-15" dirty="0"/>
              <a:t>ым</a:t>
            </a:r>
            <a:r>
              <a:rPr spc="65" dirty="0"/>
              <a:t> </a:t>
            </a:r>
            <a:r>
              <a:rPr spc="-10" dirty="0"/>
              <a:t>з</a:t>
            </a:r>
            <a:r>
              <a:rPr spc="-20" dirty="0"/>
              <a:t>в</a:t>
            </a:r>
            <a:r>
              <a:rPr spc="-50" dirty="0"/>
              <a:t>ез</a:t>
            </a:r>
            <a:r>
              <a:rPr spc="-10" dirty="0"/>
              <a:t>д</a:t>
            </a:r>
            <a:r>
              <a:rPr spc="-15" dirty="0"/>
              <a:t>ным</a:t>
            </a:r>
            <a:r>
              <a:rPr spc="35" dirty="0"/>
              <a:t> </a:t>
            </a:r>
            <a:r>
              <a:rPr spc="-15" dirty="0"/>
              <a:t>н</a:t>
            </a:r>
            <a:r>
              <a:rPr spc="-25" dirty="0"/>
              <a:t>е</a:t>
            </a:r>
            <a:r>
              <a:rPr spc="-10" dirty="0"/>
              <a:t>бом</a:t>
            </a:r>
            <a:r>
              <a:rPr spc="10" dirty="0"/>
              <a:t> </a:t>
            </a:r>
            <a:r>
              <a:rPr spc="-10" dirty="0"/>
              <a:t>Азии</a:t>
            </a:r>
            <a:r>
              <a:rPr spc="20" dirty="0"/>
              <a:t> </a:t>
            </a:r>
            <a:r>
              <a:rPr spc="-10" dirty="0"/>
              <a:t>и</a:t>
            </a:r>
            <a:r>
              <a:rPr spc="15" dirty="0"/>
              <a:t> </a:t>
            </a:r>
            <a:r>
              <a:rPr spc="-10" dirty="0"/>
              <a:t>просып</a:t>
            </a:r>
            <a:r>
              <a:rPr spc="-45" dirty="0"/>
              <a:t>а</a:t>
            </a:r>
            <a:r>
              <a:rPr spc="-10" dirty="0"/>
              <a:t>ться</a:t>
            </a:r>
            <a:r>
              <a:rPr spc="5" dirty="0"/>
              <a:t> </a:t>
            </a:r>
            <a:r>
              <a:rPr spc="-10" dirty="0"/>
              <a:t>у</a:t>
            </a:r>
            <a:r>
              <a:rPr spc="5" dirty="0"/>
              <a:t> </a:t>
            </a:r>
            <a:r>
              <a:rPr spc="-10" dirty="0"/>
              <a:t>с</a:t>
            </a:r>
            <a:r>
              <a:rPr spc="-15" dirty="0"/>
              <a:t>н</a:t>
            </a:r>
            <a:r>
              <a:rPr spc="-25" dirty="0"/>
              <a:t>е</a:t>
            </a:r>
            <a:r>
              <a:rPr spc="-10" dirty="0"/>
              <a:t>жных</a:t>
            </a:r>
            <a:r>
              <a:rPr spc="25" dirty="0"/>
              <a:t> </a:t>
            </a:r>
            <a:r>
              <a:rPr spc="-20" dirty="0"/>
              <a:t>в</a:t>
            </a:r>
            <a:r>
              <a:rPr spc="-10" dirty="0"/>
              <a:t>ершин Се</a:t>
            </a:r>
            <a:r>
              <a:rPr spc="-20" dirty="0"/>
              <a:t>в</a:t>
            </a:r>
            <a:r>
              <a:rPr spc="-10" dirty="0"/>
              <a:t>еро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5" dirty="0"/>
              <a:t>Ч</a:t>
            </a:r>
            <a:r>
              <a:rPr spc="-25" dirty="0"/>
              <a:t>у</a:t>
            </a:r>
            <a:r>
              <a:rPr spc="-10" dirty="0"/>
              <a:t>йс</a:t>
            </a:r>
            <a:r>
              <a:rPr spc="-5" dirty="0"/>
              <a:t>к</a:t>
            </a:r>
            <a:r>
              <a:rPr spc="-10" dirty="0"/>
              <a:t>о</a:t>
            </a:r>
            <a:r>
              <a:rPr spc="-45" dirty="0"/>
              <a:t>г</a:t>
            </a:r>
            <a:r>
              <a:rPr spc="-10" dirty="0"/>
              <a:t>о</a:t>
            </a:r>
            <a:r>
              <a:rPr spc="30" dirty="0"/>
              <a:t> </a:t>
            </a:r>
            <a:r>
              <a:rPr spc="-10" dirty="0"/>
              <a:t>Хр</a:t>
            </a:r>
            <a:r>
              <a:rPr spc="-20" dirty="0"/>
              <a:t>е</a:t>
            </a:r>
            <a:r>
              <a:rPr spc="-10" dirty="0"/>
              <a:t>б</a:t>
            </a:r>
            <a:r>
              <a:rPr spc="-25" dirty="0"/>
              <a:t>т</a:t>
            </a:r>
            <a:r>
              <a:rPr spc="-10" dirty="0"/>
              <a:t>а.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236220">
              <a:lnSpc>
                <a:spcPct val="100000"/>
              </a:lnSpc>
            </a:pPr>
            <a:r>
              <a:rPr spc="-15" dirty="0"/>
              <a:t>Наш</a:t>
            </a:r>
            <a:r>
              <a:rPr spc="10" dirty="0"/>
              <a:t> </a:t>
            </a:r>
            <a:r>
              <a:rPr spc="-10" dirty="0"/>
              <a:t>п</a:t>
            </a:r>
            <a:r>
              <a:rPr spc="-30" dirty="0"/>
              <a:t>у</a:t>
            </a:r>
            <a:r>
              <a:rPr spc="-10" dirty="0"/>
              <a:t>ть</a:t>
            </a:r>
            <a:r>
              <a:rPr spc="35" dirty="0"/>
              <a:t> </a:t>
            </a:r>
            <a:r>
              <a:rPr spc="-10" dirty="0"/>
              <a:t>пр</a:t>
            </a:r>
            <a:r>
              <a:rPr spc="-5" dirty="0"/>
              <a:t>о</a:t>
            </a:r>
            <a:r>
              <a:rPr spc="-10" dirty="0"/>
              <a:t>йд</a:t>
            </a:r>
            <a:r>
              <a:rPr spc="-55" dirty="0"/>
              <a:t>е</a:t>
            </a:r>
            <a:r>
              <a:rPr spc="-10" dirty="0"/>
              <a:t>т</a:t>
            </a:r>
            <a:r>
              <a:rPr spc="10" dirty="0"/>
              <a:t> </a:t>
            </a:r>
            <a:r>
              <a:rPr spc="-10" dirty="0"/>
              <a:t>по</a:t>
            </a:r>
            <a:r>
              <a:rPr spc="10" dirty="0"/>
              <a:t> </a:t>
            </a:r>
            <a:r>
              <a:rPr spc="-15" dirty="0"/>
              <a:t>Ч</a:t>
            </a:r>
            <a:r>
              <a:rPr spc="-30" dirty="0"/>
              <a:t>у</a:t>
            </a:r>
            <a:r>
              <a:rPr spc="-10" dirty="0"/>
              <a:t>йс</a:t>
            </a:r>
            <a:r>
              <a:rPr spc="-5" dirty="0"/>
              <a:t>к</a:t>
            </a:r>
            <a:r>
              <a:rPr spc="-10" dirty="0"/>
              <a:t>ому</a:t>
            </a:r>
            <a:r>
              <a:rPr spc="30" dirty="0"/>
              <a:t> </a:t>
            </a:r>
            <a:r>
              <a:rPr spc="-10" dirty="0"/>
              <a:t>тра</a:t>
            </a:r>
            <a:r>
              <a:rPr spc="-5" dirty="0"/>
              <a:t>к</a:t>
            </a:r>
            <a:r>
              <a:rPr dirty="0"/>
              <a:t>т</a:t>
            </a:r>
            <a:r>
              <a:rPr spc="-185" dirty="0"/>
              <a:t>у</a:t>
            </a:r>
            <a:r>
              <a:rPr spc="-5" dirty="0"/>
              <a:t>,</a:t>
            </a:r>
            <a:r>
              <a:rPr spc="45" dirty="0"/>
              <a:t> </a:t>
            </a:r>
            <a:r>
              <a:rPr spc="-5" dirty="0"/>
              <a:t>к</a:t>
            </a:r>
            <a:r>
              <a:rPr spc="-50" dirty="0"/>
              <a:t>о</a:t>
            </a:r>
            <a:r>
              <a:rPr spc="-25" dirty="0"/>
              <a:t>т</a:t>
            </a:r>
            <a:r>
              <a:rPr spc="-10" dirty="0"/>
              <a:t>орый</a:t>
            </a:r>
            <a:r>
              <a:rPr spc="15" dirty="0"/>
              <a:t> </a:t>
            </a:r>
            <a:r>
              <a:rPr spc="-10" dirty="0"/>
              <a:t>в</a:t>
            </a:r>
            <a:r>
              <a:rPr spc="-25" dirty="0"/>
              <a:t>х</a:t>
            </a:r>
            <a:r>
              <a:rPr spc="-50" dirty="0"/>
              <a:t>о</a:t>
            </a:r>
            <a:r>
              <a:rPr spc="-10" dirty="0"/>
              <a:t>дит</a:t>
            </a:r>
            <a:r>
              <a:rPr spc="15" dirty="0"/>
              <a:t> </a:t>
            </a:r>
            <a:r>
              <a:rPr spc="-10" dirty="0"/>
              <a:t>в</a:t>
            </a:r>
            <a:r>
              <a:rPr spc="10" dirty="0"/>
              <a:t> </a:t>
            </a:r>
            <a:r>
              <a:rPr spc="-85" dirty="0"/>
              <a:t>Т</a:t>
            </a:r>
            <a:r>
              <a:rPr spc="-25" dirty="0"/>
              <a:t>О</a:t>
            </a:r>
            <a:r>
              <a:rPr spc="0" dirty="0"/>
              <a:t>П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10" dirty="0"/>
              <a:t>10</a:t>
            </a:r>
            <a:r>
              <a:rPr spc="20" dirty="0"/>
              <a:t> </a:t>
            </a:r>
            <a:r>
              <a:rPr spc="-10" dirty="0"/>
              <a:t>са</a:t>
            </a:r>
            <a:r>
              <a:rPr spc="-20" dirty="0"/>
              <a:t>м</a:t>
            </a:r>
            <a:r>
              <a:rPr spc="-10" dirty="0"/>
              <a:t>ых</a:t>
            </a:r>
            <a:r>
              <a:rPr spc="5" dirty="0"/>
              <a:t> </a:t>
            </a:r>
            <a:r>
              <a:rPr spc="-10" dirty="0"/>
              <a:t>красивых</a:t>
            </a:r>
            <a:r>
              <a:rPr spc="10" dirty="0"/>
              <a:t> </a:t>
            </a:r>
            <a:r>
              <a:rPr spc="-10" dirty="0"/>
              <a:t>дорог</a:t>
            </a:r>
            <a:r>
              <a:rPr spc="15" dirty="0"/>
              <a:t> </a:t>
            </a:r>
            <a:r>
              <a:rPr spc="-25" dirty="0"/>
              <a:t>м</a:t>
            </a:r>
            <a:r>
              <a:rPr spc="-10" dirty="0"/>
              <a:t>ира по</a:t>
            </a:r>
            <a:r>
              <a:rPr spc="-5" dirty="0"/>
              <a:t> </a:t>
            </a:r>
            <a:r>
              <a:rPr spc="-20" dirty="0"/>
              <a:t>в</a:t>
            </a:r>
            <a:r>
              <a:rPr spc="-10" dirty="0"/>
              <a:t>ер</a:t>
            </a:r>
            <a:r>
              <a:rPr spc="-5" dirty="0"/>
              <a:t>с</a:t>
            </a:r>
            <a:r>
              <a:rPr spc="-10" dirty="0"/>
              <a:t>ии</a:t>
            </a:r>
            <a:r>
              <a:rPr spc="15" dirty="0"/>
              <a:t> </a:t>
            </a:r>
            <a:r>
              <a:rPr spc="-10" dirty="0">
                <a:latin typeface="Arial"/>
                <a:cs typeface="Arial"/>
              </a:rPr>
              <a:t>National </a:t>
            </a:r>
            <a:r>
              <a:rPr spc="-25" dirty="0">
                <a:latin typeface="Arial"/>
                <a:cs typeface="Arial"/>
              </a:rPr>
              <a:t>G</a:t>
            </a:r>
            <a:r>
              <a:rPr spc="-10" dirty="0">
                <a:latin typeface="Arial"/>
                <a:cs typeface="Arial"/>
              </a:rPr>
              <a:t>eographic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10" dirty="0"/>
              <a:t>–</a:t>
            </a:r>
            <a:r>
              <a:rPr dirty="0"/>
              <a:t> </a:t>
            </a:r>
            <a:r>
              <a:rPr spc="-25" dirty="0"/>
              <a:t>м</a:t>
            </a:r>
            <a:r>
              <a:rPr spc="-15" dirty="0"/>
              <a:t>ы</a:t>
            </a:r>
            <a:r>
              <a:rPr spc="10" dirty="0"/>
              <a:t> </a:t>
            </a:r>
            <a:r>
              <a:rPr spc="-10" dirty="0"/>
              <a:t>пос</a:t>
            </a:r>
            <a:r>
              <a:rPr spc="-60" dirty="0"/>
              <a:t>е</a:t>
            </a:r>
            <a:r>
              <a:rPr spc="-10" dirty="0"/>
              <a:t>тим</a:t>
            </a:r>
            <a:r>
              <a:rPr spc="10" dirty="0"/>
              <a:t> </a:t>
            </a:r>
            <a:r>
              <a:rPr spc="-10" dirty="0"/>
              <a:t>древ</a:t>
            </a:r>
            <a:r>
              <a:rPr spc="-15" dirty="0"/>
              <a:t>н</a:t>
            </a:r>
            <a:r>
              <a:rPr spc="-10" dirty="0"/>
              <a:t>ие</a:t>
            </a:r>
            <a:r>
              <a:rPr spc="15" dirty="0"/>
              <a:t> </a:t>
            </a:r>
            <a:r>
              <a:rPr spc="-10" dirty="0"/>
              <a:t>с</a:t>
            </a:r>
            <a:r>
              <a:rPr spc="-20" dirty="0"/>
              <a:t>в</a:t>
            </a:r>
            <a:r>
              <a:rPr spc="-10" dirty="0"/>
              <a:t>ятили</a:t>
            </a:r>
            <a:r>
              <a:rPr spc="-25" dirty="0"/>
              <a:t>щ</a:t>
            </a:r>
            <a:r>
              <a:rPr spc="-10" dirty="0"/>
              <a:t>а,</a:t>
            </a:r>
            <a:r>
              <a:rPr spc="30" dirty="0"/>
              <a:t> </a:t>
            </a:r>
            <a:r>
              <a:rPr spc="-10" dirty="0"/>
              <a:t>прикос</a:t>
            </a:r>
            <a:r>
              <a:rPr spc="-15" dirty="0"/>
              <a:t>н</a:t>
            </a:r>
            <a:r>
              <a:rPr spc="-10" dirty="0"/>
              <a:t>е</a:t>
            </a:r>
            <a:r>
              <a:rPr spc="-20" dirty="0"/>
              <a:t>м</a:t>
            </a:r>
            <a:r>
              <a:rPr spc="-10" dirty="0"/>
              <a:t>ся</a:t>
            </a:r>
            <a:r>
              <a:rPr spc="30" dirty="0"/>
              <a:t> </a:t>
            </a:r>
            <a:r>
              <a:rPr spc="-10" dirty="0"/>
              <a:t>к</a:t>
            </a:r>
            <a:r>
              <a:rPr spc="5" dirty="0"/>
              <a:t> </a:t>
            </a:r>
            <a:r>
              <a:rPr spc="-15" dirty="0"/>
              <a:t>н</a:t>
            </a:r>
            <a:r>
              <a:rPr spc="-10" dirty="0"/>
              <a:t>ас</a:t>
            </a:r>
            <a:r>
              <a:rPr spc="20" dirty="0"/>
              <a:t>к</a:t>
            </a:r>
            <a:r>
              <a:rPr spc="-10" dirty="0"/>
              <a:t>аль</a:t>
            </a:r>
            <a:r>
              <a:rPr spc="-20" dirty="0"/>
              <a:t>н</a:t>
            </a:r>
            <a:r>
              <a:rPr spc="-15" dirty="0"/>
              <a:t>ым</a:t>
            </a:r>
            <a:r>
              <a:rPr spc="-10" dirty="0"/>
              <a:t> р</a:t>
            </a:r>
            <a:r>
              <a:rPr spc="-20" dirty="0"/>
              <a:t>и</a:t>
            </a:r>
            <a:r>
              <a:rPr spc="-10" dirty="0"/>
              <a:t>с</a:t>
            </a:r>
            <a:r>
              <a:rPr spc="-30" dirty="0"/>
              <a:t>у</a:t>
            </a:r>
            <a:r>
              <a:rPr spc="-20" dirty="0"/>
              <a:t>н</a:t>
            </a:r>
            <a:r>
              <a:rPr spc="20" dirty="0"/>
              <a:t>к</a:t>
            </a:r>
            <a:r>
              <a:rPr spc="-10" dirty="0"/>
              <a:t>а</a:t>
            </a:r>
            <a:r>
              <a:rPr spc="-25" dirty="0"/>
              <a:t>м</a:t>
            </a:r>
            <a:r>
              <a:rPr spc="-5" dirty="0"/>
              <a:t>,</a:t>
            </a:r>
            <a:r>
              <a:rPr spc="55" dirty="0"/>
              <a:t> </a:t>
            </a:r>
            <a:r>
              <a:rPr spc="-30" dirty="0"/>
              <a:t>у</a:t>
            </a:r>
            <a:r>
              <a:rPr spc="-10" dirty="0"/>
              <a:t>видим</a:t>
            </a:r>
            <a:r>
              <a:rPr spc="45" dirty="0"/>
              <a:t> </a:t>
            </a:r>
            <a:r>
              <a:rPr spc="-20" dirty="0"/>
              <a:t>н</a:t>
            </a:r>
            <a:r>
              <a:rPr spc="-10" dirty="0"/>
              <a:t>ас</a:t>
            </a:r>
            <a:r>
              <a:rPr spc="-5" dirty="0"/>
              <a:t>л</a:t>
            </a:r>
            <a:r>
              <a:rPr spc="-50" dirty="0"/>
              <a:t>е</a:t>
            </a:r>
            <a:r>
              <a:rPr spc="-10" dirty="0"/>
              <a:t>дие</a:t>
            </a:r>
            <a:r>
              <a:rPr spc="15" dirty="0"/>
              <a:t> </a:t>
            </a:r>
            <a:r>
              <a:rPr spc="-10" dirty="0"/>
              <a:t>ск</a:t>
            </a:r>
            <a:r>
              <a:rPr spc="-25" dirty="0"/>
              <a:t>иф</a:t>
            </a:r>
            <a:r>
              <a:rPr spc="-10" dirty="0"/>
              <a:t>ов,</a:t>
            </a:r>
            <a:r>
              <a:rPr spc="20" dirty="0"/>
              <a:t> </a:t>
            </a:r>
            <a:r>
              <a:rPr spc="-10" dirty="0"/>
              <a:t>г</a:t>
            </a:r>
            <a:r>
              <a:rPr spc="-25" dirty="0"/>
              <a:t>у</a:t>
            </a:r>
            <a:r>
              <a:rPr spc="-20" dirty="0"/>
              <a:t>нн</a:t>
            </a:r>
            <a:r>
              <a:rPr spc="-10" dirty="0"/>
              <a:t>ов</a:t>
            </a:r>
            <a:r>
              <a:rPr spc="45" dirty="0"/>
              <a:t> </a:t>
            </a:r>
            <a:r>
              <a:rPr spc="-10" dirty="0"/>
              <a:t>и</a:t>
            </a:r>
            <a:r>
              <a:rPr spc="15" dirty="0"/>
              <a:t> </a:t>
            </a:r>
            <a:r>
              <a:rPr spc="-10" dirty="0"/>
              <a:t>тюр</a:t>
            </a:r>
            <a:r>
              <a:rPr spc="-5" dirty="0"/>
              <a:t>к</a:t>
            </a:r>
            <a:r>
              <a:rPr spc="-10" dirty="0"/>
              <a:t>ов,</a:t>
            </a:r>
            <a:r>
              <a:rPr spc="20" dirty="0"/>
              <a:t> </a:t>
            </a:r>
            <a:r>
              <a:rPr spc="-45" dirty="0"/>
              <a:t>у</a:t>
            </a:r>
            <a:r>
              <a:rPr spc="-15" dirty="0"/>
              <a:t>слышим</a:t>
            </a:r>
            <a:r>
              <a:rPr spc="20" dirty="0"/>
              <a:t> </a:t>
            </a:r>
            <a:r>
              <a:rPr spc="-20" dirty="0"/>
              <a:t>н</a:t>
            </a:r>
            <a:r>
              <a:rPr spc="-10" dirty="0"/>
              <a:t>ац</a:t>
            </a:r>
            <a:r>
              <a:rPr spc="-20" dirty="0"/>
              <a:t>и</a:t>
            </a:r>
            <a:r>
              <a:rPr spc="-10" dirty="0"/>
              <a:t>о</a:t>
            </a:r>
            <a:r>
              <a:rPr spc="-20" dirty="0"/>
              <a:t>н</a:t>
            </a:r>
            <a:r>
              <a:rPr spc="-10" dirty="0"/>
              <a:t>альн</a:t>
            </a:r>
            <a:r>
              <a:rPr spc="-25" dirty="0"/>
              <a:t>у</a:t>
            </a:r>
            <a:r>
              <a:rPr spc="-15" dirty="0"/>
              <a:t>ю</a:t>
            </a:r>
            <a:r>
              <a:rPr spc="70" dirty="0"/>
              <a:t> </a:t>
            </a:r>
            <a:r>
              <a:rPr spc="-15" dirty="0"/>
              <a:t>м</a:t>
            </a:r>
            <a:r>
              <a:rPr spc="-25" dirty="0"/>
              <a:t>у</a:t>
            </a:r>
            <a:r>
              <a:rPr spc="-10" dirty="0"/>
              <a:t>зы</a:t>
            </a:r>
            <a:r>
              <a:rPr spc="5" dirty="0"/>
              <a:t>к</a:t>
            </a:r>
            <a:r>
              <a:rPr spc="-10" dirty="0"/>
              <a:t>у</a:t>
            </a:r>
            <a:r>
              <a:rPr spc="35" dirty="0"/>
              <a:t> </a:t>
            </a:r>
            <a:r>
              <a:rPr spc="-10" dirty="0"/>
              <a:t>и пр</a:t>
            </a:r>
            <a:r>
              <a:rPr spc="-50" dirty="0"/>
              <a:t>о</a:t>
            </a:r>
            <a:r>
              <a:rPr spc="-10" dirty="0"/>
              <a:t>дег</a:t>
            </a:r>
            <a:r>
              <a:rPr spc="-45" dirty="0"/>
              <a:t>у</a:t>
            </a:r>
            <a:r>
              <a:rPr spc="-10" dirty="0"/>
              <a:t>сти</a:t>
            </a:r>
            <a:r>
              <a:rPr spc="-25" dirty="0"/>
              <a:t>р</a:t>
            </a:r>
            <a:r>
              <a:rPr spc="-45" dirty="0"/>
              <a:t>у</a:t>
            </a:r>
            <a:r>
              <a:rPr spc="-10" dirty="0"/>
              <a:t>ем</a:t>
            </a:r>
            <a:r>
              <a:rPr spc="40" dirty="0"/>
              <a:t> </a:t>
            </a:r>
            <a:r>
              <a:rPr spc="-10" dirty="0"/>
              <a:t>ал</a:t>
            </a:r>
            <a:r>
              <a:rPr spc="-25" dirty="0"/>
              <a:t>т</a:t>
            </a:r>
            <a:r>
              <a:rPr spc="-10" dirty="0"/>
              <a:t>айс</a:t>
            </a:r>
            <a:r>
              <a:rPr spc="-5" dirty="0"/>
              <a:t>к</a:t>
            </a:r>
            <a:r>
              <a:rPr spc="-30" dirty="0"/>
              <a:t>у</a:t>
            </a:r>
            <a:r>
              <a:rPr spc="-15" dirty="0"/>
              <a:t>ю</a:t>
            </a:r>
            <a:r>
              <a:rPr spc="45" dirty="0"/>
              <a:t> </a:t>
            </a:r>
            <a:r>
              <a:rPr spc="-5" dirty="0"/>
              <a:t>к</a:t>
            </a:r>
            <a:r>
              <a:rPr spc="-30" dirty="0"/>
              <a:t>у</a:t>
            </a:r>
            <a:r>
              <a:rPr spc="-20" dirty="0"/>
              <a:t>х</a:t>
            </a:r>
            <a:r>
              <a:rPr spc="-15" dirty="0"/>
              <a:t>н</a:t>
            </a:r>
            <a:r>
              <a:rPr spc="-10" dirty="0"/>
              <a:t>ю.</a:t>
            </a:r>
            <a:r>
              <a:rPr spc="75" dirty="0"/>
              <a:t> </a:t>
            </a:r>
            <a:r>
              <a:rPr spc="-20" dirty="0"/>
              <a:t>Н</a:t>
            </a:r>
            <a:r>
              <a:rPr spc="-10" dirty="0"/>
              <a:t>ас</a:t>
            </a:r>
            <a:r>
              <a:rPr dirty="0"/>
              <a:t> </a:t>
            </a:r>
            <a:r>
              <a:rPr spc="-10" dirty="0"/>
              <a:t>жд</a:t>
            </a:r>
            <a:r>
              <a:rPr spc="-60" dirty="0"/>
              <a:t>е</a:t>
            </a:r>
            <a:r>
              <a:rPr spc="-10" dirty="0"/>
              <a:t>т</a:t>
            </a:r>
            <a:r>
              <a:rPr spc="15" dirty="0"/>
              <a:t> </a:t>
            </a:r>
            <a:r>
              <a:rPr spc="-10" dirty="0"/>
              <a:t>ч</a:t>
            </a:r>
            <a:r>
              <a:rPr spc="-85" dirty="0"/>
              <a:t>у</a:t>
            </a:r>
            <a:r>
              <a:rPr spc="-10" dirty="0"/>
              <a:t>дес</a:t>
            </a:r>
            <a:r>
              <a:rPr spc="-15" dirty="0"/>
              <a:t>ный</a:t>
            </a:r>
            <a:r>
              <a:rPr spc="45" dirty="0"/>
              <a:t> </a:t>
            </a:r>
            <a:r>
              <a:rPr spc="-50" dirty="0"/>
              <a:t>о</a:t>
            </a:r>
            <a:r>
              <a:rPr spc="-60" dirty="0"/>
              <a:t>т</a:t>
            </a:r>
            <a:r>
              <a:rPr spc="-10" dirty="0"/>
              <a:t>дых</a:t>
            </a:r>
            <a:r>
              <a:rPr spc="20" dirty="0"/>
              <a:t> </a:t>
            </a:r>
            <a:r>
              <a:rPr spc="-10" dirty="0"/>
              <a:t>в</a:t>
            </a:r>
            <a:r>
              <a:rPr spc="15" dirty="0"/>
              <a:t> </a:t>
            </a:r>
            <a:r>
              <a:rPr spc="-10" dirty="0"/>
              <a:t>краси</a:t>
            </a:r>
            <a:r>
              <a:rPr spc="-20" dirty="0"/>
              <a:t>в</a:t>
            </a:r>
            <a:r>
              <a:rPr spc="-10" dirty="0"/>
              <a:t>ом</a:t>
            </a:r>
            <a:r>
              <a:rPr spc="5" dirty="0"/>
              <a:t> </a:t>
            </a:r>
            <a:r>
              <a:rPr spc="-10" dirty="0"/>
              <a:t>э</a:t>
            </a:r>
            <a:r>
              <a:rPr spc="-5" dirty="0"/>
              <a:t>ко</a:t>
            </a:r>
            <a:r>
              <a:rPr spc="-15" dirty="0">
                <a:latin typeface="Arial"/>
                <a:cs typeface="Arial"/>
              </a:rPr>
              <a:t>-</a:t>
            </a:r>
            <a:r>
              <a:rPr spc="-50" dirty="0"/>
              <a:t>о</a:t>
            </a:r>
            <a:r>
              <a:rPr spc="-25" dirty="0"/>
              <a:t>т</a:t>
            </a:r>
            <a:r>
              <a:rPr spc="-60" dirty="0"/>
              <a:t>е</a:t>
            </a:r>
            <a:r>
              <a:rPr spc="-10" dirty="0"/>
              <a:t>ле</a:t>
            </a:r>
            <a:r>
              <a:rPr spc="10" dirty="0"/>
              <a:t> </a:t>
            </a:r>
            <a:r>
              <a:rPr spc="-15" dirty="0"/>
              <a:t>н</a:t>
            </a:r>
            <a:r>
              <a:rPr spc="-10" dirty="0"/>
              <a:t>а</a:t>
            </a:r>
            <a:r>
              <a:rPr spc="20" dirty="0"/>
              <a:t> </a:t>
            </a:r>
            <a:r>
              <a:rPr spc="-25" dirty="0"/>
              <a:t>б</a:t>
            </a:r>
            <a:r>
              <a:rPr spc="-10" dirty="0"/>
              <a:t>ере</a:t>
            </a:r>
            <a:r>
              <a:rPr spc="-5" dirty="0"/>
              <a:t>г</a:t>
            </a:r>
            <a:r>
              <a:rPr spc="-10" dirty="0"/>
              <a:t>у</a:t>
            </a:r>
            <a:r>
              <a:rPr spc="-5" dirty="0"/>
              <a:t> </a:t>
            </a:r>
            <a:r>
              <a:rPr spc="-20" dirty="0"/>
              <a:t>К</a:t>
            </a:r>
            <a:r>
              <a:rPr spc="-50" dirty="0"/>
              <a:t>а</a:t>
            </a:r>
            <a:r>
              <a:rPr dirty="0"/>
              <a:t>т</a:t>
            </a:r>
            <a:r>
              <a:rPr spc="-30" dirty="0"/>
              <a:t>у</a:t>
            </a:r>
            <a:r>
              <a:rPr spc="-10" dirty="0"/>
              <a:t>ни,</a:t>
            </a:r>
            <a:r>
              <a:rPr spc="70" dirty="0"/>
              <a:t> </a:t>
            </a:r>
            <a:r>
              <a:rPr spc="-10" dirty="0"/>
              <a:t>сплав</a:t>
            </a:r>
            <a:r>
              <a:rPr dirty="0"/>
              <a:t> </a:t>
            </a:r>
            <a:r>
              <a:rPr spc="-10" dirty="0"/>
              <a:t>по</a:t>
            </a:r>
            <a:r>
              <a:rPr spc="5" dirty="0"/>
              <a:t> </a:t>
            </a:r>
            <a:r>
              <a:rPr spc="-45" dirty="0"/>
              <a:t>э</a:t>
            </a:r>
            <a:r>
              <a:rPr spc="-25" dirty="0"/>
              <a:t>т</a:t>
            </a:r>
            <a:r>
              <a:rPr spc="-10" dirty="0"/>
              <a:t>ой</a:t>
            </a:r>
            <a:r>
              <a:rPr spc="5" dirty="0"/>
              <a:t> </a:t>
            </a:r>
            <a:r>
              <a:rPr spc="-10" dirty="0"/>
              <a:t>жи</a:t>
            </a:r>
            <a:r>
              <a:rPr spc="-25" dirty="0"/>
              <a:t>в</a:t>
            </a:r>
            <a:r>
              <a:rPr spc="-10" dirty="0"/>
              <a:t>описной</a:t>
            </a:r>
            <a:r>
              <a:rPr spc="40" dirty="0"/>
              <a:t> </a:t>
            </a:r>
            <a:r>
              <a:rPr spc="-10" dirty="0"/>
              <a:t>ре</a:t>
            </a:r>
            <a:r>
              <a:rPr spc="-5" dirty="0"/>
              <a:t>к</a:t>
            </a:r>
            <a:r>
              <a:rPr spc="-10" dirty="0"/>
              <a:t>е,</a:t>
            </a:r>
            <a:r>
              <a:rPr spc="20" dirty="0"/>
              <a:t> </a:t>
            </a:r>
            <a:r>
              <a:rPr spc="-10" dirty="0"/>
              <a:t>посе</a:t>
            </a:r>
            <a:r>
              <a:rPr spc="-35" dirty="0"/>
              <a:t>щ</a:t>
            </a:r>
            <a:r>
              <a:rPr spc="-10" dirty="0"/>
              <a:t>ен</a:t>
            </a:r>
            <a:r>
              <a:rPr spc="-20" dirty="0"/>
              <a:t>и</a:t>
            </a:r>
            <a:r>
              <a:rPr spc="-10" dirty="0"/>
              <a:t>е</a:t>
            </a:r>
            <a:r>
              <a:rPr spc="20" dirty="0"/>
              <a:t> </a:t>
            </a:r>
            <a:r>
              <a:rPr spc="-25" dirty="0"/>
              <a:t>м</a:t>
            </a:r>
            <a:r>
              <a:rPr spc="-10" dirty="0"/>
              <a:t>ара</a:t>
            </a:r>
            <a:r>
              <a:rPr spc="-5" dirty="0"/>
              <a:t>л</a:t>
            </a:r>
            <a:r>
              <a:rPr spc="-10" dirty="0"/>
              <a:t>ь</a:t>
            </a:r>
            <a:r>
              <a:rPr spc="-20" dirty="0"/>
              <a:t>н</a:t>
            </a:r>
            <a:r>
              <a:rPr spc="-10" dirty="0"/>
              <a:t>и</a:t>
            </a:r>
            <a:r>
              <a:rPr spc="15" dirty="0"/>
              <a:t>к</a:t>
            </a:r>
            <a:r>
              <a:rPr spc="-10" dirty="0"/>
              <a:t>а</a:t>
            </a:r>
            <a:r>
              <a:rPr spc="45" dirty="0"/>
              <a:t> </a:t>
            </a:r>
            <a:r>
              <a:rPr spc="-10" dirty="0"/>
              <a:t>и</a:t>
            </a:r>
            <a:r>
              <a:rPr spc="5" dirty="0"/>
              <a:t> </a:t>
            </a:r>
            <a:r>
              <a:rPr spc="-10" dirty="0"/>
              <a:t>ал</a:t>
            </a:r>
            <a:r>
              <a:rPr spc="-25" dirty="0"/>
              <a:t>т</a:t>
            </a:r>
            <a:r>
              <a:rPr spc="-10" dirty="0"/>
              <a:t>айс</a:t>
            </a:r>
            <a:r>
              <a:rPr spc="-5" dirty="0"/>
              <a:t>к</a:t>
            </a:r>
            <a:r>
              <a:rPr spc="-10" dirty="0"/>
              <a:t>ой</a:t>
            </a:r>
            <a:r>
              <a:rPr spc="30" dirty="0"/>
              <a:t> </a:t>
            </a:r>
            <a:r>
              <a:rPr spc="-10" dirty="0"/>
              <a:t>пасек</a:t>
            </a:r>
            <a:r>
              <a:rPr spc="-20" dirty="0"/>
              <a:t>и</a:t>
            </a:r>
            <a:r>
              <a:rPr spc="-5" dirty="0"/>
              <a:t>,</a:t>
            </a:r>
            <a:r>
              <a:rPr spc="20" dirty="0"/>
              <a:t> </a:t>
            </a:r>
            <a:r>
              <a:rPr spc="-80" dirty="0"/>
              <a:t>г</a:t>
            </a:r>
            <a:r>
              <a:rPr spc="-10" dirty="0"/>
              <a:t>де</a:t>
            </a:r>
            <a:r>
              <a:rPr spc="-5" dirty="0"/>
              <a:t> </a:t>
            </a:r>
            <a:r>
              <a:rPr spc="-20" dirty="0"/>
              <a:t>м</a:t>
            </a:r>
            <a:r>
              <a:rPr spc="-15" dirty="0"/>
              <a:t>ы</a:t>
            </a:r>
            <a:r>
              <a:rPr spc="-10" dirty="0"/>
              <a:t> пр</a:t>
            </a:r>
            <a:r>
              <a:rPr spc="-50" dirty="0"/>
              <a:t>о</a:t>
            </a:r>
            <a:r>
              <a:rPr spc="-10" dirty="0"/>
              <a:t>дег</a:t>
            </a:r>
            <a:r>
              <a:rPr spc="-45" dirty="0"/>
              <a:t>у</a:t>
            </a:r>
            <a:r>
              <a:rPr spc="-10" dirty="0"/>
              <a:t>сти</a:t>
            </a:r>
            <a:r>
              <a:rPr spc="-25" dirty="0"/>
              <a:t>р</a:t>
            </a:r>
            <a:r>
              <a:rPr spc="-45" dirty="0"/>
              <a:t>у</a:t>
            </a:r>
            <a:r>
              <a:rPr spc="-10" dirty="0"/>
              <a:t>ем</a:t>
            </a:r>
            <a:r>
              <a:rPr spc="40" dirty="0"/>
              <a:t> </a:t>
            </a:r>
            <a:r>
              <a:rPr spc="-50" dirty="0"/>
              <a:t>о</a:t>
            </a:r>
            <a:r>
              <a:rPr spc="-10" dirty="0"/>
              <a:t>дин</a:t>
            </a:r>
            <a:r>
              <a:rPr spc="20" dirty="0"/>
              <a:t> </a:t>
            </a:r>
            <a:r>
              <a:rPr spc="-10" dirty="0"/>
              <a:t>из</a:t>
            </a:r>
            <a:r>
              <a:rPr spc="15" dirty="0"/>
              <a:t> </a:t>
            </a:r>
            <a:r>
              <a:rPr spc="-10" dirty="0"/>
              <a:t>са</a:t>
            </a:r>
            <a:r>
              <a:rPr spc="-20" dirty="0"/>
              <a:t>м</a:t>
            </a:r>
            <a:r>
              <a:rPr spc="-10" dirty="0"/>
              <a:t>ых</a:t>
            </a:r>
            <a:r>
              <a:rPr spc="5" dirty="0"/>
              <a:t> </a:t>
            </a:r>
            <a:r>
              <a:rPr spc="-10" dirty="0"/>
              <a:t>в</a:t>
            </a:r>
            <a:r>
              <a:rPr dirty="0"/>
              <a:t>к</a:t>
            </a:r>
            <a:r>
              <a:rPr spc="-45" dirty="0"/>
              <a:t>у</a:t>
            </a:r>
            <a:r>
              <a:rPr spc="-10" dirty="0"/>
              <a:t>с</a:t>
            </a:r>
            <a:r>
              <a:rPr spc="-15" dirty="0"/>
              <a:t>н</a:t>
            </a:r>
            <a:r>
              <a:rPr spc="-10" dirty="0"/>
              <a:t>ых</a:t>
            </a:r>
            <a:r>
              <a:rPr spc="30" dirty="0"/>
              <a:t> </a:t>
            </a:r>
            <a:r>
              <a:rPr spc="0" dirty="0"/>
              <a:t>с</a:t>
            </a:r>
            <a:r>
              <a:rPr spc="-10" dirty="0"/>
              <a:t>о</a:t>
            </a:r>
            <a:r>
              <a:rPr spc="-50" dirty="0"/>
              <a:t>р</a:t>
            </a:r>
            <a:r>
              <a:rPr spc="-25" dirty="0"/>
              <a:t>т</a:t>
            </a:r>
            <a:r>
              <a:rPr spc="-10" dirty="0"/>
              <a:t>ов</a:t>
            </a:r>
            <a:r>
              <a:rPr spc="10" dirty="0"/>
              <a:t> </a:t>
            </a:r>
            <a:r>
              <a:rPr spc="-25" dirty="0"/>
              <a:t>м</a:t>
            </a:r>
            <a:r>
              <a:rPr spc="-10" dirty="0"/>
              <a:t>ёда</a:t>
            </a:r>
            <a:r>
              <a:rPr spc="10" dirty="0"/>
              <a:t> </a:t>
            </a:r>
            <a:r>
              <a:rPr spc="-10" dirty="0"/>
              <a:t>в</a:t>
            </a:r>
            <a:r>
              <a:rPr dirty="0"/>
              <a:t> </a:t>
            </a:r>
            <a:r>
              <a:rPr spc="-25" dirty="0"/>
              <a:t>м</a:t>
            </a:r>
            <a:r>
              <a:rPr spc="-10" dirty="0"/>
              <a:t>ире.</a:t>
            </a: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44246" y="2629906"/>
          <a:ext cx="9614524" cy="418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165"/>
                <a:gridCol w="1311498"/>
                <a:gridCol w="1585284"/>
                <a:gridCol w="1445173"/>
                <a:gridCol w="1434746"/>
                <a:gridCol w="1473016"/>
                <a:gridCol w="1087642"/>
              </a:tblGrid>
              <a:tr h="209041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0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ец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оли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Озе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ан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рай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ая</a:t>
                      </a:r>
                      <a:r>
                        <a:rPr sz="1000" spc="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тепь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0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spc="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тру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0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000" spc="5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тр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0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ат</a:t>
                      </a:r>
                      <a:r>
                        <a:rPr sz="10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нь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09042"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0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ышм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880" algn="ctr">
                        <a:lnSpc>
                          <a:spcPct val="100000"/>
                        </a:lnSpc>
                      </a:pP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0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0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ья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952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443865">
              <a:lnSpc>
                <a:spcPct val="100000"/>
              </a:lnSpc>
            </a:pPr>
            <a:r>
              <a:rPr spc="-185" dirty="0"/>
              <a:t>С</a:t>
            </a:r>
            <a:r>
              <a:rPr spc="-20" dirty="0"/>
              <a:t>Х</a:t>
            </a:r>
            <a:r>
              <a:rPr spc="-35" dirty="0"/>
              <a:t>Е</a:t>
            </a:r>
            <a:r>
              <a:rPr spc="-25" dirty="0"/>
              <a:t>МА</a:t>
            </a:r>
            <a:r>
              <a:rPr spc="15" dirty="0"/>
              <a:t> </a:t>
            </a:r>
            <a:r>
              <a:rPr spc="-25" dirty="0"/>
              <a:t>МА</a:t>
            </a:r>
            <a:r>
              <a:rPr spc="-35" dirty="0"/>
              <a:t>Р</a:t>
            </a:r>
            <a:r>
              <a:rPr spc="-30" dirty="0"/>
              <a:t>Ш</a:t>
            </a:r>
            <a:r>
              <a:rPr spc="-85" dirty="0"/>
              <a:t>Р</a:t>
            </a:r>
            <a:r>
              <a:rPr spc="-20" dirty="0"/>
              <a:t>У</a:t>
            </a:r>
            <a:r>
              <a:rPr spc="-125" dirty="0"/>
              <a:t>Т</a:t>
            </a:r>
            <a:r>
              <a:rPr spc="-20" dirty="0"/>
              <a:t>А</a:t>
            </a:r>
            <a:r>
              <a:rPr dirty="0"/>
              <a:t> </a:t>
            </a:r>
            <a:r>
              <a:rPr spc="-20" dirty="0"/>
              <a:t>«</a:t>
            </a:r>
            <a:r>
              <a:rPr spc="35" dirty="0"/>
              <a:t>А</a:t>
            </a:r>
            <a:r>
              <a:rPr spc="-20" dirty="0"/>
              <a:t>Л</a:t>
            </a:r>
            <a:r>
              <a:rPr spc="-120" dirty="0"/>
              <a:t>Т</a:t>
            </a:r>
            <a:r>
              <a:rPr spc="-20" dirty="0"/>
              <a:t>АЙ</a:t>
            </a:r>
            <a:r>
              <a:rPr spc="30" dirty="0"/>
              <a:t> </a:t>
            </a:r>
            <a:r>
              <a:rPr spc="-20" dirty="0"/>
              <a:t>–</a:t>
            </a:r>
            <a:r>
              <a:rPr spc="5" dirty="0"/>
              <a:t> </a:t>
            </a:r>
            <a:r>
              <a:rPr spc="-55" dirty="0"/>
              <a:t>З</a:t>
            </a:r>
            <a:r>
              <a:rPr spc="-65" dirty="0"/>
              <a:t>О</a:t>
            </a:r>
            <a:r>
              <a:rPr spc="-25" dirty="0"/>
              <a:t>ЛОТЫЕ</a:t>
            </a:r>
            <a:r>
              <a:rPr spc="10" dirty="0"/>
              <a:t> </a:t>
            </a:r>
            <a:r>
              <a:rPr spc="-180" dirty="0"/>
              <a:t>Г</a:t>
            </a:r>
            <a:r>
              <a:rPr spc="-25" dirty="0"/>
              <a:t>ОР</a:t>
            </a:r>
            <a:r>
              <a:rPr spc="-40" dirty="0"/>
              <a:t>Ы</a:t>
            </a:r>
            <a:r>
              <a:rPr spc="-20"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35822" y="3665347"/>
            <a:ext cx="1274445" cy="0"/>
          </a:xfrm>
          <a:custGeom>
            <a:avLst/>
            <a:gdLst/>
            <a:ahLst/>
            <a:cxnLst/>
            <a:rect l="l" t="t" r="r" b="b"/>
            <a:pathLst>
              <a:path w="1274445">
                <a:moveTo>
                  <a:pt x="0" y="0"/>
                </a:moveTo>
                <a:lnTo>
                  <a:pt x="1274063" y="0"/>
                </a:lnTo>
              </a:path>
            </a:pathLst>
          </a:custGeom>
          <a:ln w="11937">
            <a:solidFill>
              <a:srgbClr val="00007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35822" y="5697728"/>
            <a:ext cx="1256030" cy="0"/>
          </a:xfrm>
          <a:custGeom>
            <a:avLst/>
            <a:gdLst/>
            <a:ahLst/>
            <a:cxnLst/>
            <a:rect l="l" t="t" r="r" b="b"/>
            <a:pathLst>
              <a:path w="1256029">
                <a:moveTo>
                  <a:pt x="0" y="0"/>
                </a:moveTo>
                <a:lnTo>
                  <a:pt x="1255776" y="0"/>
                </a:lnTo>
              </a:path>
            </a:pathLst>
          </a:custGeom>
          <a:ln w="11938">
            <a:solidFill>
              <a:srgbClr val="00007E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59956" y="1189942"/>
          <a:ext cx="9766133" cy="6124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7089"/>
                <a:gridCol w="3215754"/>
                <a:gridCol w="3490277"/>
                <a:gridCol w="2013013"/>
              </a:tblGrid>
              <a:tr h="256841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b="1" spc="-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b="1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ар</a:t>
                      </a:r>
                      <a:r>
                        <a:rPr sz="1200" b="1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b="1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ча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ел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ак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ив</a:t>
                      </a:r>
                      <a:r>
                        <a:rPr sz="1200" b="1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ел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/б</a:t>
                      </a:r>
                      <a:r>
                        <a:rPr sz="1200" b="1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зы </a:t>
                      </a:r>
                      <a:r>
                        <a:rPr sz="1200" b="1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200" b="1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b="1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8399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Но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осибирск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аш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35750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айский к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ай,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йский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1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ей </a:t>
                      </a:r>
                      <a:r>
                        <a:rPr sz="1200" spc="-8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А, ре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Бия, </a:t>
                      </a:r>
                      <a:r>
                        <a:rPr sz="1200" spc="-6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еро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19113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200" spc="-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чи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http://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b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</a:t>
                      </a:r>
                      <a:r>
                        <a:rPr sz="1200" u="sng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z</a:t>
                      </a:r>
                      <a:r>
                        <a:rPr sz="1200" u="sng" spc="1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</a:t>
                      </a:r>
                      <a:r>
                        <a:rPr sz="1200" u="sng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-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aktra.ru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9524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аш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Яй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ю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аш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436245">
                        <a:lnSpc>
                          <a:spcPct val="100000"/>
                        </a:lnSpc>
                      </a:pPr>
                      <a:r>
                        <a:rPr sz="1200" spc="-6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айский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Биос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ерный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апо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ник,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пос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ок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Яй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ю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19113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200" spc="-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чи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» 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http://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b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</a:t>
                      </a:r>
                      <a:r>
                        <a:rPr sz="1200" u="sng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z</a:t>
                      </a:r>
                      <a:r>
                        <a:rPr sz="1200" u="sng" spc="1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</a:t>
                      </a:r>
                      <a:r>
                        <a:rPr sz="1200" u="sng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-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4"/>
                        </a:rPr>
                        <a:t>aktra.ru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59524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аш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мыс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ырсай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р.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Ак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23189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ора</a:t>
                      </a:r>
                      <a:r>
                        <a:rPr sz="1200" spc="-5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че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ое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мыс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ырсай,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ина Ч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ышман, Кам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рибы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421005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о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ызыл 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ш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76098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р. Ак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8478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Пере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ал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Ярык, П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зы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ские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аны,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нс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орь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расные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ор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райс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ая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еп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 Се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йский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402590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о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у» 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http://</a:t>
                      </a:r>
                      <a:r>
                        <a:rPr sz="1200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a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lta</a:t>
                      </a:r>
                      <a:r>
                        <a:rPr sz="1200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y-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aktru.ru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83996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пр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 ма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</a:t>
                      </a:r>
                      <a:r>
                        <a:rPr sz="1200" spc="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 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айкинг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опады,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оз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ера</a:t>
                      </a:r>
                      <a:r>
                        <a:rPr sz="1200" spc="-4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ники 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402590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за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о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у» 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http://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a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lta</a:t>
                      </a:r>
                      <a:r>
                        <a:rPr sz="1200" u="sng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y-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5"/>
                        </a:rPr>
                        <a:t>aktru.ru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839597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па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Уч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Энмек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3892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йский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1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ятили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аш, с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ия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ие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ни,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ен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амни,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нские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ерр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сы,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пе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ал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Чи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4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ам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н, 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он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националь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ой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зыки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280035">
                        <a:lnSpc>
                          <a:spcPct val="100000"/>
                        </a:lnSpc>
                      </a:pP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остини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 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Уч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Энмек» </a:t>
                      </a:r>
                      <a:r>
                        <a:rPr sz="1200" u="sng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ww</a:t>
                      </a:r>
                      <a:r>
                        <a:rPr sz="1200" u="sng" spc="-7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w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.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u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chen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m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6"/>
                        </a:rPr>
                        <a:t>ek.ru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65658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па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Уч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Энмек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сть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2827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Семинский пе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че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инский сы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ровый пи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омник,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айский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анический са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ия на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ц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иональ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ой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ух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489584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а» </a:t>
                      </a:r>
                      <a:r>
                        <a:rPr sz="1200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ww</a:t>
                      </a:r>
                      <a:r>
                        <a:rPr sz="1200" spc="-7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w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.</a:t>
                      </a:r>
                      <a:r>
                        <a:rPr sz="1200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a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ltika</a:t>
                      </a:r>
                      <a:r>
                        <a:rPr sz="1200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-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alta</a:t>
                      </a:r>
                      <a:r>
                        <a:rPr sz="1200" spc="-1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y</a:t>
                      </a:r>
                      <a:r>
                        <a:rPr sz="12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8409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рсии по нижней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 marR="116205">
                        <a:lnSpc>
                          <a:spcPct val="100000"/>
                        </a:lnSpc>
                      </a:pP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ф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тинг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по ре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 пос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щ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ение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пас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ки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 м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489584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«А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ти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а» </a:t>
                      </a:r>
                      <a:r>
                        <a:rPr sz="1200" u="sng" spc="-1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ww</a:t>
                      </a:r>
                      <a:r>
                        <a:rPr sz="1200" u="sng" spc="-7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w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.</a:t>
                      </a:r>
                      <a:r>
                        <a:rPr sz="1200" u="sng" spc="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a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ltika</a:t>
                      </a:r>
                      <a:r>
                        <a:rPr sz="1200" u="sng" spc="-5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-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alta</a:t>
                      </a:r>
                      <a:r>
                        <a:rPr sz="1200" u="sng" spc="-100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y</a:t>
                      </a:r>
                      <a:r>
                        <a:rPr sz="1200" u="sng" dirty="0">
                          <a:solidFill>
                            <a:srgbClr val="00007E"/>
                          </a:solidFill>
                          <a:latin typeface="Arial"/>
                          <a:cs typeface="Arial"/>
                          <a:hlinkClick r:id="rId7"/>
                        </a:rPr>
                        <a:t>.ru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84073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9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spc="-8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сть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ны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Но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осибирск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ых в э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е,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ис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ч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ик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Аржа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</a:pP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 Но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осибирс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48408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день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240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э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с</a:t>
                      </a:r>
                      <a:r>
                        <a:rPr sz="1200" spc="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-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рсия по Но</a:t>
                      </a:r>
                      <a:r>
                        <a:rPr sz="1200" spc="-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осибирс</a:t>
                      </a:r>
                      <a:r>
                        <a:rPr sz="1200" spc="1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у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Оперный</a:t>
                      </a:r>
                      <a:r>
                        <a:rPr sz="1200" spc="-1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т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З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оопа</a:t>
                      </a:r>
                      <a:r>
                        <a:rPr sz="1200" spc="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к,</a:t>
                      </a:r>
                      <a:r>
                        <a:rPr sz="1200" spc="-2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2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ем</a:t>
                      </a:r>
                      <a:r>
                        <a:rPr sz="1200" spc="-3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г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3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-5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dirty="0">
                          <a:solidFill>
                            <a:srgbClr val="5D5D5D"/>
                          </a:solidFill>
                          <a:latin typeface="Arial"/>
                          <a:cs typeface="Arial"/>
                        </a:rPr>
                        <a:t>ок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32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 algn="ctr">
              <a:lnSpc>
                <a:spcPct val="100000"/>
              </a:lnSpc>
            </a:pPr>
            <a:r>
              <a:rPr spc="-20" dirty="0"/>
              <a:t>1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88035" algn="ctr">
              <a:lnSpc>
                <a:spcPct val="100000"/>
              </a:lnSpc>
            </a:pPr>
            <a:r>
              <a:rPr spc="-20" dirty="0"/>
              <a:t>«ЗНА</a:t>
            </a:r>
            <a:r>
              <a:rPr spc="-65" dirty="0"/>
              <a:t>К</a:t>
            </a:r>
            <a:r>
              <a:rPr spc="-25" dirty="0"/>
              <a:t>ОМ</a:t>
            </a:r>
            <a:r>
              <a:rPr spc="-135" dirty="0"/>
              <a:t>С</a:t>
            </a:r>
            <a:r>
              <a:rPr spc="-20" dirty="0"/>
              <a:t>Т</a:t>
            </a:r>
            <a:r>
              <a:rPr spc="-130" dirty="0"/>
              <a:t>В</a:t>
            </a:r>
            <a:r>
              <a:rPr spc="-25" dirty="0"/>
              <a:t>О</a:t>
            </a:r>
            <a:r>
              <a:rPr spc="40" dirty="0"/>
              <a:t> </a:t>
            </a:r>
            <a:r>
              <a:rPr spc="-25" dirty="0"/>
              <a:t>С</a:t>
            </a:r>
            <a:r>
              <a:rPr spc="-5" dirty="0"/>
              <a:t> </a:t>
            </a:r>
            <a:r>
              <a:rPr spc="25" dirty="0"/>
              <a:t>А</a:t>
            </a:r>
            <a:r>
              <a:rPr spc="-20" dirty="0"/>
              <a:t>Л</a:t>
            </a:r>
            <a:r>
              <a:rPr spc="-125" dirty="0"/>
              <a:t>Т</a:t>
            </a:r>
            <a:r>
              <a:rPr spc="-20" dirty="0"/>
              <a:t>А</a:t>
            </a:r>
            <a:r>
              <a:rPr spc="-35" dirty="0"/>
              <a:t>Е</a:t>
            </a:r>
            <a:r>
              <a:rPr spc="-20" dirty="0"/>
              <a:t>М»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" y="1371600"/>
            <a:ext cx="3235452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8883" y="3208020"/>
            <a:ext cx="2967227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724" y="5004816"/>
            <a:ext cx="3012948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2821" y="1591149"/>
            <a:ext cx="5685155" cy="4944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470" marR="508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чаем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иков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аэропо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ешествие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ероятные прос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края,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дем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 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епи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 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79169" marR="146050">
              <a:lnSpc>
                <a:spcPct val="107900"/>
              </a:lnSpc>
              <a:spcBef>
                <a:spcPts val="1185"/>
              </a:spcBef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есп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9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о-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ый</a:t>
            </a:r>
            <a:r>
              <a:rPr sz="16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ей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 п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знако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35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видим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ию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ессы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9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ок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знаем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их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авили сл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ории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ов,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 тюр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179705">
              <a:lnSpc>
                <a:spcPct val="107900"/>
              </a:lnSpc>
              <a:spcBef>
                <a:spcPts val="1175"/>
              </a:spcBef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Далее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описной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реки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при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ерег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льшо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лецко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о.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нас 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тный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дых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дой.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4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 algn="ctr">
              <a:lnSpc>
                <a:spcPct val="100000"/>
              </a:lnSpc>
            </a:pPr>
            <a:r>
              <a:rPr spc="-20" dirty="0">
                <a:latin typeface="Arial"/>
                <a:cs typeface="Arial"/>
              </a:rPr>
              <a:t>2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20" dirty="0"/>
              <a:t>ДЕНЬ</a:t>
            </a:r>
          </a:p>
          <a:p>
            <a:pPr marL="787400" algn="ctr">
              <a:lnSpc>
                <a:spcPct val="100000"/>
              </a:lnSpc>
            </a:pPr>
            <a:r>
              <a:rPr spc="-20" dirty="0"/>
              <a:t>«</a:t>
            </a:r>
            <a:r>
              <a:rPr spc="35" dirty="0"/>
              <a:t>А</a:t>
            </a:r>
            <a:r>
              <a:rPr spc="-20" dirty="0"/>
              <a:t>Л</a:t>
            </a:r>
            <a:r>
              <a:rPr spc="-125" dirty="0"/>
              <a:t>Т</a:t>
            </a:r>
            <a:r>
              <a:rPr spc="-20" dirty="0"/>
              <a:t>А</a:t>
            </a:r>
            <a:r>
              <a:rPr spc="-40" dirty="0"/>
              <a:t>Й</a:t>
            </a:r>
            <a:r>
              <a:rPr spc="-20" dirty="0"/>
              <a:t>СК</a:t>
            </a:r>
            <a:r>
              <a:rPr spc="-40" dirty="0"/>
              <a:t>И</a:t>
            </a:r>
            <a:r>
              <a:rPr spc="-25" dirty="0"/>
              <a:t>Й</a:t>
            </a:r>
            <a:r>
              <a:rPr spc="35" dirty="0"/>
              <a:t> </a:t>
            </a:r>
            <a:r>
              <a:rPr spc="-20" dirty="0"/>
              <a:t>БИ</a:t>
            </a:r>
            <a:r>
              <a:rPr spc="-40" dirty="0"/>
              <a:t>О</a:t>
            </a:r>
            <a:r>
              <a:rPr spc="-25" dirty="0"/>
              <a:t>СФ</a:t>
            </a:r>
            <a:r>
              <a:rPr spc="-35" dirty="0"/>
              <a:t>Е</a:t>
            </a:r>
            <a:r>
              <a:rPr spc="-20" dirty="0"/>
              <a:t>Р</a:t>
            </a:r>
            <a:r>
              <a:rPr spc="-40" dirty="0"/>
              <a:t>Н</a:t>
            </a:r>
            <a:r>
              <a:rPr spc="-25" dirty="0"/>
              <a:t>ЫЙ</a:t>
            </a:r>
            <a:r>
              <a:rPr spc="20" dirty="0"/>
              <a:t> </a:t>
            </a:r>
            <a:r>
              <a:rPr spc="-20" dirty="0"/>
              <a:t>З</a:t>
            </a:r>
            <a:r>
              <a:rPr spc="-65" dirty="0"/>
              <a:t>А</a:t>
            </a:r>
            <a:r>
              <a:rPr spc="-25" dirty="0"/>
              <a:t>П</a:t>
            </a:r>
            <a:r>
              <a:rPr spc="-40" dirty="0"/>
              <a:t>О</a:t>
            </a:r>
            <a:r>
              <a:rPr spc="-20" dirty="0"/>
              <a:t>В</a:t>
            </a:r>
            <a:r>
              <a:rPr spc="-35" dirty="0"/>
              <a:t>Е</a:t>
            </a:r>
            <a:r>
              <a:rPr spc="-20" dirty="0"/>
              <a:t>ДН</a:t>
            </a:r>
            <a:r>
              <a:rPr spc="-40" dirty="0"/>
              <a:t>И</a:t>
            </a:r>
            <a:r>
              <a:rPr spc="-20" dirty="0"/>
              <a:t>К»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3693" y="7347204"/>
            <a:ext cx="143255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377696"/>
            <a:ext cx="3240023" cy="2145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3455" y="3208020"/>
            <a:ext cx="2958084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83336" y="5004816"/>
            <a:ext cx="3125724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0253" y="1503392"/>
            <a:ext cx="5512435" cy="3465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чаем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видом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лецкое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еро,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орое я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ъе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дия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ЮНЕС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Се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день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аккли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тиза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ци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пог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ляем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тропи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 пос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Яйлю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ентраль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садь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 Б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ерно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Запо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23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7415" marR="67945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запо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знако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 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асно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иж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ыми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ж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 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ж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тых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 э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рсию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описным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посе</a:t>
            </a:r>
            <a:r>
              <a:rPr sz="1600" spc="-35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орных п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адок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остят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чае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48098" y="5646513"/>
            <a:ext cx="537654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8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чером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звращае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ль,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реки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ный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жин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оране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 европе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ей.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8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575" algn="ctr">
              <a:lnSpc>
                <a:spcPct val="100000"/>
              </a:lnSpc>
            </a:pPr>
            <a:r>
              <a:rPr spc="-20" dirty="0"/>
              <a:t>3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1210" algn="ctr">
              <a:lnSpc>
                <a:spcPct val="100000"/>
              </a:lnSpc>
            </a:pPr>
            <a:r>
              <a:rPr spc="-20" dirty="0"/>
              <a:t>«ТЕЛЕЦ</a:t>
            </a:r>
            <a:r>
              <a:rPr spc="-60" dirty="0"/>
              <a:t>К</a:t>
            </a:r>
            <a:r>
              <a:rPr spc="-25" dirty="0"/>
              <a:t>ОЕ</a:t>
            </a:r>
            <a:r>
              <a:rPr spc="15" dirty="0"/>
              <a:t> </a:t>
            </a:r>
            <a:r>
              <a:rPr spc="-20" dirty="0"/>
              <a:t>ОЗЕ</a:t>
            </a:r>
            <a:r>
              <a:rPr spc="-90" dirty="0"/>
              <a:t>Р</a:t>
            </a:r>
            <a:r>
              <a:rPr spc="-25" dirty="0"/>
              <a:t>О</a:t>
            </a:r>
            <a:r>
              <a:rPr spc="-35" dirty="0"/>
              <a:t> 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125" dirty="0"/>
              <a:t>В</a:t>
            </a:r>
            <a:r>
              <a:rPr spc="-25" dirty="0"/>
              <a:t>С</a:t>
            </a:r>
            <a:r>
              <a:rPr spc="-35" dirty="0"/>
              <a:t>Е</a:t>
            </a:r>
            <a:r>
              <a:rPr spc="-25" dirty="0"/>
              <a:t>М</a:t>
            </a:r>
            <a:r>
              <a:rPr spc="-40" dirty="0"/>
              <a:t>И</a:t>
            </a:r>
            <a:r>
              <a:rPr spc="-20" dirty="0"/>
              <a:t>Р</a:t>
            </a:r>
            <a:r>
              <a:rPr spc="-40" dirty="0"/>
              <a:t>Н</a:t>
            </a:r>
            <a:r>
              <a:rPr spc="-25" dirty="0"/>
              <a:t>ОЕ</a:t>
            </a:r>
            <a:r>
              <a:rPr spc="35" dirty="0"/>
              <a:t> </a:t>
            </a:r>
            <a:r>
              <a:rPr spc="-25" dirty="0"/>
              <a:t>Н</a:t>
            </a:r>
            <a:r>
              <a:rPr spc="-90" dirty="0"/>
              <a:t>А</a:t>
            </a:r>
            <a:r>
              <a:rPr spc="-130" dirty="0"/>
              <a:t>С</a:t>
            </a:r>
            <a:r>
              <a:rPr spc="-20" dirty="0"/>
              <a:t>ЛЕД</a:t>
            </a:r>
            <a:r>
              <a:rPr spc="-40" dirty="0"/>
              <a:t>И</a:t>
            </a:r>
            <a:r>
              <a:rPr spc="-20" dirty="0"/>
              <a:t>Е»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6741" y="7347204"/>
            <a:ext cx="137159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4829" y="1656427"/>
            <a:ext cx="556958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9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сади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ора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лик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пересе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аем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80 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тров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лецко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9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при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алим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дону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описный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допад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попробо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лецко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ари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3400" y="1371600"/>
            <a:ext cx="3075431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41932" y="3208020"/>
            <a:ext cx="2961132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247" y="5004816"/>
            <a:ext cx="3008376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10047" y="3480020"/>
            <a:ext cx="432816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алим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лецко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ырсай,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жен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 д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лыш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дно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асивых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4829" y="5693249"/>
            <a:ext cx="5585460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9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зайдем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35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видим древ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ые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сис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прикос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гри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знако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 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ленги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9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5020" algn="ctr">
              <a:lnSpc>
                <a:spcPct val="100000"/>
              </a:lnSpc>
            </a:pPr>
            <a:r>
              <a:rPr spc="-20" dirty="0"/>
              <a:t>4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5020" algn="ctr">
              <a:lnSpc>
                <a:spcPct val="100000"/>
              </a:lnSpc>
            </a:pPr>
            <a:r>
              <a:rPr spc="-20" dirty="0"/>
              <a:t>«</a:t>
            </a:r>
            <a:r>
              <a:rPr spc="-15" dirty="0"/>
              <a:t>Д</a:t>
            </a:r>
            <a:r>
              <a:rPr spc="-65" dirty="0"/>
              <a:t>О</a:t>
            </a:r>
            <a:r>
              <a:rPr spc="-20" dirty="0"/>
              <a:t>ЛИНА</a:t>
            </a:r>
            <a:r>
              <a:rPr spc="25" dirty="0"/>
              <a:t> </a:t>
            </a:r>
            <a:r>
              <a:rPr spc="-20" dirty="0"/>
              <a:t>Ч</a:t>
            </a:r>
            <a:r>
              <a:rPr spc="-120" dirty="0"/>
              <a:t>У</a:t>
            </a:r>
            <a:r>
              <a:rPr spc="-25" dirty="0"/>
              <a:t>ЛЫШМАН»</a:t>
            </a:r>
          </a:p>
        </p:txBody>
      </p:sp>
      <p:sp>
        <p:nvSpPr>
          <p:cNvPr id="3" name="object 3"/>
          <p:cNvSpPr/>
          <p:nvPr/>
        </p:nvSpPr>
        <p:spPr>
          <a:xfrm>
            <a:off x="10237596" y="7347204"/>
            <a:ext cx="155448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371600"/>
            <a:ext cx="3240023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1076" y="3208020"/>
            <a:ext cx="2942844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724" y="5004816"/>
            <a:ext cx="3012948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9396" y="1398236"/>
            <a:ext cx="5680710" cy="556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811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Сади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наш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роа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дальше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реки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лы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ш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ан,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орая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н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 гран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го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орному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серпант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у-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Ярык,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ткрыва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леп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ный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ый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37"/>
              </a:spcBef>
            </a:pP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2969" marR="39243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Наш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пройд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орье, 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десь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жены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тые П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зыры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оги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ашли древ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ейший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овый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ск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ждя.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анови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описно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лю.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8000"/>
              </a:lnSpc>
              <a:spcBef>
                <a:spcPts val="935"/>
              </a:spcBef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дег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лжим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 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ешествие,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и, пре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расные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Вор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е,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вновь 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ажемся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е.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ем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ъем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ерю,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жны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ерши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 Се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6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80" algn="ctr">
              <a:lnSpc>
                <a:spcPct val="100000"/>
              </a:lnSpc>
            </a:pPr>
            <a:r>
              <a:rPr spc="-20" dirty="0"/>
              <a:t>5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2480" algn="ctr">
              <a:lnSpc>
                <a:spcPct val="100000"/>
              </a:lnSpc>
            </a:pPr>
            <a:r>
              <a:rPr spc="-20" dirty="0"/>
              <a:t>«ЛЕДН</a:t>
            </a:r>
            <a:r>
              <a:rPr spc="-40" dirty="0"/>
              <a:t>И</a:t>
            </a:r>
            <a:r>
              <a:rPr spc="-20" dirty="0"/>
              <a:t>КИ</a:t>
            </a:r>
            <a:r>
              <a:rPr spc="15" dirty="0"/>
              <a:t> </a:t>
            </a:r>
            <a:r>
              <a:rPr spc="-25" dirty="0"/>
              <a:t>С</a:t>
            </a:r>
            <a:r>
              <a:rPr spc="-35" dirty="0"/>
              <a:t>Е</a:t>
            </a:r>
            <a:r>
              <a:rPr spc="-20" dirty="0"/>
              <a:t>В</a:t>
            </a:r>
            <a:r>
              <a:rPr spc="-35" dirty="0"/>
              <a:t>Е</a:t>
            </a:r>
            <a:r>
              <a:rPr spc="-90" dirty="0"/>
              <a:t>Р</a:t>
            </a:r>
            <a:r>
              <a:rPr spc="-25" dirty="0"/>
              <a:t>О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-20" dirty="0"/>
              <a:t>ЧУ</a:t>
            </a:r>
            <a:r>
              <a:rPr spc="-45" dirty="0"/>
              <a:t>Й</a:t>
            </a:r>
            <a:r>
              <a:rPr spc="-25" dirty="0"/>
              <a:t>С</a:t>
            </a:r>
            <a:r>
              <a:rPr spc="-60" dirty="0"/>
              <a:t>К</a:t>
            </a:r>
            <a:r>
              <a:rPr spc="-25" dirty="0"/>
              <a:t>О</a:t>
            </a:r>
            <a:r>
              <a:rPr spc="-190" dirty="0"/>
              <a:t>Г</a:t>
            </a:r>
            <a:r>
              <a:rPr spc="-25" dirty="0"/>
              <a:t>О</a:t>
            </a:r>
            <a:r>
              <a:rPr spc="30" dirty="0"/>
              <a:t> </a:t>
            </a:r>
            <a:r>
              <a:rPr spc="-20" dirty="0"/>
              <a:t>Х</a:t>
            </a:r>
            <a:r>
              <a:rPr spc="-35" dirty="0"/>
              <a:t>Р</a:t>
            </a:r>
            <a:r>
              <a:rPr spc="-20" dirty="0"/>
              <a:t>Е</a:t>
            </a:r>
            <a:r>
              <a:rPr spc="-150" dirty="0"/>
              <a:t>Б</a:t>
            </a:r>
            <a:r>
              <a:rPr spc="-125" dirty="0"/>
              <a:t>Т</a:t>
            </a:r>
            <a:r>
              <a:rPr spc="-20" dirty="0"/>
              <a:t>А»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2168" y="7347204"/>
            <a:ext cx="146303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4829" y="1656427"/>
            <a:ext cx="552958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Просыпаемся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тной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ды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е, ок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и,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жны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ерши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допада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и.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3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ву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вилиза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ии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дой 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104" y="1371600"/>
            <a:ext cx="3240023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65732" y="3208020"/>
            <a:ext cx="3113532" cy="2066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247" y="5004816"/>
            <a:ext cx="3009900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05729" y="3604734"/>
            <a:ext cx="4737735" cy="1017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пойдем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прог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алый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перейти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дере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реки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оят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ядом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ыми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допада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4829" y="5648672"/>
            <a:ext cx="520192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2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орная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тропа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жду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овыми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дра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 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ог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абр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дровых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шишек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айских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 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анду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ероятное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ад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9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 algn="ctr">
              <a:lnSpc>
                <a:spcPct val="100000"/>
              </a:lnSpc>
            </a:pPr>
            <a:r>
              <a:rPr spc="-20" dirty="0"/>
              <a:t>6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89305" algn="ctr">
              <a:lnSpc>
                <a:spcPct val="100000"/>
              </a:lnSpc>
            </a:pPr>
            <a:r>
              <a:rPr spc="-20" dirty="0"/>
              <a:t>«ЧУ</a:t>
            </a:r>
            <a:r>
              <a:rPr spc="-40" dirty="0"/>
              <a:t>Й</a:t>
            </a:r>
            <a:r>
              <a:rPr spc="-20" dirty="0"/>
              <a:t>СК</a:t>
            </a:r>
            <a:r>
              <a:rPr spc="-40" dirty="0"/>
              <a:t>И</a:t>
            </a:r>
            <a:r>
              <a:rPr spc="-25" dirty="0"/>
              <a:t>Й</a:t>
            </a:r>
            <a:r>
              <a:rPr spc="10" dirty="0"/>
              <a:t> </a:t>
            </a:r>
            <a:r>
              <a:rPr spc="-20" dirty="0"/>
              <a:t>Т</a:t>
            </a:r>
            <a:r>
              <a:rPr spc="-225" dirty="0"/>
              <a:t>Р</a:t>
            </a:r>
            <a:r>
              <a:rPr spc="-20" dirty="0"/>
              <a:t>АК</a:t>
            </a:r>
            <a:r>
              <a:rPr spc="-155" dirty="0"/>
              <a:t>Т</a:t>
            </a:r>
            <a:r>
              <a:rPr spc="-20"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104" y="1377696"/>
            <a:ext cx="3240023" cy="2147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40407" y="3208020"/>
            <a:ext cx="2964180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9619" y="5114544"/>
            <a:ext cx="3151632" cy="179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0926" y="1482056"/>
            <a:ext cx="5688965" cy="538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Сп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из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жных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ершин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райс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епь,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 видны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вы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4000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тров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ад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ровн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ем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 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зжа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ира, 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авшийся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ера, 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10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тысяч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д,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ый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эф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тный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льеф ги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знаков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яби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ия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ире.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20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57250" marR="143510">
              <a:lnSpc>
                <a:spcPct val="1079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Наша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анда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лжит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ому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дит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10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красивых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дорог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ира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ии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National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eographi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c.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Мы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древ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ятили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к-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аш,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прикос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видим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древ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юю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дно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 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аем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ные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40005">
              <a:lnSpc>
                <a:spcPct val="108000"/>
              </a:lnSpc>
              <a:spcBef>
                <a:spcPts val="1170"/>
              </a:spcBef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Нам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оят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сли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ян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ии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их рек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пог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им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 пере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9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ж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чером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слыш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7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зык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8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4385" algn="ctr">
              <a:lnSpc>
                <a:spcPct val="100000"/>
              </a:lnSpc>
            </a:pPr>
            <a:r>
              <a:rPr spc="-20" dirty="0"/>
              <a:t>7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4385" algn="ctr">
              <a:lnSpc>
                <a:spcPct val="100000"/>
              </a:lnSpc>
            </a:pPr>
            <a:r>
              <a:rPr spc="-20" dirty="0"/>
              <a:t>«СЕМИН</a:t>
            </a:r>
            <a:r>
              <a:rPr spc="-40" dirty="0"/>
              <a:t>С</a:t>
            </a:r>
            <a:r>
              <a:rPr spc="-20" dirty="0"/>
              <a:t>КИЙ</a:t>
            </a:r>
            <a:r>
              <a:rPr spc="50" dirty="0"/>
              <a:t> </a:t>
            </a:r>
            <a:r>
              <a:rPr spc="-25" dirty="0"/>
              <a:t>П</a:t>
            </a:r>
            <a:r>
              <a:rPr spc="-30" dirty="0"/>
              <a:t>Е</a:t>
            </a:r>
            <a:r>
              <a:rPr spc="-20" dirty="0"/>
              <a:t>РЕ</a:t>
            </a:r>
            <a:r>
              <a:rPr spc="-130" dirty="0"/>
              <a:t>В</a:t>
            </a:r>
            <a:r>
              <a:rPr spc="30" dirty="0"/>
              <a:t>А</a:t>
            </a:r>
            <a:r>
              <a:rPr spc="-20" dirty="0"/>
              <a:t>Л»</a:t>
            </a:r>
          </a:p>
        </p:txBody>
      </p:sp>
      <p:sp>
        <p:nvSpPr>
          <p:cNvPr id="3" name="object 3"/>
          <p:cNvSpPr/>
          <p:nvPr/>
        </p:nvSpPr>
        <p:spPr>
          <a:xfrm>
            <a:off x="10182732" y="7347204"/>
            <a:ext cx="198881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" y="1415796"/>
            <a:ext cx="3157727" cy="2106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5732" y="3208020"/>
            <a:ext cx="3119627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29055" y="5004816"/>
            <a:ext cx="3034284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4829" y="1656427"/>
            <a:ext cx="5688330" cy="536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2125">
              <a:lnSpc>
                <a:spcPct val="1075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Просыпаемся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ерри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ории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пар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ч-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Эн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ек,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айских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жили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ах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аилах.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352425">
              <a:lnSpc>
                <a:spcPct val="1081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ласс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го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ей дег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ей.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26"/>
              </a:spcBef>
            </a:pPr>
            <a:endParaRPr sz="18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7410" marR="104139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первой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лжим 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побы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аем на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ерши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Се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ала,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XVII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айские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ные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ша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аны при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яли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решен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ении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867410">
              <a:spcBef>
                <a:spcPts val="155"/>
              </a:spcBef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Далее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орь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970" marR="189230">
              <a:lnSpc>
                <a:spcPct val="108000"/>
              </a:lnSpc>
              <a:spcBef>
                <a:spcPts val="1430"/>
              </a:spcBef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Доро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пройд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тим сы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ия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огие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ды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ча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 при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выс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ав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Далее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за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бровый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х 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тны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айский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ческий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сад,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 по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аж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асивые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3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0575" algn="ctr">
              <a:lnSpc>
                <a:spcPct val="100000"/>
              </a:lnSpc>
            </a:pPr>
            <a:r>
              <a:rPr spc="-20" dirty="0"/>
              <a:t>8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0575" algn="ctr">
              <a:lnSpc>
                <a:spcPct val="100000"/>
              </a:lnSpc>
            </a:pPr>
            <a:r>
              <a:rPr spc="-20" dirty="0"/>
              <a:t>«ДАРЫ</a:t>
            </a:r>
            <a:r>
              <a:rPr spc="-5" dirty="0"/>
              <a:t> </a:t>
            </a:r>
            <a:r>
              <a:rPr spc="30" dirty="0"/>
              <a:t>А</a:t>
            </a:r>
            <a:r>
              <a:rPr spc="-20" dirty="0"/>
              <a:t>Л</a:t>
            </a:r>
            <a:r>
              <a:rPr spc="-125" dirty="0"/>
              <a:t>Т</a:t>
            </a:r>
            <a:r>
              <a:rPr spc="-20" dirty="0"/>
              <a:t>А</a:t>
            </a:r>
            <a:r>
              <a:rPr spc="-40" dirty="0"/>
              <a:t>Я</a:t>
            </a:r>
            <a:r>
              <a:rPr spc="-20"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10181208" y="7347204"/>
            <a:ext cx="201168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8098" y="1631154"/>
            <a:ext cx="5525135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 сплав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нь</a:t>
            </a:r>
            <a:r>
              <a:rPr sz="16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жные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пороги, про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ессио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ые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дники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красивые пе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зажи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ки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сд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га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тым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эмо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104" y="1363980"/>
            <a:ext cx="3240023" cy="2144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1724" y="3276600"/>
            <a:ext cx="3241548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5048" y="5004816"/>
            <a:ext cx="3150107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8933" y="3625181"/>
            <a:ext cx="471297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Далее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нашем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роа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 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краси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ому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серпант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пасе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а.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ро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ем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дин из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ёда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 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пчёлах.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8098" y="5570313"/>
            <a:ext cx="5588000" cy="1281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тном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ль,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наша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анда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жно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айских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леней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па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крепкое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доровье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тие.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чером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шеф-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повара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реки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30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5260" y="158033"/>
            <a:ext cx="8555228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87325" algn="just">
              <a:lnSpc>
                <a:spcPct val="100000"/>
              </a:lnSpc>
            </a:pPr>
            <a:r>
              <a:rPr lang="ru-RU" dirty="0" smtClean="0"/>
              <a:t>    РЕСПУБЛИКА АЛТАЙ</a:t>
            </a:r>
            <a:endParaRPr spc="-20" dirty="0"/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647825"/>
            <a:ext cx="8077200" cy="4714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4162425"/>
            <a:ext cx="217621" cy="3393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24100" y="4010025"/>
            <a:ext cx="832279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Москва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95900" y="5610225"/>
            <a:ext cx="1221809" cy="4614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Республика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Алтай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838825"/>
            <a:ext cx="217621" cy="3393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219700" y="5153025"/>
            <a:ext cx="1340432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effectLst>
                  <a:glow rad="127000">
                    <a:schemeClr val="bg1"/>
                  </a:glow>
                </a:effectLst>
                <a:latin typeface="Arial Black" panose="020B0A04020102020204" pitchFamily="34" charset="0"/>
                <a:cs typeface="Arial" pitchFamily="34" charset="0"/>
              </a:rPr>
              <a:t>Новосибирск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5229225"/>
            <a:ext cx="217621" cy="33937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endCxn id="11" idx="1"/>
          </p:cNvCxnSpPr>
          <p:nvPr/>
        </p:nvCxnSpPr>
        <p:spPr>
          <a:xfrm>
            <a:off x="2247900" y="4467225"/>
            <a:ext cx="2743200" cy="1541285"/>
          </a:xfrm>
          <a:prstGeom prst="line">
            <a:avLst/>
          </a:prstGeom>
          <a:ln w="57150" cap="flat" cmpd="sng" algn="ctr">
            <a:solidFill>
              <a:srgbClr val="08FC9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13" idx="2"/>
            <a:endCxn id="11" idx="0"/>
          </p:cNvCxnSpPr>
          <p:nvPr/>
        </p:nvCxnSpPr>
        <p:spPr>
          <a:xfrm>
            <a:off x="5023711" y="5568595"/>
            <a:ext cx="76200" cy="270230"/>
          </a:xfrm>
          <a:prstGeom prst="line">
            <a:avLst/>
          </a:prstGeom>
          <a:ln w="57150" cap="flat" cmpd="sng" algn="ctr">
            <a:solidFill>
              <a:srgbClr val="08FC9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3300" y="6143625"/>
            <a:ext cx="963725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cs typeface="Arial" pitchFamily="34" charset="0"/>
              </a:rPr>
              <a:t>КАЗАХСТАН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10100" y="6524625"/>
            <a:ext cx="641522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cs typeface="Arial" pitchFamily="34" charset="0"/>
              </a:rPr>
              <a:t>КИТАЙ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48300" y="6372225"/>
            <a:ext cx="976549" cy="276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99" b="1" dirty="0">
                <a:solidFill>
                  <a:prstClr val="black"/>
                </a:solidFill>
                <a:cs typeface="Arial" pitchFamily="34" charset="0"/>
              </a:rPr>
              <a:t>МОНГОЛИЯ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333500" y="1074594"/>
            <a:ext cx="563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Алтай - это горная страна с чрезвычайно живописным ландшафтом, «российский Тибет» </a:t>
            </a:r>
          </a:p>
          <a:p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в центре Евразии на стыке нескольких государств, природных зон и культурных миров. </a:t>
            </a:r>
            <a:endParaRPr lang="ru-RU" dirty="0">
              <a:solidFill>
                <a:srgbClr val="0085A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1210" algn="ctr">
              <a:lnSpc>
                <a:spcPct val="100000"/>
              </a:lnSpc>
            </a:pPr>
            <a:r>
              <a:rPr spc="-20" dirty="0"/>
              <a:t>9</a:t>
            </a:r>
            <a:r>
              <a:rPr spc="-5" dirty="0"/>
              <a:t> </a:t>
            </a:r>
            <a:r>
              <a:rPr spc="-15" dirty="0"/>
              <a:t>Д</a:t>
            </a:r>
            <a:r>
              <a:rPr spc="-20" dirty="0"/>
              <a:t>ЕНЬ</a:t>
            </a:r>
          </a:p>
          <a:p>
            <a:pPr marL="791210" algn="ctr">
              <a:lnSpc>
                <a:spcPct val="100000"/>
              </a:lnSpc>
            </a:pPr>
            <a:r>
              <a:rPr spc="-20" dirty="0"/>
              <a:t>«О</a:t>
            </a:r>
            <a:r>
              <a:rPr spc="-125" dirty="0"/>
              <a:t>Т</a:t>
            </a:r>
            <a:r>
              <a:rPr spc="-25" dirty="0"/>
              <a:t>ДЫХ</a:t>
            </a:r>
            <a:r>
              <a:rPr spc="10" dirty="0"/>
              <a:t> </a:t>
            </a:r>
            <a:r>
              <a:rPr spc="-20" dirty="0"/>
              <a:t>В</a:t>
            </a:r>
            <a:r>
              <a:rPr spc="-5" dirty="0"/>
              <a:t> </a:t>
            </a:r>
            <a:r>
              <a:rPr spc="-40" dirty="0"/>
              <a:t>Э</a:t>
            </a:r>
            <a:r>
              <a:rPr spc="-60" dirty="0"/>
              <a:t>К</a:t>
            </a:r>
            <a:r>
              <a:rPr spc="-30" dirty="0"/>
              <a:t>О</a:t>
            </a:r>
            <a:r>
              <a:rPr spc="-10" dirty="0">
                <a:latin typeface="Arial"/>
                <a:cs typeface="Arial"/>
              </a:rPr>
              <a:t>-</a:t>
            </a:r>
            <a:r>
              <a:rPr spc="-25" dirty="0"/>
              <a:t>О</a:t>
            </a:r>
            <a:r>
              <a:rPr spc="-35" dirty="0"/>
              <a:t>Т</a:t>
            </a:r>
            <a:r>
              <a:rPr spc="-20" dirty="0"/>
              <a:t>ЕЛ</a:t>
            </a:r>
            <a:r>
              <a:rPr spc="-35" dirty="0"/>
              <a:t>Е</a:t>
            </a:r>
            <a:r>
              <a:rPr spc="-20" dirty="0"/>
              <a:t>»</a:t>
            </a:r>
          </a:p>
        </p:txBody>
      </p:sp>
      <p:sp>
        <p:nvSpPr>
          <p:cNvPr id="3" name="object 3"/>
          <p:cNvSpPr/>
          <p:nvPr/>
        </p:nvSpPr>
        <p:spPr>
          <a:xfrm>
            <a:off x="10178160" y="7347204"/>
            <a:ext cx="205740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8098" y="1897854"/>
            <a:ext cx="556831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8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стр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 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реки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нь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краси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тном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ерах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ные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 видом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7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1104" y="1441704"/>
            <a:ext cx="3240023" cy="2069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3208020"/>
            <a:ext cx="2939796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9619" y="5152644"/>
            <a:ext cx="3151632" cy="1712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8933" y="3349337"/>
            <a:ext cx="4935855" cy="1545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оране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я,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дл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нашей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оман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трак при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го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шв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ональ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и.</a:t>
            </a:r>
            <a:r>
              <a:rPr sz="16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вос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ановить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силы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асы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ог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спец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алисты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r>
              <a:rPr sz="1600" spc="-130" dirty="0">
                <a:solidFill>
                  <a:srgbClr val="5D5D5D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A-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ентра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иков</a:t>
            </a:r>
            <a:r>
              <a:rPr sz="16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55"/>
              </a:spcBef>
            </a:pP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ассаж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орной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рек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ф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62450" y="5584410"/>
            <a:ext cx="5613400" cy="1282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0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орой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жи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описной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доро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е.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Нам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«до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свидан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я» Ал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аю,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диви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стра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ль рек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тившись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ным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ам Б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а,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при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дем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ирск.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0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9940" algn="ctr">
              <a:lnSpc>
                <a:spcPct val="100000"/>
              </a:lnSpc>
            </a:pPr>
            <a:r>
              <a:rPr spc="-20" dirty="0"/>
              <a:t>10</a:t>
            </a:r>
            <a:r>
              <a:rPr spc="5" dirty="0"/>
              <a:t> </a:t>
            </a:r>
            <a:r>
              <a:rPr spc="-20" dirty="0"/>
              <a:t>ДЕНЬ</a:t>
            </a:r>
          </a:p>
          <a:p>
            <a:pPr marL="789940" algn="ctr">
              <a:lnSpc>
                <a:spcPct val="100000"/>
              </a:lnSpc>
            </a:pPr>
            <a:r>
              <a:rPr spc="-20" dirty="0"/>
              <a:t>«НО</a:t>
            </a:r>
            <a:r>
              <a:rPr spc="-130" dirty="0"/>
              <a:t>В</a:t>
            </a:r>
            <a:r>
              <a:rPr spc="-25" dirty="0"/>
              <a:t>О</a:t>
            </a:r>
            <a:r>
              <a:rPr spc="-35" dirty="0"/>
              <a:t>С</a:t>
            </a:r>
            <a:r>
              <a:rPr spc="-20" dirty="0"/>
              <a:t>ИБ</a:t>
            </a:r>
            <a:r>
              <a:rPr spc="-45" dirty="0"/>
              <a:t>И</a:t>
            </a:r>
            <a:r>
              <a:rPr spc="-55" dirty="0"/>
              <a:t>Р</a:t>
            </a:r>
            <a:r>
              <a:rPr spc="-20" dirty="0"/>
              <a:t>СК»</a:t>
            </a:r>
          </a:p>
        </p:txBody>
      </p:sp>
      <p:sp>
        <p:nvSpPr>
          <p:cNvPr id="3" name="object 3"/>
          <p:cNvSpPr/>
          <p:nvPr/>
        </p:nvSpPr>
        <p:spPr>
          <a:xfrm>
            <a:off x="10178160" y="7347204"/>
            <a:ext cx="205740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547" y="1249680"/>
            <a:ext cx="3781044" cy="2551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2627" y="1371600"/>
            <a:ext cx="3235452" cy="21595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45691" y="3104388"/>
            <a:ext cx="3781044" cy="2308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65732" y="3208020"/>
            <a:ext cx="3113532" cy="1962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7680" y="4887467"/>
            <a:ext cx="3781044" cy="2371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9724" y="5004816"/>
            <a:ext cx="3011424" cy="2008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4829" y="1656427"/>
            <a:ext cx="5656580" cy="4859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20979">
              <a:lnSpc>
                <a:spcPct val="108000"/>
              </a:lnSpc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Мы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тном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ентре Но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аю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 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ири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из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ейш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первой 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ики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рсию по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67410" marR="207645">
              <a:lnSpc>
                <a:spcPct val="107900"/>
              </a:lnSpc>
              <a:spcBef>
                <a:spcPts val="1205"/>
              </a:spcBef>
            </a:pP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Нам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дс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оит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зна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оперный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тр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прог</a:t>
            </a:r>
            <a:r>
              <a:rPr sz="1600" spc="-6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ляться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ому</a:t>
            </a:r>
            <a:r>
              <a:rPr sz="16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проспе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8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жно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вид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обр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зцы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ры, пос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тить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ирский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оопарк,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орый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 пра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чшим</a:t>
            </a:r>
            <a:r>
              <a:rPr sz="16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оссии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побы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 са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ересных</a:t>
            </a:r>
            <a:r>
              <a:rPr sz="16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ес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ах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лав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да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страны.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  <a:p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>
              <a:spcBef>
                <a:spcPts val="43"/>
              </a:spcBef>
            </a:pPr>
            <a:endParaRPr sz="22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7800"/>
              </a:lnSpc>
            </a:pP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Во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орой</a:t>
            </a:r>
            <a:r>
              <a:rPr sz="16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ови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я,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после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насы</a:t>
            </a:r>
            <a:r>
              <a:rPr sz="1600" spc="-35" dirty="0">
                <a:solidFill>
                  <a:srgbClr val="5D5D5D"/>
                </a:solidFill>
                <a:latin typeface="Arial"/>
                <a:cs typeface="Arial"/>
              </a:rPr>
              <a:t>щ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г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ешестви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тправи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ся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ме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3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ар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6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аэропо</a:t>
            </a:r>
            <a:r>
              <a:rPr sz="1600" spc="-4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5D5D5D"/>
                </a:solidFill>
                <a:latin typeface="Arial"/>
                <a:cs typeface="Arial"/>
              </a:rPr>
              <a:t>Но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оси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ирс</a:t>
            </a:r>
            <a:r>
              <a:rPr sz="1600" spc="20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а. П</a:t>
            </a:r>
            <a:r>
              <a:rPr sz="1600" spc="-25" dirty="0">
                <a:solidFill>
                  <a:srgbClr val="5D5D5D"/>
                </a:solidFill>
                <a:latin typeface="Arial"/>
                <a:cs typeface="Arial"/>
              </a:rPr>
              <a:t>ут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ешест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ен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иков</a:t>
            </a:r>
            <a:r>
              <a:rPr sz="16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жд</a:t>
            </a:r>
            <a:r>
              <a:rPr sz="1600" spc="-6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рейс</a:t>
            </a:r>
            <a:r>
              <a:rPr sz="16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до</a:t>
            </a:r>
            <a:r>
              <a:rPr sz="1600" spc="-2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600" spc="-10" dirty="0">
                <a:solidFill>
                  <a:srgbClr val="5D5D5D"/>
                </a:solidFill>
                <a:latin typeface="Arial"/>
                <a:cs typeface="Arial"/>
              </a:rPr>
              <a:t>ой.</a:t>
            </a:r>
            <a:endParaRPr sz="16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6742" y="3646015"/>
            <a:ext cx="21082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200" spc="-15" dirty="0">
                <a:solidFill>
                  <a:srgbClr val="5D5D5D"/>
                </a:solidFill>
                <a:latin typeface="Tahoma"/>
                <a:cs typeface="Tahoma"/>
              </a:rPr>
              <a:t>Алтай</a:t>
            </a:r>
            <a:r>
              <a:rPr sz="2200" spc="-5" dirty="0">
                <a:solidFill>
                  <a:srgbClr val="5D5D5D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5D5D5D"/>
                </a:solidFill>
                <a:latin typeface="Tahoma"/>
                <a:cs typeface="Tahoma"/>
              </a:rPr>
              <a:t>ждет</a:t>
            </a:r>
            <a:r>
              <a:rPr sz="2200" spc="5" dirty="0">
                <a:solidFill>
                  <a:srgbClr val="5D5D5D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5D5D5D"/>
                </a:solidFill>
                <a:latin typeface="Tahoma"/>
                <a:cs typeface="Tahoma"/>
              </a:rPr>
              <a:t>ва</a:t>
            </a:r>
            <a:r>
              <a:rPr sz="2200" spc="-25" dirty="0">
                <a:solidFill>
                  <a:srgbClr val="5D5D5D"/>
                </a:solidFill>
                <a:latin typeface="Tahoma"/>
                <a:cs typeface="Tahoma"/>
              </a:rPr>
              <a:t>с</a:t>
            </a:r>
            <a:r>
              <a:rPr sz="2200" spc="-10" dirty="0">
                <a:solidFill>
                  <a:srgbClr val="5D5D5D"/>
                </a:solidFill>
                <a:latin typeface="Tahoma"/>
                <a:cs typeface="Tahoma"/>
              </a:rPr>
              <a:t>!</a:t>
            </a:r>
            <a:endParaRPr sz="220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7011" y="6311509"/>
            <a:ext cx="4396105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0965"/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«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тай</a:t>
            </a:r>
            <a:r>
              <a:rPr sz="1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—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э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то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ко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ыбе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ь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за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ц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й</a:t>
            </a:r>
            <a:r>
              <a:rPr sz="1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центр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 Е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з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е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го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сч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та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во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ом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ве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ики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од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ы.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Они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остав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память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себе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—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ка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ьных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3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нк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40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ни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ч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еск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п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я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м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енн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ых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во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х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...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ота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евственно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ть</a:t>
            </a:r>
            <a:r>
              <a:rPr sz="1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пр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од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зав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ж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ва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ю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т</a:t>
            </a:r>
            <a:r>
              <a:rPr sz="1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—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не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ж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в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ш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ны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/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ни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ки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1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вы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к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ого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ы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оз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е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ра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во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оп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ад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ы,</a:t>
            </a:r>
            <a:r>
              <a:rPr sz="1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тепи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с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 таб</a:t>
            </a:r>
            <a:r>
              <a:rPr sz="1000" spc="-35" dirty="0">
                <a:solidFill>
                  <a:srgbClr val="5D5D5D"/>
                </a:solidFill>
                <a:latin typeface="Arial"/>
                <a:cs typeface="Arial"/>
              </a:rPr>
              <a:t>у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нами</a:t>
            </a:r>
            <a:r>
              <a:rPr sz="1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оша</a:t>
            </a:r>
            <a:r>
              <a:rPr sz="1000" spc="-20" dirty="0">
                <a:solidFill>
                  <a:srgbClr val="5D5D5D"/>
                </a:solidFill>
                <a:latin typeface="Arial"/>
                <a:cs typeface="Arial"/>
              </a:rPr>
              <a:t>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ей</a:t>
            </a:r>
            <a:r>
              <a:rPr sz="1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и</a:t>
            </a:r>
            <a:r>
              <a:rPr sz="1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ка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ав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а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нами</a:t>
            </a:r>
            <a:r>
              <a:rPr sz="1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ве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р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б</a:t>
            </a:r>
            <a:r>
              <a:rPr sz="1000" spc="-15" dirty="0">
                <a:solidFill>
                  <a:srgbClr val="5D5D5D"/>
                </a:solidFill>
                <a:latin typeface="Arial"/>
                <a:cs typeface="Arial"/>
              </a:rPr>
              <a:t>люд</a:t>
            </a:r>
            <a:r>
              <a:rPr sz="1000" spc="-10" dirty="0">
                <a:solidFill>
                  <a:srgbClr val="5D5D5D"/>
                </a:solidFill>
                <a:latin typeface="Arial"/>
                <a:cs typeface="Arial"/>
              </a:rPr>
              <a:t>ов...»</a:t>
            </a:r>
            <a:endParaRPr sz="1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663" y="275844"/>
            <a:ext cx="2314956" cy="659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0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158033"/>
            <a:ext cx="8090788" cy="43088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700" y="1876425"/>
            <a:ext cx="5219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9940"/>
            <a:r>
              <a:rPr lang="ru-RU" kern="0" spc="-20" dirty="0" smtClean="0">
                <a:latin typeface="Georgia" panose="02040502050405020303" pitchFamily="18" charset="0"/>
              </a:rPr>
              <a:t>Фурсова Татьяна </a:t>
            </a:r>
            <a:br>
              <a:rPr lang="ru-RU" kern="0" spc="-20" dirty="0" smtClean="0">
                <a:latin typeface="Georgia" panose="02040502050405020303" pitchFamily="18" charset="0"/>
              </a:rPr>
            </a:br>
            <a:r>
              <a:rPr lang="ru-RU" kern="0" spc="-20" dirty="0" smtClean="0">
                <a:latin typeface="Georgia" panose="02040502050405020303" pitchFamily="18" charset="0"/>
              </a:rPr>
              <a:t>тел.: + 79137104139</a:t>
            </a:r>
            <a:br>
              <a:rPr lang="ru-RU" kern="0" spc="-20" dirty="0" smtClean="0">
                <a:latin typeface="Georgia" panose="02040502050405020303" pitchFamily="18" charset="0"/>
              </a:rPr>
            </a:br>
            <a:r>
              <a:rPr lang="ru-RU" kern="0" spc="-20" dirty="0" smtClean="0">
                <a:latin typeface="Georgia" panose="02040502050405020303" pitchFamily="18" charset="0"/>
              </a:rPr>
              <a:t>тел.: + 79069391598</a:t>
            </a:r>
            <a:br>
              <a:rPr lang="ru-RU" kern="0" spc="-20" dirty="0" smtClean="0">
                <a:latin typeface="Georgia" panose="02040502050405020303" pitchFamily="18" charset="0"/>
              </a:rPr>
            </a:br>
            <a:r>
              <a:rPr lang="ru-RU" kern="0" spc="-20" dirty="0" smtClean="0">
                <a:latin typeface="Georgia" panose="02040502050405020303" pitchFamily="18" charset="0"/>
              </a:rPr>
              <a:t>89137104139@mail.ru</a:t>
            </a:r>
            <a:endParaRPr lang="ru-RU" kern="0" spc="-2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9700" y="352425"/>
            <a:ext cx="2191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0" spc="-2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КОНТАКТЫ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4900" y="0"/>
            <a:ext cx="8839200" cy="1077218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87325" algn="l"/>
            <a:r>
              <a:rPr lang="ru-RU" dirty="0" smtClean="0"/>
              <a:t>ОБЪЕКТЫ ВСЕМИРНОГО НАСЛЕДИЯ</a:t>
            </a:r>
            <a:br>
              <a:rPr lang="ru-RU" dirty="0" smtClean="0"/>
            </a:br>
            <a:r>
              <a:rPr lang="ru-RU" dirty="0" smtClean="0"/>
              <a:t>ЮНЕСКО В РЕСПУБЛИКЕ АЛТАЙ</a:t>
            </a:r>
            <a:endParaRPr spc="-20" dirty="0"/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/>
          <p:cNvSpPr/>
          <p:nvPr/>
        </p:nvSpPr>
        <p:spPr>
          <a:xfrm>
            <a:off x="1104900" y="122424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 Гора Белуха;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 Телецкое озеро;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 Алтайский и Катунский биосферные заповедники;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 Природный парк «Зона покоя </a:t>
            </a:r>
            <a:r>
              <a:rPr lang="ru-RU" dirty="0" err="1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Укок</a:t>
            </a: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solidFill>
                <a:srgbClr val="0085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E:\фотографии\Фотографии\Республика_Алтай\Саша\лето\вершины\TAE_8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00" y="2486025"/>
            <a:ext cx="3200400" cy="2215177"/>
          </a:xfrm>
          <a:prstGeom prst="rect">
            <a:avLst/>
          </a:prstGeom>
          <a:noFill/>
        </p:spPr>
      </p:pic>
      <p:pic>
        <p:nvPicPr>
          <p:cNvPr id="1027" name="Picture 3" descr="E:\фотографии\Фотографии\Республика_Алтай\май 2016\1_3 мая 2016\DSC_8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4848225"/>
            <a:ext cx="3200400" cy="2136437"/>
          </a:xfrm>
          <a:prstGeom prst="rect">
            <a:avLst/>
          </a:prstGeom>
          <a:noFill/>
        </p:spPr>
      </p:pic>
      <p:pic>
        <p:nvPicPr>
          <p:cNvPr id="1028" name="Picture 4" descr="E:\фотографии\Фотографии\Республика_Алтай\Саша\лето\TTT_13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" y="2486025"/>
            <a:ext cx="3200400" cy="2212120"/>
          </a:xfrm>
          <a:prstGeom prst="rect">
            <a:avLst/>
          </a:prstGeom>
          <a:noFill/>
        </p:spPr>
      </p:pic>
      <p:pic>
        <p:nvPicPr>
          <p:cNvPr id="1030" name="Picture 6" descr="E:\фотографии\Фотографии\Республика_Алтай\2013\DSC05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300" y="4848225"/>
            <a:ext cx="3238500" cy="2155238"/>
          </a:xfrm>
          <a:prstGeom prst="rect">
            <a:avLst/>
          </a:prstGeom>
          <a:noFill/>
        </p:spPr>
      </p:pic>
      <p:pic>
        <p:nvPicPr>
          <p:cNvPr id="1031" name="Picture 7" descr="E:\фотографии\Фотографии\Республика_Алтай\Кош_агач\Джозатор_сентябрь 2014\DSC_58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5700" y="4848225"/>
            <a:ext cx="3196148" cy="2133599"/>
          </a:xfrm>
          <a:prstGeom prst="rect">
            <a:avLst/>
          </a:prstGeom>
          <a:noFill/>
        </p:spPr>
      </p:pic>
      <p:pic>
        <p:nvPicPr>
          <p:cNvPr id="1032" name="Picture 8" descr="E:\фотографии\Фотографии\Республика_Алтай\Саша\лето\Улаганский район\TAE_409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2299" y="2486025"/>
            <a:ext cx="331110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200025"/>
            <a:ext cx="8555228" cy="646331"/>
          </a:xfrm>
          <a:prstGeom prst="rect">
            <a:avLst/>
          </a:prstGeom>
        </p:spPr>
        <p:txBody>
          <a:bodyPr vert="horz" wrap="square" lIns="0" tIns="213360" rIns="0" bIns="0" rtlCol="0">
            <a:spAutoFit/>
          </a:bodyPr>
          <a:lstStyle/>
          <a:p>
            <a:pPr marL="187325" algn="l"/>
            <a:r>
              <a:rPr lang="ru-RU" dirty="0" smtClean="0"/>
              <a:t>ЧУЙСКИЙ ТРАКТ</a:t>
            </a:r>
            <a:endParaRPr spc="-20" dirty="0"/>
          </a:p>
        </p:txBody>
      </p:sp>
      <p:sp>
        <p:nvSpPr>
          <p:cNvPr id="3" name="object 3"/>
          <p:cNvSpPr/>
          <p:nvPr/>
        </p:nvSpPr>
        <p:spPr>
          <a:xfrm>
            <a:off x="10245217" y="7347204"/>
            <a:ext cx="140207" cy="157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Прямоугольник 11"/>
          <p:cNvSpPr/>
          <p:nvPr/>
        </p:nvSpPr>
        <p:spPr>
          <a:xfrm>
            <a:off x="1038225" y="1114425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Чуйский тракт занимает пятое из десяти мест в рейтинге красивейших дорог мира по версии международного журнала </a:t>
            </a:r>
            <a:r>
              <a:rPr lang="ru-RU" dirty="0" err="1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National</a:t>
            </a: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Geographic</a:t>
            </a:r>
            <a:r>
              <a:rPr lang="ru-RU" dirty="0" smtClean="0">
                <a:solidFill>
                  <a:srgbClr val="0085A6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85A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s://scontent.xx.fbcdn.net/v/t1.0-0/p235x350/18698107_326028471148567_8807730735806994651_n.jpg?oh=2efa328ca6c450808cade3f6a6e53d7b&amp;oe=59B76D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1" y="2028825"/>
            <a:ext cx="3276599" cy="2184399"/>
          </a:xfrm>
          <a:prstGeom prst="rect">
            <a:avLst/>
          </a:prstGeom>
          <a:noFill/>
        </p:spPr>
      </p:pic>
      <p:sp>
        <p:nvSpPr>
          <p:cNvPr id="3082" name="AutoShape 10" descr="Картинки по запросу чуйский тракт липа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Картинки по запросу чуйский тракт липа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Картинки по запросу чуйский тракт перева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4467226"/>
            <a:ext cx="3200400" cy="2133600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чуйский тракт перевалы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700" y="2028825"/>
            <a:ext cx="3276600" cy="2195437"/>
          </a:xfrm>
          <a:prstGeom prst="rect">
            <a:avLst/>
          </a:prstGeom>
          <a:noFill/>
        </p:spPr>
      </p:pic>
      <p:pic>
        <p:nvPicPr>
          <p:cNvPr id="3090" name="Picture 18" descr="Картинки по запросу чуйский тракт перевал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5700" y="4467225"/>
            <a:ext cx="3200400" cy="2133600"/>
          </a:xfrm>
          <a:prstGeom prst="rect">
            <a:avLst/>
          </a:prstGeom>
          <a:noFill/>
        </p:spPr>
      </p:pic>
      <p:pic>
        <p:nvPicPr>
          <p:cNvPr id="3092" name="Picture 20" descr="Картинки по запросу чуйский тракт перевал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0222" y="2028825"/>
            <a:ext cx="3267808" cy="2124075"/>
          </a:xfrm>
          <a:prstGeom prst="rect">
            <a:avLst/>
          </a:prstGeom>
          <a:noFill/>
        </p:spPr>
      </p:pic>
      <p:pic>
        <p:nvPicPr>
          <p:cNvPr id="3093" name="Picture 21" descr="E:\фотографии\Фотографии\Республика_Алтай\Саша\лето\Онгудай_Кош_Агач_Улаган\AET_95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72300" y="4467225"/>
            <a:ext cx="3200400" cy="213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52425"/>
            <a:ext cx="8243188" cy="430887"/>
          </a:xfrm>
        </p:spPr>
        <p:txBody>
          <a:bodyPr/>
          <a:lstStyle/>
          <a:p>
            <a:r>
              <a:rPr lang="ru-RU" dirty="0" smtClean="0"/>
              <a:t>Виды туризма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type="body" idx="1"/>
          </p:nvPr>
        </p:nvSpPr>
        <p:spPr>
          <a:xfrm>
            <a:off x="1333500" y="1724025"/>
            <a:ext cx="6715125" cy="449580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лечебно-оздоровительный;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культурно-познавательный (экскурсионный);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деловой;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сельский;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событийный;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гастрономический;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научно-познавательный;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спортивный;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спортивная охота и рыбалка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экологический; 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религиозный и паломнический;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образовательный;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приключенческий;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85A6"/>
                </a:solidFill>
              </a:rPr>
              <a:t>этнический.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52425"/>
            <a:ext cx="8555228" cy="430887"/>
          </a:xfrm>
        </p:spPr>
        <p:txBody>
          <a:bodyPr/>
          <a:lstStyle/>
          <a:p>
            <a:r>
              <a:rPr lang="ru-RU" dirty="0" smtClean="0"/>
              <a:t>Круглогодичная туристская инфраструктура</a:t>
            </a:r>
            <a:endParaRPr lang="ru-RU" dirty="0"/>
          </a:p>
        </p:txBody>
      </p:sp>
      <p:pic>
        <p:nvPicPr>
          <p:cNvPr id="48130" name="Picture 2" descr="http://marin-ostrov.ru/wp-content/themes/mo/img/gallery/page_1/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343025"/>
            <a:ext cx="3200400" cy="2133600"/>
          </a:xfrm>
          <a:prstGeom prst="rect">
            <a:avLst/>
          </a:prstGeom>
          <a:noFill/>
        </p:spPr>
      </p:pic>
      <p:pic>
        <p:nvPicPr>
          <p:cNvPr id="48132" name="Picture 4" descr="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700" y="1343025"/>
            <a:ext cx="3200401" cy="2135974"/>
          </a:xfrm>
          <a:prstGeom prst="rect">
            <a:avLst/>
          </a:prstGeom>
          <a:noFill/>
        </p:spPr>
      </p:pic>
      <p:pic>
        <p:nvPicPr>
          <p:cNvPr id="48134" name="Picture 6" descr="c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705225"/>
            <a:ext cx="3200400" cy="2135974"/>
          </a:xfrm>
          <a:prstGeom prst="rect">
            <a:avLst/>
          </a:prstGeom>
          <a:noFill/>
        </p:spPr>
      </p:pic>
      <p:pic>
        <p:nvPicPr>
          <p:cNvPr id="48136" name="Picture 8" descr="c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5700" y="3705225"/>
            <a:ext cx="3196844" cy="2133600"/>
          </a:xfrm>
          <a:prstGeom prst="rect">
            <a:avLst/>
          </a:prstGeom>
          <a:noFill/>
        </p:spPr>
      </p:pic>
      <p:pic>
        <p:nvPicPr>
          <p:cNvPr id="48138" name="Picture 10" descr="c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2300" y="3705225"/>
            <a:ext cx="3238500" cy="2159000"/>
          </a:xfrm>
          <a:prstGeom prst="rect">
            <a:avLst/>
          </a:prstGeom>
          <a:noFill/>
        </p:spPr>
      </p:pic>
      <p:pic>
        <p:nvPicPr>
          <p:cNvPr id="48140" name="Picture 12" descr="c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2300" y="1343025"/>
            <a:ext cx="32004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352425"/>
            <a:ext cx="8555228" cy="430887"/>
          </a:xfrm>
        </p:spPr>
        <p:txBody>
          <a:bodyPr/>
          <a:lstStyle/>
          <a:p>
            <a:r>
              <a:rPr lang="ru-RU" dirty="0" smtClean="0"/>
              <a:t>Круглогодичная туристская инфраструктура</a:t>
            </a:r>
            <a:endParaRPr lang="ru-RU" dirty="0"/>
          </a:p>
        </p:txBody>
      </p:sp>
      <p:pic>
        <p:nvPicPr>
          <p:cNvPr id="50180" name="Picture 4" descr="http://www.altaitursib.ru/aquapark/_HPB9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266825"/>
            <a:ext cx="3260058" cy="2171701"/>
          </a:xfrm>
          <a:prstGeom prst="rect">
            <a:avLst/>
          </a:prstGeom>
          <a:noFill/>
        </p:spPr>
      </p:pic>
      <p:pic>
        <p:nvPicPr>
          <p:cNvPr id="50182" name="Picture 6" descr="http://www.altika-altay.ru/userfiles/fot-05122016-34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3552825"/>
            <a:ext cx="3163614" cy="2133600"/>
          </a:xfrm>
          <a:prstGeom prst="rect">
            <a:avLst/>
          </a:prstGeom>
          <a:noFill/>
        </p:spPr>
      </p:pic>
      <p:pic>
        <p:nvPicPr>
          <p:cNvPr id="50184" name="Picture 8" descr="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1343025"/>
            <a:ext cx="3081655" cy="2056722"/>
          </a:xfrm>
          <a:prstGeom prst="rect">
            <a:avLst/>
          </a:prstGeom>
          <a:noFill/>
        </p:spPr>
      </p:pic>
      <p:pic>
        <p:nvPicPr>
          <p:cNvPr id="50186" name="Picture 10" descr="Бани и бассейны, База отдыха Турси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2300" y="3552825"/>
            <a:ext cx="3203603" cy="2133600"/>
          </a:xfrm>
          <a:prstGeom prst="rect">
            <a:avLst/>
          </a:prstGeom>
          <a:noFill/>
        </p:spPr>
      </p:pic>
      <p:pic>
        <p:nvPicPr>
          <p:cNvPr id="50188" name="Picture 12" descr="c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700" y="1317681"/>
            <a:ext cx="3162697" cy="2110809"/>
          </a:xfrm>
          <a:prstGeom prst="rect">
            <a:avLst/>
          </a:prstGeom>
          <a:noFill/>
        </p:spPr>
      </p:pic>
      <p:pic>
        <p:nvPicPr>
          <p:cNvPr id="50190" name="Picture 14" descr="c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5701" y="3552825"/>
            <a:ext cx="3200400" cy="2135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440924" cy="7560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440923" cy="756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8447" y="2947416"/>
            <a:ext cx="7716011" cy="1783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6710" y="3209160"/>
            <a:ext cx="7026909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МАРШ</a:t>
            </a:r>
            <a:r>
              <a:rPr sz="4000" b="1" spc="-9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УТ</a:t>
            </a:r>
            <a:endParaRPr sz="4000" dirty="0">
              <a:latin typeface="Arial"/>
              <a:cs typeface="Arial"/>
            </a:endParaRPr>
          </a:p>
          <a:p>
            <a:pPr algn="ctr">
              <a:lnSpc>
                <a:spcPts val="4760"/>
              </a:lnSpc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4000" b="1" spc="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000" b="1" spc="-2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r>
              <a:rPr sz="40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6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4000" b="1" spc="-1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ЛОТЫЕ</a:t>
            </a:r>
            <a:r>
              <a:rPr sz="4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ОРЫ»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21023" y="4341876"/>
            <a:ext cx="3255264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42435" y="4449739"/>
            <a:ext cx="294005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ди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еше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енн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ов,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440924" cy="7560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440923" cy="7560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88363" y="2991612"/>
            <a:ext cx="7716011" cy="1783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7642" y="3254245"/>
            <a:ext cx="7026275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/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МАРШ</a:t>
            </a:r>
            <a:r>
              <a:rPr sz="4000" b="1" spc="-9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УТ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lnSpc>
                <a:spcPts val="4760"/>
              </a:lnSpc>
            </a:pPr>
            <a:r>
              <a:rPr sz="4000" b="1" spc="-25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4000" b="1" spc="-28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АЙ</a:t>
            </a:r>
            <a:r>
              <a:rPr sz="40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4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70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sz="4000" b="1" spc="-13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ЛОТЫЕ</a:t>
            </a:r>
            <a:r>
              <a:rPr sz="4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8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4000" b="1" spc="-30" dirty="0">
                <a:solidFill>
                  <a:srgbClr val="FFFFFF"/>
                </a:solidFill>
                <a:latin typeface="Arial"/>
                <a:cs typeface="Arial"/>
              </a:rPr>
              <a:t>ОРЫ»</a:t>
            </a:r>
            <a:endParaRPr sz="4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19500" y="4372355"/>
            <a:ext cx="3255263" cy="48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40911" y="4481489"/>
            <a:ext cx="29394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</a:pPr>
            <a:r>
              <a:rPr sz="1400" spc="-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ль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ди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еше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енн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ов,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201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FFFFFF"/>
                </a:solidFill>
                <a:latin typeface="Arial"/>
                <a:cs typeface="Arial"/>
              </a:rPr>
              <a:t>г.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24088" y="7210042"/>
            <a:ext cx="2116835" cy="3505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9592" y="7287763"/>
            <a:ext cx="19481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Ав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ор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ф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о: А</a:t>
            </a:r>
            <a:r>
              <a:rPr sz="1050" i="1" spc="-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он</a:t>
            </a:r>
            <a:r>
              <a:rPr sz="10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Пе</a:t>
            </a:r>
            <a:r>
              <a:rPr sz="1050" i="1" spc="-3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50" i="1" dirty="0">
                <a:solidFill>
                  <a:srgbClr val="FFFFFF"/>
                </a:solidFill>
                <a:latin typeface="Arial"/>
                <a:cs typeface="Arial"/>
              </a:rPr>
              <a:t>русь</a:t>
            </a:r>
            <a:endParaRPr sz="105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60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1825</Words>
  <Application>Microsoft Office PowerPoint</Application>
  <PresentationFormat>Произвольный</PresentationFormat>
  <Paragraphs>176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Слайд 1</vt:lpstr>
      <vt:lpstr>    РЕСПУБЛИКА АЛТАЙ</vt:lpstr>
      <vt:lpstr>ОБЪЕКТЫ ВСЕМИРНОГО НАСЛЕДИЯ ЮНЕСКО В РЕСПУБЛИКЕ АЛТАЙ</vt:lpstr>
      <vt:lpstr>ЧУЙСКИЙ ТРАКТ</vt:lpstr>
      <vt:lpstr>Виды туризма</vt:lpstr>
      <vt:lpstr>Круглогодичная туристская инфраструктура</vt:lpstr>
      <vt:lpstr>Круглогодичная туристская инфраструктура</vt:lpstr>
      <vt:lpstr>Слайд 8</vt:lpstr>
      <vt:lpstr>Слайд 9</vt:lpstr>
      <vt:lpstr>ОПИСАНИЕ МАРШРУТА</vt:lpstr>
      <vt:lpstr>СХЕМА МАРШРУТА «АЛТАЙ – ЗОЛОТЫЕ ГОРЫ»</vt:lpstr>
      <vt:lpstr>1 ДЕНЬ «ЗНАКОМСТВО С АЛТАЕМ»</vt:lpstr>
      <vt:lpstr>2 ДЕНЬ «АЛТАЙСКИЙ БИОСФЕРНЫЙ ЗАПОВЕДНИК»</vt:lpstr>
      <vt:lpstr>3 ДЕНЬ «ТЕЛЕЦКОЕ ОЗЕРО - ВСЕМИРНОЕ НАСЛЕДИЕ»</vt:lpstr>
      <vt:lpstr>4 ДЕНЬ «ДОЛИНА ЧУЛЫШМАН»</vt:lpstr>
      <vt:lpstr>5 ДЕНЬ «ЛЕДНИКИ СЕВЕРО-ЧУЙСКОГО ХРЕБТА»</vt:lpstr>
      <vt:lpstr>6 ДЕНЬ «ЧУЙСКИЙ ТРАКТ»</vt:lpstr>
      <vt:lpstr>7 ДЕНЬ «СЕМИНСКИЙ ПЕРЕВАЛ»</vt:lpstr>
      <vt:lpstr>8 ДЕНЬ «ДАРЫ АЛТАЯ»</vt:lpstr>
      <vt:lpstr>9 ДЕНЬ «ОТДЫХ В ЭКО-ОТЕЛЕ»</vt:lpstr>
      <vt:lpstr>10 ДЕНЬ «НОВОСИБИРСК»</vt:lpstr>
      <vt:lpstr>Слайд 22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проекта ВТРК "Архыз"</dc:title>
  <dc:creator>Андроников Дмитрий Михайлович</dc:creator>
  <cp:lastModifiedBy>Колесова</cp:lastModifiedBy>
  <cp:revision>41</cp:revision>
  <dcterms:created xsi:type="dcterms:W3CDTF">2017-05-30T17:23:10Z</dcterms:created>
  <dcterms:modified xsi:type="dcterms:W3CDTF">2017-05-31T09:45:21Z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2017-05-30T00:00:00Z</vt:filetime>
  </property>
  <property fmtid="{D5CDD505-2E9C-101B-9397-08002B2CF9AE}" pid="3" name="LastSaved">
    <vt:filetime>2017-05-30T00:00:00Z</vt:filetime>
  </property>
</Properties>
</file>