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ags/tag112.xml" ContentType="application/vnd.openxmlformats-officedocument.presentationml.tags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15.xml" ContentType="application/vnd.openxmlformats-officedocument.presentationml.tag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diagrams/drawing1.xml" ContentType="application/vnd.ms-office.drawingml.diagramDrawing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7" r:id="rId4"/>
    <p:sldId id="308" r:id="rId5"/>
    <p:sldId id="265" r:id="rId6"/>
    <p:sldId id="279" r:id="rId7"/>
    <p:sldId id="281" r:id="rId8"/>
    <p:sldId id="276" r:id="rId9"/>
    <p:sldId id="283" r:id="rId10"/>
    <p:sldId id="285" r:id="rId11"/>
    <p:sldId id="280" r:id="rId12"/>
    <p:sldId id="299" r:id="rId13"/>
    <p:sldId id="298" r:id="rId14"/>
    <p:sldId id="292" r:id="rId15"/>
    <p:sldId id="30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063" autoAdjust="0"/>
  </p:normalViewPr>
  <p:slideViewPr>
    <p:cSldViewPr>
      <p:cViewPr varScale="1">
        <p:scale>
          <a:sx n="75" d="100"/>
          <a:sy n="75" d="100"/>
        </p:scale>
        <p:origin x="-26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120D3-549F-4403-AD4A-AF8426F8C9A0}" type="doc">
      <dgm:prSet loTypeId="urn:microsoft.com/office/officeart/2005/8/layout/cycle6" loCatId="relationship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AAE18C2-0992-4AAE-85DF-050F0A3691DA}">
      <dgm:prSet phldrT="[Текст]"/>
      <dgm:spPr/>
      <dgm:t>
        <a:bodyPr/>
        <a:lstStyle/>
        <a:p>
          <a:r>
            <a:rPr lang="ru-RU" dirty="0">
              <a:latin typeface="Georgia" pitchFamily="18" charset="0"/>
            </a:rPr>
            <a:t>Пересечение транспортных коридоров «Европа-Китай» и «</a:t>
          </a:r>
          <a:r>
            <a:rPr lang="ru-RU" dirty="0" err="1">
              <a:latin typeface="Georgia" pitchFamily="18" charset="0"/>
            </a:rPr>
            <a:t>Север-Центральная</a:t>
          </a:r>
          <a:r>
            <a:rPr lang="ru-RU" dirty="0">
              <a:latin typeface="Georgia" pitchFamily="18" charset="0"/>
            </a:rPr>
            <a:t> Азия»</a:t>
          </a:r>
          <a:endParaRPr lang="en-US" dirty="0">
            <a:latin typeface="Georgia" pitchFamily="18" charset="0"/>
          </a:endParaRPr>
        </a:p>
        <a:p>
          <a:r>
            <a:rPr lang="en-US" dirty="0">
              <a:latin typeface="Georgia" pitchFamily="18" charset="0"/>
            </a:rPr>
            <a:t>Intersection of transport corridors </a:t>
          </a:r>
          <a:r>
            <a:rPr lang="ru-RU" dirty="0">
              <a:latin typeface="Georgia" pitchFamily="18" charset="0"/>
            </a:rPr>
            <a:t>«</a:t>
          </a:r>
          <a:r>
            <a:rPr lang="en-US" dirty="0">
              <a:latin typeface="Georgia" pitchFamily="18" charset="0"/>
            </a:rPr>
            <a:t>Europe – China</a:t>
          </a:r>
          <a:r>
            <a:rPr lang="ru-RU" dirty="0">
              <a:latin typeface="Georgia" pitchFamily="18" charset="0"/>
            </a:rPr>
            <a:t>» </a:t>
          </a:r>
          <a:r>
            <a:rPr lang="en-US" dirty="0">
              <a:latin typeface="Georgia" pitchFamily="18" charset="0"/>
            </a:rPr>
            <a:t>and </a:t>
          </a:r>
          <a:r>
            <a:rPr lang="ru-RU" dirty="0">
              <a:latin typeface="Georgia" pitchFamily="18" charset="0"/>
            </a:rPr>
            <a:t>«</a:t>
          </a:r>
          <a:r>
            <a:rPr lang="en-US" dirty="0">
              <a:latin typeface="Georgia" pitchFamily="18" charset="0"/>
            </a:rPr>
            <a:t>North – Central Asia</a:t>
          </a:r>
          <a:r>
            <a:rPr lang="ru-RU" dirty="0">
              <a:latin typeface="Georgia" pitchFamily="18" charset="0"/>
            </a:rPr>
            <a:t>»</a:t>
          </a:r>
        </a:p>
      </dgm:t>
    </dgm:pt>
    <dgm:pt modelId="{6C97FFD3-BB57-4CCE-A2E7-501F2543B171}" type="parTrans" cxnId="{04D9859A-8287-409C-A628-11F862A31BE4}">
      <dgm:prSet/>
      <dgm:spPr/>
      <dgm:t>
        <a:bodyPr/>
        <a:lstStyle/>
        <a:p>
          <a:endParaRPr lang="ru-RU"/>
        </a:p>
      </dgm:t>
    </dgm:pt>
    <dgm:pt modelId="{E03C0AF1-754C-4399-8BA0-6A3E80D4D0D0}" type="sibTrans" cxnId="{04D9859A-8287-409C-A628-11F862A31BE4}">
      <dgm:prSet/>
      <dgm:spPr/>
      <dgm:t>
        <a:bodyPr/>
        <a:lstStyle/>
        <a:p>
          <a:endParaRPr lang="ru-RU"/>
        </a:p>
      </dgm:t>
    </dgm:pt>
    <dgm:pt modelId="{611361EB-BC29-4007-832E-1B5C543C5330}">
      <dgm:prSet phldrT="[Текст]"/>
      <dgm:spPr/>
      <dgm:t>
        <a:bodyPr/>
        <a:lstStyle/>
        <a:p>
          <a:r>
            <a:rPr lang="ru-RU" dirty="0">
              <a:latin typeface="Georgia" pitchFamily="18" charset="0"/>
            </a:rPr>
            <a:t>Потенциал для развития ключевых кластеров</a:t>
          </a:r>
          <a:endParaRPr lang="en-US" dirty="0">
            <a:latin typeface="Georgia" pitchFamily="18" charset="0"/>
          </a:endParaRPr>
        </a:p>
        <a:p>
          <a:r>
            <a:rPr lang="en-US" dirty="0">
              <a:latin typeface="Georgia" pitchFamily="18" charset="0"/>
            </a:rPr>
            <a:t>Potential for development of the key clusters</a:t>
          </a:r>
          <a:endParaRPr lang="ru-RU" dirty="0">
            <a:latin typeface="Georgia" pitchFamily="18" charset="0"/>
          </a:endParaRPr>
        </a:p>
      </dgm:t>
    </dgm:pt>
    <dgm:pt modelId="{980C3948-3C36-474E-B0A9-ACD7B5260AD9}" type="sibTrans" cxnId="{340B147D-8C36-44AB-A605-7E1515DC8BDB}">
      <dgm:prSet/>
      <dgm:spPr/>
      <dgm:t>
        <a:bodyPr/>
        <a:lstStyle/>
        <a:p>
          <a:endParaRPr lang="ru-RU"/>
        </a:p>
      </dgm:t>
    </dgm:pt>
    <dgm:pt modelId="{905C860A-0271-4980-9EAD-C9CD44DF3C8A}" type="parTrans" cxnId="{340B147D-8C36-44AB-A605-7E1515DC8BDB}">
      <dgm:prSet/>
      <dgm:spPr/>
      <dgm:t>
        <a:bodyPr/>
        <a:lstStyle/>
        <a:p>
          <a:endParaRPr lang="ru-RU"/>
        </a:p>
      </dgm:t>
    </dgm:pt>
    <dgm:pt modelId="{4649EB52-6ED7-4B9F-B100-4A0D3D2E7982}">
      <dgm:prSet/>
      <dgm:spPr/>
      <dgm:t>
        <a:bodyPr/>
        <a:lstStyle/>
        <a:p>
          <a:r>
            <a:rPr lang="ru-RU" dirty="0">
              <a:latin typeface="Georgia" pitchFamily="18" charset="0"/>
            </a:rPr>
            <a:t>Благоприятные климатические условия для сельскохозяйственной деятельности</a:t>
          </a:r>
        </a:p>
        <a:p>
          <a:r>
            <a:rPr lang="en-US" dirty="0">
              <a:latin typeface="Georgia" pitchFamily="18" charset="0"/>
            </a:rPr>
            <a:t>Favourable climatic conditions for agricultural activities</a:t>
          </a:r>
          <a:endParaRPr lang="ru-RU" dirty="0">
            <a:latin typeface="Georgia" pitchFamily="18" charset="0"/>
          </a:endParaRPr>
        </a:p>
      </dgm:t>
    </dgm:pt>
    <dgm:pt modelId="{482E49B0-06A1-42BE-ABE2-87AC7F65C720}" type="sibTrans" cxnId="{027ADB85-68A2-4AFD-AF20-EDDCDB689AFF}">
      <dgm:prSet/>
      <dgm:spPr/>
      <dgm:t>
        <a:bodyPr/>
        <a:lstStyle/>
        <a:p>
          <a:endParaRPr lang="ru-RU"/>
        </a:p>
      </dgm:t>
    </dgm:pt>
    <dgm:pt modelId="{4621814F-5FF2-4A77-AF93-896DCCD05E9A}" type="parTrans" cxnId="{027ADB85-68A2-4AFD-AF20-EDDCDB689AFF}">
      <dgm:prSet/>
      <dgm:spPr/>
      <dgm:t>
        <a:bodyPr/>
        <a:lstStyle/>
        <a:p>
          <a:endParaRPr lang="ru-RU"/>
        </a:p>
      </dgm:t>
    </dgm:pt>
    <dgm:pt modelId="{9B309E74-1E80-48F5-8FB7-0AE81216DADC}">
      <dgm:prSet phldrT="[Текст]"/>
      <dgm:spPr/>
      <dgm:t>
        <a:bodyPr/>
        <a:lstStyle/>
        <a:p>
          <a:r>
            <a:rPr lang="ru-RU" dirty="0" err="1">
              <a:latin typeface="Georgia" pitchFamily="18" charset="0"/>
            </a:rPr>
            <a:t>Город-миллионник</a:t>
          </a:r>
          <a:endParaRPr lang="en-US" dirty="0">
            <a:latin typeface="Georgia" pitchFamily="18" charset="0"/>
          </a:endParaRPr>
        </a:p>
        <a:p>
          <a:r>
            <a:rPr lang="en-US" dirty="0">
              <a:latin typeface="Georgia" pitchFamily="18" charset="0"/>
            </a:rPr>
            <a:t>City with the population over 1 mln people</a:t>
          </a:r>
          <a:endParaRPr lang="ru-RU" dirty="0">
            <a:latin typeface="Georgia" pitchFamily="18" charset="0"/>
          </a:endParaRPr>
        </a:p>
      </dgm:t>
    </dgm:pt>
    <dgm:pt modelId="{A30B758D-8639-4055-B119-AF5D337B3340}" type="sibTrans" cxnId="{1B36F7C5-F0EA-4943-BB7C-1290AE1409FA}">
      <dgm:prSet/>
      <dgm:spPr/>
      <dgm:t>
        <a:bodyPr/>
        <a:lstStyle/>
        <a:p>
          <a:endParaRPr lang="ru-RU"/>
        </a:p>
      </dgm:t>
    </dgm:pt>
    <dgm:pt modelId="{D6D1DA3B-18FC-443B-8FA9-C8EBC39814EE}" type="parTrans" cxnId="{1B36F7C5-F0EA-4943-BB7C-1290AE1409FA}">
      <dgm:prSet/>
      <dgm:spPr/>
      <dgm:t>
        <a:bodyPr/>
        <a:lstStyle/>
        <a:p>
          <a:endParaRPr lang="ru-RU"/>
        </a:p>
      </dgm:t>
    </dgm:pt>
    <dgm:pt modelId="{5D8C085D-4DAB-437E-A76A-BE64F3D09DB2}" type="pres">
      <dgm:prSet presAssocID="{FFA120D3-549F-4403-AD4A-AF8426F8C9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CF9740-651A-488F-9376-F23B0B77C4E0}" type="pres">
      <dgm:prSet presAssocID="{611361EB-BC29-4007-832E-1B5C543C5330}" presName="node" presStyleLbl="node1" presStyleIdx="0" presStyleCnt="4" custScaleX="148734" custRadScaleRad="93607" custRadScaleInc="27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D92E0-A511-4372-A514-D043674D487D}" type="pres">
      <dgm:prSet presAssocID="{611361EB-BC29-4007-832E-1B5C543C5330}" presName="spNode" presStyleCnt="0"/>
      <dgm:spPr/>
    </dgm:pt>
    <dgm:pt modelId="{DC541AFD-6CCD-41B7-BAB5-14EB2DAFCA74}" type="pres">
      <dgm:prSet presAssocID="{980C3948-3C36-474E-B0A9-ACD7B5260AD9}" presName="sibTrans" presStyleLbl="sibTrans1D1" presStyleIdx="0" presStyleCnt="4"/>
      <dgm:spPr/>
      <dgm:t>
        <a:bodyPr/>
        <a:lstStyle/>
        <a:p>
          <a:endParaRPr lang="ru-RU"/>
        </a:p>
      </dgm:t>
    </dgm:pt>
    <dgm:pt modelId="{55492977-99E9-4714-A44A-117D7ED03742}" type="pres">
      <dgm:prSet presAssocID="{4649EB52-6ED7-4B9F-B100-4A0D3D2E7982}" presName="node" presStyleLbl="node1" presStyleIdx="1" presStyleCnt="4" custScaleX="163087" custRadScaleRad="117638" custRadScaleInc="4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E51A4-14E1-48F5-8BDB-57DB1BB35E6D}" type="pres">
      <dgm:prSet presAssocID="{4649EB52-6ED7-4B9F-B100-4A0D3D2E7982}" presName="spNode" presStyleCnt="0"/>
      <dgm:spPr/>
    </dgm:pt>
    <dgm:pt modelId="{1DAD632A-0092-4EDE-A07D-4F8F98C142DA}" type="pres">
      <dgm:prSet presAssocID="{482E49B0-06A1-42BE-ABE2-87AC7F65C720}" presName="sibTrans" presStyleLbl="sibTrans1D1" presStyleIdx="1" presStyleCnt="4"/>
      <dgm:spPr/>
      <dgm:t>
        <a:bodyPr/>
        <a:lstStyle/>
        <a:p>
          <a:endParaRPr lang="ru-RU"/>
        </a:p>
      </dgm:t>
    </dgm:pt>
    <dgm:pt modelId="{5A957EA9-536F-4C25-BD54-D8741E71103C}" type="pres">
      <dgm:prSet presAssocID="{9B309E74-1E80-48F5-8FB7-0AE81216DADC}" presName="node" presStyleLbl="node1" presStyleIdx="2" presStyleCnt="4" custScaleX="130477" custRadScaleRad="98035" custRadScaleInc="-2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E8C8C-7A59-49C0-83E0-515739DE39F6}" type="pres">
      <dgm:prSet presAssocID="{9B309E74-1E80-48F5-8FB7-0AE81216DADC}" presName="spNode" presStyleCnt="0"/>
      <dgm:spPr/>
    </dgm:pt>
    <dgm:pt modelId="{E84EA577-8A69-410F-98C1-AE741BA6AF37}" type="pres">
      <dgm:prSet presAssocID="{A30B758D-8639-4055-B119-AF5D337B3340}" presName="sibTrans" presStyleLbl="sibTrans1D1" presStyleIdx="2" presStyleCnt="4"/>
      <dgm:spPr/>
      <dgm:t>
        <a:bodyPr/>
        <a:lstStyle/>
        <a:p>
          <a:endParaRPr lang="ru-RU"/>
        </a:p>
      </dgm:t>
    </dgm:pt>
    <dgm:pt modelId="{3EC23225-B5A0-4238-9446-D9E3558F0244}" type="pres">
      <dgm:prSet presAssocID="{CAAE18C2-0992-4AAE-85DF-050F0A3691DA}" presName="node" presStyleLbl="node1" presStyleIdx="3" presStyleCnt="4" custScaleX="178596" custRadScaleRad="112114" custRadScaleInc="-21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9352D-1967-4810-A187-42A7DCD88EB2}" type="pres">
      <dgm:prSet presAssocID="{CAAE18C2-0992-4AAE-85DF-050F0A3691DA}" presName="spNode" presStyleCnt="0"/>
      <dgm:spPr/>
    </dgm:pt>
    <dgm:pt modelId="{D6705627-C667-491F-B977-144D671FB0B7}" type="pres">
      <dgm:prSet presAssocID="{E03C0AF1-754C-4399-8BA0-6A3E80D4D0D0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027ADB85-68A2-4AFD-AF20-EDDCDB689AFF}" srcId="{FFA120D3-549F-4403-AD4A-AF8426F8C9A0}" destId="{4649EB52-6ED7-4B9F-B100-4A0D3D2E7982}" srcOrd="1" destOrd="0" parTransId="{4621814F-5FF2-4A77-AF93-896DCCD05E9A}" sibTransId="{482E49B0-06A1-42BE-ABE2-87AC7F65C720}"/>
    <dgm:cxn modelId="{04D9859A-8287-409C-A628-11F862A31BE4}" srcId="{FFA120D3-549F-4403-AD4A-AF8426F8C9A0}" destId="{CAAE18C2-0992-4AAE-85DF-050F0A3691DA}" srcOrd="3" destOrd="0" parTransId="{6C97FFD3-BB57-4CCE-A2E7-501F2543B171}" sibTransId="{E03C0AF1-754C-4399-8BA0-6A3E80D4D0D0}"/>
    <dgm:cxn modelId="{340B147D-8C36-44AB-A605-7E1515DC8BDB}" srcId="{FFA120D3-549F-4403-AD4A-AF8426F8C9A0}" destId="{611361EB-BC29-4007-832E-1B5C543C5330}" srcOrd="0" destOrd="0" parTransId="{905C860A-0271-4980-9EAD-C9CD44DF3C8A}" sibTransId="{980C3948-3C36-474E-B0A9-ACD7B5260AD9}"/>
    <dgm:cxn modelId="{13261D78-87D6-43FD-9076-6DABA0C6ACA8}" type="presOf" srcId="{9B309E74-1E80-48F5-8FB7-0AE81216DADC}" destId="{5A957EA9-536F-4C25-BD54-D8741E71103C}" srcOrd="0" destOrd="0" presId="urn:microsoft.com/office/officeart/2005/8/layout/cycle6"/>
    <dgm:cxn modelId="{22F8D861-3B93-4A99-9CAF-29ECC2BDEC8F}" type="presOf" srcId="{E03C0AF1-754C-4399-8BA0-6A3E80D4D0D0}" destId="{D6705627-C667-491F-B977-144D671FB0B7}" srcOrd="0" destOrd="0" presId="urn:microsoft.com/office/officeart/2005/8/layout/cycle6"/>
    <dgm:cxn modelId="{1A50EF1B-8287-48DF-9E12-04B44651E1CB}" type="presOf" srcId="{980C3948-3C36-474E-B0A9-ACD7B5260AD9}" destId="{DC541AFD-6CCD-41B7-BAB5-14EB2DAFCA74}" srcOrd="0" destOrd="0" presId="urn:microsoft.com/office/officeart/2005/8/layout/cycle6"/>
    <dgm:cxn modelId="{77C2E7B1-70AB-4FC0-A0AE-1B673B15BD3C}" type="presOf" srcId="{FFA120D3-549F-4403-AD4A-AF8426F8C9A0}" destId="{5D8C085D-4DAB-437E-A76A-BE64F3D09DB2}" srcOrd="0" destOrd="0" presId="urn:microsoft.com/office/officeart/2005/8/layout/cycle6"/>
    <dgm:cxn modelId="{1B36F7C5-F0EA-4943-BB7C-1290AE1409FA}" srcId="{FFA120D3-549F-4403-AD4A-AF8426F8C9A0}" destId="{9B309E74-1E80-48F5-8FB7-0AE81216DADC}" srcOrd="2" destOrd="0" parTransId="{D6D1DA3B-18FC-443B-8FA9-C8EBC39814EE}" sibTransId="{A30B758D-8639-4055-B119-AF5D337B3340}"/>
    <dgm:cxn modelId="{8D507761-B096-4E36-A2AC-8A79A529A5B5}" type="presOf" srcId="{A30B758D-8639-4055-B119-AF5D337B3340}" destId="{E84EA577-8A69-410F-98C1-AE741BA6AF37}" srcOrd="0" destOrd="0" presId="urn:microsoft.com/office/officeart/2005/8/layout/cycle6"/>
    <dgm:cxn modelId="{2C96DE62-C163-4BC0-9FA6-9E1769A3EE76}" type="presOf" srcId="{482E49B0-06A1-42BE-ABE2-87AC7F65C720}" destId="{1DAD632A-0092-4EDE-A07D-4F8F98C142DA}" srcOrd="0" destOrd="0" presId="urn:microsoft.com/office/officeart/2005/8/layout/cycle6"/>
    <dgm:cxn modelId="{B9900BEA-5C1A-4AB5-87F3-63A577F30442}" type="presOf" srcId="{CAAE18C2-0992-4AAE-85DF-050F0A3691DA}" destId="{3EC23225-B5A0-4238-9446-D9E3558F0244}" srcOrd="0" destOrd="0" presId="urn:microsoft.com/office/officeart/2005/8/layout/cycle6"/>
    <dgm:cxn modelId="{AF2EBFC3-8A43-4868-9EB3-22ADD5C707BF}" type="presOf" srcId="{611361EB-BC29-4007-832E-1B5C543C5330}" destId="{EFCF9740-651A-488F-9376-F23B0B77C4E0}" srcOrd="0" destOrd="0" presId="urn:microsoft.com/office/officeart/2005/8/layout/cycle6"/>
    <dgm:cxn modelId="{1D2B32E2-066B-466E-B99E-8FE297FBBEF5}" type="presOf" srcId="{4649EB52-6ED7-4B9F-B100-4A0D3D2E7982}" destId="{55492977-99E9-4714-A44A-117D7ED03742}" srcOrd="0" destOrd="0" presId="urn:microsoft.com/office/officeart/2005/8/layout/cycle6"/>
    <dgm:cxn modelId="{80C0B056-DE64-401B-82EE-01B79B435008}" type="presParOf" srcId="{5D8C085D-4DAB-437E-A76A-BE64F3D09DB2}" destId="{EFCF9740-651A-488F-9376-F23B0B77C4E0}" srcOrd="0" destOrd="0" presId="urn:microsoft.com/office/officeart/2005/8/layout/cycle6"/>
    <dgm:cxn modelId="{7E36B77B-7A70-42DC-9A6B-A61C633457FB}" type="presParOf" srcId="{5D8C085D-4DAB-437E-A76A-BE64F3D09DB2}" destId="{247D92E0-A511-4372-A514-D043674D487D}" srcOrd="1" destOrd="0" presId="urn:microsoft.com/office/officeart/2005/8/layout/cycle6"/>
    <dgm:cxn modelId="{9B4EF244-2F4D-4903-950E-199268012FFB}" type="presParOf" srcId="{5D8C085D-4DAB-437E-A76A-BE64F3D09DB2}" destId="{DC541AFD-6CCD-41B7-BAB5-14EB2DAFCA74}" srcOrd="2" destOrd="0" presId="urn:microsoft.com/office/officeart/2005/8/layout/cycle6"/>
    <dgm:cxn modelId="{AE784B19-E3E0-43FA-92CA-50002A452002}" type="presParOf" srcId="{5D8C085D-4DAB-437E-A76A-BE64F3D09DB2}" destId="{55492977-99E9-4714-A44A-117D7ED03742}" srcOrd="3" destOrd="0" presId="urn:microsoft.com/office/officeart/2005/8/layout/cycle6"/>
    <dgm:cxn modelId="{A24D9778-4015-476F-A90F-8D84A3C8B6EB}" type="presParOf" srcId="{5D8C085D-4DAB-437E-A76A-BE64F3D09DB2}" destId="{E08E51A4-14E1-48F5-8BDB-57DB1BB35E6D}" srcOrd="4" destOrd="0" presId="urn:microsoft.com/office/officeart/2005/8/layout/cycle6"/>
    <dgm:cxn modelId="{D8034661-6BAE-40C7-8BD6-E8D335F5A7A7}" type="presParOf" srcId="{5D8C085D-4DAB-437E-A76A-BE64F3D09DB2}" destId="{1DAD632A-0092-4EDE-A07D-4F8F98C142DA}" srcOrd="5" destOrd="0" presId="urn:microsoft.com/office/officeart/2005/8/layout/cycle6"/>
    <dgm:cxn modelId="{E4303239-B5E9-4A57-A3EC-15495A50F520}" type="presParOf" srcId="{5D8C085D-4DAB-437E-A76A-BE64F3D09DB2}" destId="{5A957EA9-536F-4C25-BD54-D8741E71103C}" srcOrd="6" destOrd="0" presId="urn:microsoft.com/office/officeart/2005/8/layout/cycle6"/>
    <dgm:cxn modelId="{6182F355-6EE5-4B9B-A096-0CA938B763D2}" type="presParOf" srcId="{5D8C085D-4DAB-437E-A76A-BE64F3D09DB2}" destId="{F73E8C8C-7A59-49C0-83E0-515739DE39F6}" srcOrd="7" destOrd="0" presId="urn:microsoft.com/office/officeart/2005/8/layout/cycle6"/>
    <dgm:cxn modelId="{86B7CDBA-88A7-4EB8-A877-919ACA99B4DB}" type="presParOf" srcId="{5D8C085D-4DAB-437E-A76A-BE64F3D09DB2}" destId="{E84EA577-8A69-410F-98C1-AE741BA6AF37}" srcOrd="8" destOrd="0" presId="urn:microsoft.com/office/officeart/2005/8/layout/cycle6"/>
    <dgm:cxn modelId="{BFA22979-BE92-4089-A5F0-D6CB3EDE5807}" type="presParOf" srcId="{5D8C085D-4DAB-437E-A76A-BE64F3D09DB2}" destId="{3EC23225-B5A0-4238-9446-D9E3558F0244}" srcOrd="9" destOrd="0" presId="urn:microsoft.com/office/officeart/2005/8/layout/cycle6"/>
    <dgm:cxn modelId="{C7C562F8-1A2A-41FD-B19A-6E16EA5F55B4}" type="presParOf" srcId="{5D8C085D-4DAB-437E-A76A-BE64F3D09DB2}" destId="{3F69352D-1967-4810-A187-42A7DCD88EB2}" srcOrd="10" destOrd="0" presId="urn:microsoft.com/office/officeart/2005/8/layout/cycle6"/>
    <dgm:cxn modelId="{AF9C1FCF-BDB0-493E-B46F-90B36A2B83E7}" type="presParOf" srcId="{5D8C085D-4DAB-437E-A76A-BE64F3D09DB2}" destId="{D6705627-C667-491F-B977-144D671FB0B7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3F86F-08EA-471C-9142-5EEF47DF0756}" type="doc">
      <dgm:prSet loTypeId="urn:microsoft.com/office/officeart/2005/8/layout/vList2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3CB5348-795C-4F71-8EC9-B254F07D3E30}">
      <dgm:prSet phldrT="[Текст]" custT="1"/>
      <dgm:spPr/>
      <dgm:t>
        <a:bodyPr/>
        <a:lstStyle/>
        <a:p>
          <a:r>
            <a:rPr lang="ru-RU" sz="1000" b="1" dirty="0">
              <a:latin typeface="Georgia" pitchFamily="18" charset="0"/>
            </a:rPr>
            <a:t>Содействие в привлечении инвестиций и реализации инвестиционных проектов</a:t>
          </a:r>
          <a:endParaRPr lang="en-US" sz="1000" b="1" dirty="0">
            <a:latin typeface="Georgia" pitchFamily="18" charset="0"/>
          </a:endParaRPr>
        </a:p>
        <a:p>
          <a:r>
            <a:rPr lang="en-US" sz="1000" b="1" dirty="0">
              <a:latin typeface="Georgia" pitchFamily="18" charset="0"/>
            </a:rPr>
            <a:t>Assistance in attraction of investments and implementation of investment projects</a:t>
          </a:r>
          <a:endParaRPr lang="ru-RU" sz="1000" dirty="0">
            <a:latin typeface="Georgia" pitchFamily="18" charset="0"/>
          </a:endParaRPr>
        </a:p>
      </dgm:t>
    </dgm:pt>
    <dgm:pt modelId="{C84082E0-B92D-4173-92CC-D8B401E81B78}" type="parTrans" cxnId="{A19EF4C5-3A74-4867-BD5E-32ED716ED21C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D2D6148A-FF62-4CB3-87E6-DA2C00253CAD}" type="sibTrans" cxnId="{A19EF4C5-3A74-4867-BD5E-32ED716ED21C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440791A2-50CB-4388-A040-7F7C5902124F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bg1"/>
              </a:solidFill>
              <a:latin typeface="Georgia" pitchFamily="18" charset="0"/>
            </a:rPr>
            <a:t>Поиск партнеров в России и за рубежом</a:t>
          </a:r>
          <a:endParaRPr lang="en-US" sz="1000" b="1" dirty="0">
            <a:solidFill>
              <a:schemeClr val="bg1"/>
            </a:solidFill>
            <a:latin typeface="Georgia" pitchFamily="18" charset="0"/>
          </a:endParaRPr>
        </a:p>
        <a:p>
          <a:r>
            <a:rPr lang="en-US" sz="1000" b="1" dirty="0">
              <a:latin typeface="Georgia" pitchFamily="18" charset="0"/>
            </a:rPr>
            <a:t>Search for partners in Russia and abroad</a:t>
          </a:r>
          <a:endParaRPr lang="ru-RU" sz="1000" dirty="0">
            <a:latin typeface="Georgia" pitchFamily="18" charset="0"/>
          </a:endParaRPr>
        </a:p>
      </dgm:t>
    </dgm:pt>
    <dgm:pt modelId="{8C456D01-AAD1-4C27-BEC3-6B42AE0F90BE}" type="parTrans" cxnId="{BEB51FC6-B814-4762-A3D3-AC035EB20379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84804DD5-C835-4795-B291-1A8DF81F5615}" type="sibTrans" cxnId="{BEB51FC6-B814-4762-A3D3-AC035EB20379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77FA874C-13AC-4F62-AEA3-CC93635576C6}">
      <dgm:prSet phldrT="[Текст]" custT="1"/>
      <dgm:spPr/>
      <dgm:t>
        <a:bodyPr/>
        <a:lstStyle/>
        <a:p>
          <a:r>
            <a:rPr lang="ru-RU" sz="1000" b="1" dirty="0">
              <a:latin typeface="Georgia" pitchFamily="18" charset="0"/>
            </a:rPr>
            <a:t>Маркетинговые исследования</a:t>
          </a:r>
          <a:endParaRPr lang="en-US" sz="1000" b="1" dirty="0">
            <a:latin typeface="Georgia" pitchFamily="18" charset="0"/>
          </a:endParaRPr>
        </a:p>
        <a:p>
          <a:r>
            <a:rPr lang="ru-RU" sz="1000" b="1" dirty="0" err="1">
              <a:latin typeface="Georgia" pitchFamily="18" charset="0"/>
            </a:rPr>
            <a:t>Marke</a:t>
          </a:r>
          <a:r>
            <a:rPr lang="en-US" sz="1000" b="1" dirty="0">
              <a:latin typeface="Georgia" pitchFamily="18" charset="0"/>
            </a:rPr>
            <a:t>ting</a:t>
          </a:r>
          <a:r>
            <a:rPr lang="ru-RU" sz="1000" b="1" dirty="0">
              <a:latin typeface="Georgia" pitchFamily="18" charset="0"/>
            </a:rPr>
            <a:t> </a:t>
          </a:r>
          <a:r>
            <a:rPr lang="ru-RU" sz="1000" b="1" dirty="0" err="1">
              <a:latin typeface="Georgia" pitchFamily="18" charset="0"/>
            </a:rPr>
            <a:t>research</a:t>
          </a:r>
          <a:endParaRPr lang="ru-RU" sz="1000" dirty="0">
            <a:latin typeface="Georgia" pitchFamily="18" charset="0"/>
          </a:endParaRPr>
        </a:p>
      </dgm:t>
    </dgm:pt>
    <dgm:pt modelId="{2D096D58-D115-46F5-A8F8-B7F8B6A9C7F6}" type="parTrans" cxnId="{A14830D9-60A5-4D19-A82F-90BB10649F44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4991B259-CF31-4C4F-9E7D-72976696103A}" type="sibTrans" cxnId="{A14830D9-60A5-4D19-A82F-90BB10649F44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AB8C5FB9-42C0-401F-8D18-F053948B9DF1}">
      <dgm:prSet custT="1"/>
      <dgm:spPr/>
      <dgm:t>
        <a:bodyPr/>
        <a:lstStyle/>
        <a:p>
          <a:r>
            <a:rPr lang="ru-RU" sz="1000" b="1" dirty="0">
              <a:latin typeface="Georgia" pitchFamily="18" charset="0"/>
            </a:rPr>
            <a:t>Услуги профессионально-ориентированного перевода с учетом отраслевой специфики</a:t>
          </a:r>
          <a:endParaRPr lang="en-US" sz="1000" b="1" dirty="0">
            <a:latin typeface="Georgia" pitchFamily="18" charset="0"/>
          </a:endParaRPr>
        </a:p>
        <a:p>
          <a:r>
            <a:rPr lang="en-US" sz="1000" b="1" dirty="0">
              <a:latin typeface="Georgia" pitchFamily="18" charset="0"/>
            </a:rPr>
            <a:t>Services of professional-oriented translation including industry specialization</a:t>
          </a:r>
          <a:endParaRPr lang="ru-RU" sz="1000" dirty="0">
            <a:latin typeface="Georgia" pitchFamily="18" charset="0"/>
          </a:endParaRPr>
        </a:p>
      </dgm:t>
    </dgm:pt>
    <dgm:pt modelId="{65B7604C-7E12-4147-B6B1-3E6EC29AAC88}" type="parTrans" cxnId="{062A1CE3-09C6-4F8D-BD0C-8C8B99B923B4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CDAA2E98-C3AE-4837-9EC4-E20F29FB47F6}" type="sibTrans" cxnId="{062A1CE3-09C6-4F8D-BD0C-8C8B99B923B4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B95EE8DA-BA54-4DD9-800C-43D869AE3473}">
      <dgm:prSet custT="1"/>
      <dgm:spPr/>
      <dgm:t>
        <a:bodyPr/>
        <a:lstStyle/>
        <a:p>
          <a:r>
            <a:rPr lang="ru-RU" sz="1000" b="1" dirty="0">
              <a:latin typeface="Georgia" pitchFamily="18" charset="0"/>
            </a:rPr>
            <a:t>Сопровождение контактов</a:t>
          </a:r>
          <a:endParaRPr lang="en-US" sz="1000" b="1" dirty="0">
            <a:latin typeface="Georgia" pitchFamily="18" charset="0"/>
          </a:endParaRPr>
        </a:p>
        <a:p>
          <a:r>
            <a:rPr lang="en-US" sz="1000" b="1" dirty="0">
              <a:latin typeface="Georgia" pitchFamily="18" charset="0"/>
            </a:rPr>
            <a:t>Maintenance of contacts</a:t>
          </a:r>
          <a:endParaRPr lang="ru-RU" sz="1000" dirty="0">
            <a:latin typeface="Georgia" pitchFamily="18" charset="0"/>
          </a:endParaRPr>
        </a:p>
      </dgm:t>
    </dgm:pt>
    <dgm:pt modelId="{221FAFCD-A3BE-4C26-A7F6-FB8900B065E1}" type="parTrans" cxnId="{3E8767CC-113B-42F2-A0D2-8AD9CCACB05F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40F8D14F-286E-4FAF-86FB-37BAA0F93456}" type="sibTrans" cxnId="{3E8767CC-113B-42F2-A0D2-8AD9CCACB05F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5123CC36-BE7B-4DDD-B388-07C1BA980BE3}">
      <dgm:prSet custT="1"/>
      <dgm:spPr/>
      <dgm:t>
        <a:bodyPr/>
        <a:lstStyle/>
        <a:p>
          <a:r>
            <a:rPr lang="ru-RU" sz="1000" b="1" dirty="0">
              <a:latin typeface="Georgia" pitchFamily="18" charset="0"/>
            </a:rPr>
            <a:t>Помощь в подготовке к </a:t>
          </a:r>
          <a:r>
            <a:rPr lang="ru-RU" sz="1000" b="1" dirty="0" err="1">
              <a:latin typeface="Georgia" pitchFamily="18" charset="0"/>
            </a:rPr>
            <a:t>бизнес-миссиям</a:t>
          </a:r>
          <a:endParaRPr lang="en-US" sz="1000" b="1" dirty="0">
            <a:latin typeface="Georgia" pitchFamily="18" charset="0"/>
          </a:endParaRPr>
        </a:p>
        <a:p>
          <a:r>
            <a:rPr lang="en-US" sz="1000" b="1" dirty="0">
              <a:latin typeface="Georgia" pitchFamily="18" charset="0"/>
            </a:rPr>
            <a:t>Help in the preparation for business missions</a:t>
          </a:r>
          <a:endParaRPr lang="ru-RU" sz="1000" dirty="0">
            <a:latin typeface="Georgia" pitchFamily="18" charset="0"/>
          </a:endParaRPr>
        </a:p>
      </dgm:t>
    </dgm:pt>
    <dgm:pt modelId="{094EAB5F-745E-4A28-8519-ABE661CA1718}" type="parTrans" cxnId="{C42ABF43-B7F9-4E4A-BE0A-ACC629389E34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DE7B0974-323F-4437-8A5C-D08D59A41DAD}" type="sibTrans" cxnId="{C42ABF43-B7F9-4E4A-BE0A-ACC629389E34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44DA5101-D0B5-4C42-A152-560210599789}">
      <dgm:prSet custT="1"/>
      <dgm:spPr/>
      <dgm:t>
        <a:bodyPr/>
        <a:lstStyle/>
        <a:p>
          <a:r>
            <a:rPr lang="ru-RU" sz="1000" b="1" dirty="0">
              <a:latin typeface="Georgia" pitchFamily="18" charset="0"/>
            </a:rPr>
            <a:t>Организация выставочно-ярмарочных мероприятий</a:t>
          </a:r>
          <a:endParaRPr lang="en-US" sz="1000" b="1" dirty="0">
            <a:latin typeface="Georgia" pitchFamily="18" charset="0"/>
          </a:endParaRPr>
        </a:p>
        <a:p>
          <a:r>
            <a:rPr lang="en-US" sz="1000" b="1" dirty="0">
              <a:latin typeface="Georgia" pitchFamily="18" charset="0"/>
            </a:rPr>
            <a:t>Organization of exhibitions and trade fair activities</a:t>
          </a:r>
          <a:endParaRPr lang="ru-RU" sz="1000" dirty="0">
            <a:latin typeface="Georgia" pitchFamily="18" charset="0"/>
          </a:endParaRPr>
        </a:p>
      </dgm:t>
    </dgm:pt>
    <dgm:pt modelId="{ADC8B713-2B72-463B-9576-6E476B400F72}" type="parTrans" cxnId="{376C93F5-C05B-452E-B746-66589DD0A226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B5B4C1B1-A242-4DD2-A15A-D0D37BC7CB1E}" type="sibTrans" cxnId="{376C93F5-C05B-452E-B746-66589DD0A226}">
      <dgm:prSet/>
      <dgm:spPr/>
      <dgm:t>
        <a:bodyPr/>
        <a:lstStyle/>
        <a:p>
          <a:endParaRPr lang="ru-RU" sz="1000">
            <a:latin typeface="Georgia" pitchFamily="18" charset="0"/>
          </a:endParaRPr>
        </a:p>
      </dgm:t>
    </dgm:pt>
    <dgm:pt modelId="{68E8B85E-4ABD-4102-8475-923C3D436885}" type="pres">
      <dgm:prSet presAssocID="{F5A3F86F-08EA-471C-9142-5EEF47DF07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B5D4ED-23B0-4C42-84A4-F23B98FE9B96}" type="pres">
      <dgm:prSet presAssocID="{53CB5348-795C-4F71-8EC9-B254F07D3E3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D4E0B-7ED8-4D06-B6A0-8197DA038AF8}" type="pres">
      <dgm:prSet presAssocID="{D2D6148A-FF62-4CB3-87E6-DA2C00253CAD}" presName="spacer" presStyleCnt="0"/>
      <dgm:spPr/>
    </dgm:pt>
    <dgm:pt modelId="{5138BFEF-E910-4601-A8C3-544CB4DAB41F}" type="pres">
      <dgm:prSet presAssocID="{440791A2-50CB-4388-A040-7F7C5902124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8DEF6-F9A6-47E1-ACDC-E62438D48F8C}" type="pres">
      <dgm:prSet presAssocID="{84804DD5-C835-4795-B291-1A8DF81F5615}" presName="spacer" presStyleCnt="0"/>
      <dgm:spPr/>
    </dgm:pt>
    <dgm:pt modelId="{C3619DB1-A884-4A4A-BBDF-70C1D181231B}" type="pres">
      <dgm:prSet presAssocID="{77FA874C-13AC-4F62-AEA3-CC93635576C6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B2AA-42E6-4300-BC12-D50FA79EBB6A}" type="pres">
      <dgm:prSet presAssocID="{4991B259-CF31-4C4F-9E7D-72976696103A}" presName="spacer" presStyleCnt="0"/>
      <dgm:spPr/>
    </dgm:pt>
    <dgm:pt modelId="{B45AFBDD-B363-469F-81CD-11F36E2853FA}" type="pres">
      <dgm:prSet presAssocID="{AB8C5FB9-42C0-401F-8D18-F053948B9DF1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99E23-4B07-4D5E-A4EE-A62FE380B068}" type="pres">
      <dgm:prSet presAssocID="{CDAA2E98-C3AE-4837-9EC4-E20F29FB47F6}" presName="spacer" presStyleCnt="0"/>
      <dgm:spPr/>
    </dgm:pt>
    <dgm:pt modelId="{1703B97E-9A69-4A66-BD47-DF38E06A577D}" type="pres">
      <dgm:prSet presAssocID="{B95EE8DA-BA54-4DD9-800C-43D869AE347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D75DD-2A04-4D84-9039-7A1731822298}" type="pres">
      <dgm:prSet presAssocID="{40F8D14F-286E-4FAF-86FB-37BAA0F93456}" presName="spacer" presStyleCnt="0"/>
      <dgm:spPr/>
    </dgm:pt>
    <dgm:pt modelId="{7C937461-F3F7-4496-B4C2-51A981403C3A}" type="pres">
      <dgm:prSet presAssocID="{5123CC36-BE7B-4DDD-B388-07C1BA980BE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FE703-7EC1-4A15-AA79-5388F1BEB93D}" type="pres">
      <dgm:prSet presAssocID="{DE7B0974-323F-4437-8A5C-D08D59A41DAD}" presName="spacer" presStyleCnt="0"/>
      <dgm:spPr/>
    </dgm:pt>
    <dgm:pt modelId="{9F6FAB4F-19A9-408E-A9A3-3D663D26BE7D}" type="pres">
      <dgm:prSet presAssocID="{44DA5101-D0B5-4C42-A152-56021059978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2A1CE3-09C6-4F8D-BD0C-8C8B99B923B4}" srcId="{F5A3F86F-08EA-471C-9142-5EEF47DF0756}" destId="{AB8C5FB9-42C0-401F-8D18-F053948B9DF1}" srcOrd="3" destOrd="0" parTransId="{65B7604C-7E12-4147-B6B1-3E6EC29AAC88}" sibTransId="{CDAA2E98-C3AE-4837-9EC4-E20F29FB47F6}"/>
    <dgm:cxn modelId="{55B390C3-BE1A-4AF4-AF6B-BB53E3CD0F32}" type="presOf" srcId="{F5A3F86F-08EA-471C-9142-5EEF47DF0756}" destId="{68E8B85E-4ABD-4102-8475-923C3D436885}" srcOrd="0" destOrd="0" presId="urn:microsoft.com/office/officeart/2005/8/layout/vList2"/>
    <dgm:cxn modelId="{CA294A92-D425-4368-AC9D-323A5F84733D}" type="presOf" srcId="{5123CC36-BE7B-4DDD-B388-07C1BA980BE3}" destId="{7C937461-F3F7-4496-B4C2-51A981403C3A}" srcOrd="0" destOrd="0" presId="urn:microsoft.com/office/officeart/2005/8/layout/vList2"/>
    <dgm:cxn modelId="{76A9E949-9E0E-42BE-A4C9-B4C26FDBDD88}" type="presOf" srcId="{B95EE8DA-BA54-4DD9-800C-43D869AE3473}" destId="{1703B97E-9A69-4A66-BD47-DF38E06A577D}" srcOrd="0" destOrd="0" presId="urn:microsoft.com/office/officeart/2005/8/layout/vList2"/>
    <dgm:cxn modelId="{A19EF4C5-3A74-4867-BD5E-32ED716ED21C}" srcId="{F5A3F86F-08EA-471C-9142-5EEF47DF0756}" destId="{53CB5348-795C-4F71-8EC9-B254F07D3E30}" srcOrd="0" destOrd="0" parTransId="{C84082E0-B92D-4173-92CC-D8B401E81B78}" sibTransId="{D2D6148A-FF62-4CB3-87E6-DA2C00253CAD}"/>
    <dgm:cxn modelId="{416C3513-B9F1-40EE-8ACA-2D24986763BE}" type="presOf" srcId="{44DA5101-D0B5-4C42-A152-560210599789}" destId="{9F6FAB4F-19A9-408E-A9A3-3D663D26BE7D}" srcOrd="0" destOrd="0" presId="urn:microsoft.com/office/officeart/2005/8/layout/vList2"/>
    <dgm:cxn modelId="{C42ABF43-B7F9-4E4A-BE0A-ACC629389E34}" srcId="{F5A3F86F-08EA-471C-9142-5EEF47DF0756}" destId="{5123CC36-BE7B-4DDD-B388-07C1BA980BE3}" srcOrd="5" destOrd="0" parTransId="{094EAB5F-745E-4A28-8519-ABE661CA1718}" sibTransId="{DE7B0974-323F-4437-8A5C-D08D59A41DAD}"/>
    <dgm:cxn modelId="{EEDBD972-98C8-466D-B5A9-48A416E68DA8}" type="presOf" srcId="{53CB5348-795C-4F71-8EC9-B254F07D3E30}" destId="{21B5D4ED-23B0-4C42-84A4-F23B98FE9B96}" srcOrd="0" destOrd="0" presId="urn:microsoft.com/office/officeart/2005/8/layout/vList2"/>
    <dgm:cxn modelId="{DCBAD485-CE1F-4D37-AA59-ACA4DB870E3F}" type="presOf" srcId="{440791A2-50CB-4388-A040-7F7C5902124F}" destId="{5138BFEF-E910-4601-A8C3-544CB4DAB41F}" srcOrd="0" destOrd="0" presId="urn:microsoft.com/office/officeart/2005/8/layout/vList2"/>
    <dgm:cxn modelId="{934CF562-6DB9-44B1-8B9A-B8250E0C81A6}" type="presOf" srcId="{AB8C5FB9-42C0-401F-8D18-F053948B9DF1}" destId="{B45AFBDD-B363-469F-81CD-11F36E2853FA}" srcOrd="0" destOrd="0" presId="urn:microsoft.com/office/officeart/2005/8/layout/vList2"/>
    <dgm:cxn modelId="{BEB51FC6-B814-4762-A3D3-AC035EB20379}" srcId="{F5A3F86F-08EA-471C-9142-5EEF47DF0756}" destId="{440791A2-50CB-4388-A040-7F7C5902124F}" srcOrd="1" destOrd="0" parTransId="{8C456D01-AAD1-4C27-BEC3-6B42AE0F90BE}" sibTransId="{84804DD5-C835-4795-B291-1A8DF81F5615}"/>
    <dgm:cxn modelId="{376C93F5-C05B-452E-B746-66589DD0A226}" srcId="{F5A3F86F-08EA-471C-9142-5EEF47DF0756}" destId="{44DA5101-D0B5-4C42-A152-560210599789}" srcOrd="6" destOrd="0" parTransId="{ADC8B713-2B72-463B-9576-6E476B400F72}" sibTransId="{B5B4C1B1-A242-4DD2-A15A-D0D37BC7CB1E}"/>
    <dgm:cxn modelId="{A14830D9-60A5-4D19-A82F-90BB10649F44}" srcId="{F5A3F86F-08EA-471C-9142-5EEF47DF0756}" destId="{77FA874C-13AC-4F62-AEA3-CC93635576C6}" srcOrd="2" destOrd="0" parTransId="{2D096D58-D115-46F5-A8F8-B7F8B6A9C7F6}" sibTransId="{4991B259-CF31-4C4F-9E7D-72976696103A}"/>
    <dgm:cxn modelId="{3E8767CC-113B-42F2-A0D2-8AD9CCACB05F}" srcId="{F5A3F86F-08EA-471C-9142-5EEF47DF0756}" destId="{B95EE8DA-BA54-4DD9-800C-43D869AE3473}" srcOrd="4" destOrd="0" parTransId="{221FAFCD-A3BE-4C26-A7F6-FB8900B065E1}" sibTransId="{40F8D14F-286E-4FAF-86FB-37BAA0F93456}"/>
    <dgm:cxn modelId="{4A8BB364-B029-4437-9F85-4328A220BECA}" type="presOf" srcId="{77FA874C-13AC-4F62-AEA3-CC93635576C6}" destId="{C3619DB1-A884-4A4A-BBDF-70C1D181231B}" srcOrd="0" destOrd="0" presId="urn:microsoft.com/office/officeart/2005/8/layout/vList2"/>
    <dgm:cxn modelId="{97CDF82A-A979-49EF-AAE4-2B801328FFFE}" type="presParOf" srcId="{68E8B85E-4ABD-4102-8475-923C3D436885}" destId="{21B5D4ED-23B0-4C42-84A4-F23B98FE9B96}" srcOrd="0" destOrd="0" presId="urn:microsoft.com/office/officeart/2005/8/layout/vList2"/>
    <dgm:cxn modelId="{76EE99BE-EF18-4CC4-885D-83BA6EA37076}" type="presParOf" srcId="{68E8B85E-4ABD-4102-8475-923C3D436885}" destId="{BC8D4E0B-7ED8-4D06-B6A0-8197DA038AF8}" srcOrd="1" destOrd="0" presId="urn:microsoft.com/office/officeart/2005/8/layout/vList2"/>
    <dgm:cxn modelId="{F0779CC8-4B82-40C8-B212-63E0C0FD5F00}" type="presParOf" srcId="{68E8B85E-4ABD-4102-8475-923C3D436885}" destId="{5138BFEF-E910-4601-A8C3-544CB4DAB41F}" srcOrd="2" destOrd="0" presId="urn:microsoft.com/office/officeart/2005/8/layout/vList2"/>
    <dgm:cxn modelId="{E03C8C42-D156-4FF2-8EAC-651A082CF4A7}" type="presParOf" srcId="{68E8B85E-4ABD-4102-8475-923C3D436885}" destId="{40B8DEF6-F9A6-47E1-ACDC-E62438D48F8C}" srcOrd="3" destOrd="0" presId="urn:microsoft.com/office/officeart/2005/8/layout/vList2"/>
    <dgm:cxn modelId="{9B6ACA68-0859-4DE4-8722-8B5A0616F3D1}" type="presParOf" srcId="{68E8B85E-4ABD-4102-8475-923C3D436885}" destId="{C3619DB1-A884-4A4A-BBDF-70C1D181231B}" srcOrd="4" destOrd="0" presId="urn:microsoft.com/office/officeart/2005/8/layout/vList2"/>
    <dgm:cxn modelId="{CD9AA9E2-3C09-4122-B7E6-B39DBBC66516}" type="presParOf" srcId="{68E8B85E-4ABD-4102-8475-923C3D436885}" destId="{1244B2AA-42E6-4300-BC12-D50FA79EBB6A}" srcOrd="5" destOrd="0" presId="urn:microsoft.com/office/officeart/2005/8/layout/vList2"/>
    <dgm:cxn modelId="{1EB0C598-58A1-4FE9-A82F-58D4D8848256}" type="presParOf" srcId="{68E8B85E-4ABD-4102-8475-923C3D436885}" destId="{B45AFBDD-B363-469F-81CD-11F36E2853FA}" srcOrd="6" destOrd="0" presId="urn:microsoft.com/office/officeart/2005/8/layout/vList2"/>
    <dgm:cxn modelId="{9917CC5D-C2BD-482D-B334-E6E04171AC09}" type="presParOf" srcId="{68E8B85E-4ABD-4102-8475-923C3D436885}" destId="{B4799E23-4B07-4D5E-A4EE-A62FE380B068}" srcOrd="7" destOrd="0" presId="urn:microsoft.com/office/officeart/2005/8/layout/vList2"/>
    <dgm:cxn modelId="{B5BB7023-983B-4B0C-8BE5-D501F1438EE7}" type="presParOf" srcId="{68E8B85E-4ABD-4102-8475-923C3D436885}" destId="{1703B97E-9A69-4A66-BD47-DF38E06A577D}" srcOrd="8" destOrd="0" presId="urn:microsoft.com/office/officeart/2005/8/layout/vList2"/>
    <dgm:cxn modelId="{A9D31F9B-01B9-4F0F-AD16-C299FEB85657}" type="presParOf" srcId="{68E8B85E-4ABD-4102-8475-923C3D436885}" destId="{277D75DD-2A04-4D84-9039-7A1731822298}" srcOrd="9" destOrd="0" presId="urn:microsoft.com/office/officeart/2005/8/layout/vList2"/>
    <dgm:cxn modelId="{AD8D0945-7F72-49B0-A21B-7D2D8A33FF5B}" type="presParOf" srcId="{68E8B85E-4ABD-4102-8475-923C3D436885}" destId="{7C937461-F3F7-4496-B4C2-51A981403C3A}" srcOrd="10" destOrd="0" presId="urn:microsoft.com/office/officeart/2005/8/layout/vList2"/>
    <dgm:cxn modelId="{0DDF72B9-5E25-4B44-A272-3341BC44CE82}" type="presParOf" srcId="{68E8B85E-4ABD-4102-8475-923C3D436885}" destId="{B2BFE703-7EC1-4A15-AA79-5388F1BEB93D}" srcOrd="11" destOrd="0" presId="urn:microsoft.com/office/officeart/2005/8/layout/vList2"/>
    <dgm:cxn modelId="{4276791E-6A96-4BB2-A17D-AFB8644B8C90}" type="presParOf" srcId="{68E8B85E-4ABD-4102-8475-923C3D436885}" destId="{9F6FAB4F-19A9-408E-A9A3-3D663D26BE7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CF9740-651A-488F-9376-F23B0B77C4E0}">
      <dsp:nvSpPr>
        <dsp:cNvPr id="0" name=""/>
        <dsp:cNvSpPr/>
      </dsp:nvSpPr>
      <dsp:spPr>
        <a:xfrm>
          <a:off x="3203853" y="154081"/>
          <a:ext cx="2868857" cy="12537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Georgia" pitchFamily="18" charset="0"/>
            </a:rPr>
            <a:t>Потенциал для развития ключевых кластеров</a:t>
          </a:r>
          <a:endParaRPr lang="en-US" sz="1300" kern="1200" dirty="0">
            <a:latin typeface="Georgia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Georgia" pitchFamily="18" charset="0"/>
            </a:rPr>
            <a:t>Potential for development of the key clusters</a:t>
          </a:r>
          <a:endParaRPr lang="ru-RU" sz="1300" kern="1200" dirty="0">
            <a:latin typeface="Georgia" pitchFamily="18" charset="0"/>
          </a:endParaRPr>
        </a:p>
      </dsp:txBody>
      <dsp:txXfrm>
        <a:off x="3203853" y="154081"/>
        <a:ext cx="2868857" cy="1253753"/>
      </dsp:txXfrm>
    </dsp:sp>
    <dsp:sp modelId="{DC541AFD-6CCD-41B7-BAB5-14EB2DAFCA74}">
      <dsp:nvSpPr>
        <dsp:cNvPr id="0" name=""/>
        <dsp:cNvSpPr/>
      </dsp:nvSpPr>
      <dsp:spPr>
        <a:xfrm>
          <a:off x="2967595" y="1261118"/>
          <a:ext cx="4143957" cy="4143957"/>
        </a:xfrm>
        <a:custGeom>
          <a:avLst/>
          <a:gdLst/>
          <a:ahLst/>
          <a:cxnLst/>
          <a:rect l="0" t="0" r="0" b="0"/>
          <a:pathLst>
            <a:path>
              <a:moveTo>
                <a:pt x="2848708" y="151096"/>
              </a:moveTo>
              <a:arcTo wR="2071978" hR="2071978" stAng="17520989" swAng="1940755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92977-99E9-4714-A44A-117D7ED03742}">
      <dsp:nvSpPr>
        <dsp:cNvPr id="0" name=""/>
        <dsp:cNvSpPr/>
      </dsp:nvSpPr>
      <dsp:spPr>
        <a:xfrm>
          <a:off x="5223055" y="2135429"/>
          <a:ext cx="3145705" cy="1253753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Georgia" pitchFamily="18" charset="0"/>
            </a:rPr>
            <a:t>Благоприятные климатические условия для сельскохозяйственной деятельности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Georgia" pitchFamily="18" charset="0"/>
            </a:rPr>
            <a:t>Favourable climatic conditions for agricultural activities</a:t>
          </a:r>
          <a:endParaRPr lang="ru-RU" sz="1300" kern="1200" dirty="0">
            <a:latin typeface="Georgia" pitchFamily="18" charset="0"/>
          </a:endParaRPr>
        </a:p>
      </dsp:txBody>
      <dsp:txXfrm>
        <a:off x="5223055" y="2135429"/>
        <a:ext cx="3145705" cy="1253753"/>
      </dsp:txXfrm>
    </dsp:sp>
    <dsp:sp modelId="{1DAD632A-0092-4EDE-A07D-4F8F98C142DA}">
      <dsp:nvSpPr>
        <dsp:cNvPr id="0" name=""/>
        <dsp:cNvSpPr/>
      </dsp:nvSpPr>
      <dsp:spPr>
        <a:xfrm>
          <a:off x="2843336" y="260063"/>
          <a:ext cx="4143957" cy="4143957"/>
        </a:xfrm>
        <a:custGeom>
          <a:avLst/>
          <a:gdLst/>
          <a:ahLst/>
          <a:cxnLst/>
          <a:rect l="0" t="0" r="0" b="0"/>
          <a:pathLst>
            <a:path>
              <a:moveTo>
                <a:pt x="3846959" y="3140874"/>
              </a:moveTo>
              <a:arcTo wR="2071978" hR="2071978" stAng="1863385" swAng="2270411"/>
            </a:path>
          </a:pathLst>
        </a:custGeom>
        <a:noFill/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57EA9-536F-4C25-BD54-D8741E71103C}">
      <dsp:nvSpPr>
        <dsp:cNvPr id="0" name=""/>
        <dsp:cNvSpPr/>
      </dsp:nvSpPr>
      <dsp:spPr>
        <a:xfrm>
          <a:off x="3131836" y="4104452"/>
          <a:ext cx="2516706" cy="1253753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Georgia" pitchFamily="18" charset="0"/>
            </a:rPr>
            <a:t>Город-миллионник</a:t>
          </a:r>
          <a:endParaRPr lang="en-US" sz="1300" kern="1200" dirty="0">
            <a:latin typeface="Georgia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Georgia" pitchFamily="18" charset="0"/>
            </a:rPr>
            <a:t>City with the population over 1 mln people</a:t>
          </a:r>
          <a:endParaRPr lang="ru-RU" sz="1300" kern="1200" dirty="0">
            <a:latin typeface="Georgia" pitchFamily="18" charset="0"/>
          </a:endParaRPr>
        </a:p>
      </dsp:txBody>
      <dsp:txXfrm>
        <a:off x="3131836" y="4104452"/>
        <a:ext cx="2516706" cy="1253753"/>
      </dsp:txXfrm>
    </dsp:sp>
    <dsp:sp modelId="{E84EA577-8A69-410F-98C1-AE741BA6AF37}">
      <dsp:nvSpPr>
        <dsp:cNvPr id="0" name=""/>
        <dsp:cNvSpPr/>
      </dsp:nvSpPr>
      <dsp:spPr>
        <a:xfrm>
          <a:off x="1838252" y="326588"/>
          <a:ext cx="4143957" cy="4143957"/>
        </a:xfrm>
        <a:custGeom>
          <a:avLst/>
          <a:gdLst/>
          <a:ahLst/>
          <a:cxnLst/>
          <a:rect l="0" t="0" r="0" b="0"/>
          <a:pathLst>
            <a:path>
              <a:moveTo>
                <a:pt x="1282680" y="3987730"/>
              </a:moveTo>
              <a:arcTo wR="2071978" hR="2071978" stAng="6743512" swAng="1942520"/>
            </a:path>
          </a:pathLst>
        </a:custGeom>
        <a:noFill/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23225-B5A0-4238-9446-D9E3558F0244}">
      <dsp:nvSpPr>
        <dsp:cNvPr id="0" name=""/>
        <dsp:cNvSpPr/>
      </dsp:nvSpPr>
      <dsp:spPr>
        <a:xfrm>
          <a:off x="328127" y="2330497"/>
          <a:ext cx="3444850" cy="125375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Georgia" pitchFamily="18" charset="0"/>
            </a:rPr>
            <a:t>Пересечение транспортных коридоров «Европа-Китай» и «</a:t>
          </a:r>
          <a:r>
            <a:rPr lang="ru-RU" sz="1300" kern="1200" dirty="0" err="1">
              <a:latin typeface="Georgia" pitchFamily="18" charset="0"/>
            </a:rPr>
            <a:t>Север-Центральная</a:t>
          </a:r>
          <a:r>
            <a:rPr lang="ru-RU" sz="1300" kern="1200" dirty="0">
              <a:latin typeface="Georgia" pitchFamily="18" charset="0"/>
            </a:rPr>
            <a:t> Азия»</a:t>
          </a:r>
          <a:endParaRPr lang="en-US" sz="1300" kern="1200" dirty="0">
            <a:latin typeface="Georgia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Georgia" pitchFamily="18" charset="0"/>
            </a:rPr>
            <a:t>Intersection of transport corridors </a:t>
          </a:r>
          <a:r>
            <a:rPr lang="ru-RU" sz="1300" kern="1200" dirty="0">
              <a:latin typeface="Georgia" pitchFamily="18" charset="0"/>
            </a:rPr>
            <a:t>«</a:t>
          </a:r>
          <a:r>
            <a:rPr lang="en-US" sz="1300" kern="1200" dirty="0">
              <a:latin typeface="Georgia" pitchFamily="18" charset="0"/>
            </a:rPr>
            <a:t>Europe – China</a:t>
          </a:r>
          <a:r>
            <a:rPr lang="ru-RU" sz="1300" kern="1200" dirty="0">
              <a:latin typeface="Georgia" pitchFamily="18" charset="0"/>
            </a:rPr>
            <a:t>» </a:t>
          </a:r>
          <a:r>
            <a:rPr lang="en-US" sz="1300" kern="1200" dirty="0">
              <a:latin typeface="Georgia" pitchFamily="18" charset="0"/>
            </a:rPr>
            <a:t>and </a:t>
          </a:r>
          <a:r>
            <a:rPr lang="ru-RU" sz="1300" kern="1200" dirty="0">
              <a:latin typeface="Georgia" pitchFamily="18" charset="0"/>
            </a:rPr>
            <a:t>«</a:t>
          </a:r>
          <a:r>
            <a:rPr lang="en-US" sz="1300" kern="1200" dirty="0">
              <a:latin typeface="Georgia" pitchFamily="18" charset="0"/>
            </a:rPr>
            <a:t>North – Central Asia</a:t>
          </a:r>
          <a:r>
            <a:rPr lang="ru-RU" sz="1300" kern="1200" dirty="0">
              <a:latin typeface="Georgia" pitchFamily="18" charset="0"/>
            </a:rPr>
            <a:t>»</a:t>
          </a:r>
        </a:p>
      </dsp:txBody>
      <dsp:txXfrm>
        <a:off x="328127" y="2330497"/>
        <a:ext cx="3444850" cy="1253753"/>
      </dsp:txXfrm>
    </dsp:sp>
    <dsp:sp modelId="{D6705627-C667-491F-B977-144D671FB0B7}">
      <dsp:nvSpPr>
        <dsp:cNvPr id="0" name=""/>
        <dsp:cNvSpPr/>
      </dsp:nvSpPr>
      <dsp:spPr>
        <a:xfrm>
          <a:off x="1936241" y="979989"/>
          <a:ext cx="4143957" cy="4143957"/>
        </a:xfrm>
        <a:custGeom>
          <a:avLst/>
          <a:gdLst/>
          <a:ahLst/>
          <a:cxnLst/>
          <a:rect l="0" t="0" r="0" b="0"/>
          <a:pathLst>
            <a:path>
              <a:moveTo>
                <a:pt x="135456" y="1335109"/>
              </a:moveTo>
              <a:arcTo wR="2071978" hR="2071978" stAng="12049944" swAng="2752165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8FEBD-165D-411A-8242-1EE071F5BF34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C6CFC-1E84-4433-ADBB-A21667693D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Омская область исторически является значимым регионом Сибири, важным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логистическим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промышленным и сельскохозяйственным центром Российской Федерации в ее Сибирско-Дальневосточной части и обладает значительным кадровым, экономическим, промышленным, интеллектуальным и природным потенциалом. Развитие Омской области происходит в условиях интенсивной конкуренции субъектов Российской Федерации за ресурсы, включая высококвалифицированных специалистов, инвестиции, рынки сбыта, транспортные потоки.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кластера высокотехнологичных компонентов и систем будет направлено на развитие производств промышленной и бытовой электроники, приборов и средств связи, оборудования для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нефтегазодобычи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приборов и оборудования для медицины и жилищно-коммунального хозяйства; будет способствовать превращению Омской области в центр контрактного производства, программирования и оказания информационно-технологических услуг.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лесопромышленного кластера, направленного на расширение ассортимента продукции из древесины березы (в том числе продукции с высокой добавленной стоимостью) и освоением новых продуктовых сегментов (древесные плиты) за счет увеличения глубины переработки древесины, внедрения безотходных технологий деревообработки. Основу для создания кластера составляют мелкие предприятия северных сельских районов.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регионе создана действенная инфраструктура поддержки бизнеса, предполагающая различные наборы преференций для отечественных и зарубежных инвесторов.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Омской области разработана и принята нормативно-правовая база, обеспечивающая благоприятные условия для инвесторов.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Принят ряд законов в рамках которых установлены следующие формы государственной поддержки инвестиционной деятельности.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Омская область предлагает инвесторам выбор земельных участков, предназначенных для дислокации промышленных производств; коммунально-складских, торговых и бытовых объектов, строительства жилых объектов; создания сельскохозяйственного производства, переработки сельскохозяйственной продукции.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удобства подбора земельных участков сформирован Областной инвестиционный земельный фонд. Информация о земельных участках, включенных в состав фонда, размещена на Инвестиционной карте Омской области.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Омске эффективно работают региональные институты развития: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Агентство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развития и инвестиций Омской области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является  основным оператором выставочной деятельности в регионе. Агентство ежегодно проводит больше сотни выставочных мероприятий, международных конгрессов, форумов, конференций, презентаций, дискуссионных площадок в областном Экспоцентре и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Конгресс-холле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входящих в структуру Агентства. Агентство также осуществляет организационно - методическое сопровождение выездных выставочно-ярмарочных мероприятий,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конгрессной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деятельности. </a:t>
            </a:r>
          </a:p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Омский региональный бизнес-инкубатор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это центр развития малого бизнеса, специализирующийся на создании благоприятных условий для возникновения и эффективной деятельности малых предприятий, в том числе инновационных. Достигается это путем предоставления им, на льготных условиях или безвозмездно, материально-технических, информационных, консультационных, образовательных и других необходимых услуг.</a:t>
            </a:r>
          </a:p>
          <a:p>
            <a:pPr>
              <a:buFontTx/>
              <a:buNone/>
            </a:pP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«Омском региональном фонде поддержки и развития малого и среднего бизнеса»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можно получить поддержку по следующим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направлениям:</a:t>
            </a: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поручительство, предоставленное в обеспечение обязательств перед кредитными организациями;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информационно-консультационная поддержка субъектов малого и среднего предпринимательства (Центр поддержки предпринимательства, региональный call-центр для предпринимателей, сайт «Административным барьерам – Нет!»).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предоставление офисных помещений и инфраструктуры Омского регионального парка информационных технологий СМСП, специализирующихся в сфере IT-технологий. </a:t>
            </a:r>
          </a:p>
          <a:p>
            <a:endParaRPr lang="ru-RU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Центр поддержки экспорта Омской области </a:t>
            </a:r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Окажет содействие выходу субъектов малого и среднего предпринимательства Омской области на международные рынки товаров, услуг и технологий;</a:t>
            </a:r>
          </a:p>
          <a:p>
            <a:pPr fontAlgn="base"/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информационно-аналитическая, консультационная и организационная поддержка внешнеэкономической деятельности субъектов малого и среднего предпринимательства Омской области.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DD3073-DD14-4B1A-9948-0A48E85322B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9577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Омская область характеризуется высокой концентрацией населения в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городе-миллионнике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что открывает широкие возможности для развития потребительского рынка и снижает издержки на содержание инфраструктуры.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Соотношение горожан и сельских жителей – 72,4% и 27,6% соответственно. Средняя плотность населения Омской области – 14 человек на 1 кв. км.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Национальный состав населения Омского 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Прииртышья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представлен более чем 122 национальностями и 12 этническими группами.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Основными природными ресурсами Омской области являются почвенные ресурсы, позволяющие развивать крупное зерновое хозяйство и все виды животноводства. Область расположена в нескольких природных комплексах: полной тайге, мелколиственных лесах, северной и южной лесостепях и степи. В области насчитывается более 4 тысяч рек и 16 тысяч озер.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A7B86-B035-4452-80DA-1142775B3AC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Область располагает запасами: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нефти,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газа,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торфа,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рудных песков циркония и титана,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болотного мергеля,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сапропеля,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минеральных смесей,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лечебных грязей.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A7B86-B035-4452-80DA-1142775B3AC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Омская область имеет хорошо развитую сеть транспортных коммуникаций. По 55-й параллели северной широты по территории области проходит Транссибирская железнодорожная магистраль, соединяющая западные и восточные районы страны. Также по территории области проходят автомобильные магистрали, соединяющие северные территории России с областями Республики Казахстан и странами Средней Азии.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 активными внешнеторговыми партнерами Омской области являются Казахстан, Беларусь, Азербайджан, Китай, Германия, Польша, Венгрия, Финляндия, США, Турция, Япония, Италия.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Всего в регионе зарегистрировано более 550 организаций с участием иностранного капитала.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Организациями иностранной, совместной российской и иностранной     собственности в 2015 году направлено порядка 5 млрд. рублей инвестиций в основной капитал Омской области.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форме прямых иностранных инвестиций в регион поступила более 20 млн. долларов США.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Рейтинг инвестиционной привлекательности Омской области на уровне 3В1, что свидетельствует о пониженном инвестиционном потенциале, но умеренном инвестиционном риске.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Экспертами агентства отмечается, что Омская область является регионом, привлекательным с точки зрения ведения бизнеса и вложения инвестиций.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сравнительным преимуществам Омской области, определяющим ее инвестиционную привлекательность, относятся выгодное географическое положение, развитая инфраструктура, наличие современного комплекса обрабатывающих производств, высокий институциональный потенциал.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ним относятся 4 кластера.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приоритетов промышленного производства является развитие нефтеперерабатывающего и нефтехимического комплекса на основе существующих крупных конкурентоспособных компаний, занятых на переработке нефти и химического сырья.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Особое внимание уделяется аграрному сектору, развитию перерабатывающих производств, позволяющих обеспечить глубокую переработку местного сырья и получить продукт с высокой добавленной стоимостью.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новых направлений развития агропромышленного комплекса региона станет создание системы внутренней продовольственной помощи на базе современных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агро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-логистических и производственных комплексов.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этим связана перспектива решения проблемы обеспечения населения Омской области качественным сбалансированным питанием.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6CFC-1E84-4433-ADBB-A21667693DF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AED7C-54CB-400F-A221-AD2BC212FC30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E51FB-E102-4637-97AD-8AE6031BFD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9.jpeg"/><Relationship Id="rId5" Type="http://schemas.openxmlformats.org/officeDocument/2006/relationships/diagramData" Target="../diagrams/data2.xml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image" Target="../media/image14.png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13" Type="http://schemas.openxmlformats.org/officeDocument/2006/relationships/tags" Target="../tags/tag113.xml"/><Relationship Id="rId118" Type="http://schemas.openxmlformats.org/officeDocument/2006/relationships/slideLayout" Target="../slideLayouts/slideLayout1.xml"/><Relationship Id="rId126" Type="http://schemas.openxmlformats.org/officeDocument/2006/relationships/image" Target="../media/image17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image" Target="../media/image2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16" Type="http://schemas.openxmlformats.org/officeDocument/2006/relationships/tags" Target="../tags/tag116.xml"/><Relationship Id="rId124" Type="http://schemas.openxmlformats.org/officeDocument/2006/relationships/image" Target="../media/image15.jpe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11" Type="http://schemas.openxmlformats.org/officeDocument/2006/relationships/tags" Target="../tags/tag11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tags" Target="../tags/tag114.xml"/><Relationship Id="rId119" Type="http://schemas.openxmlformats.org/officeDocument/2006/relationships/notesSlide" Target="../notesSlides/notesSlide5.xml"/><Relationship Id="rId127" Type="http://schemas.openxmlformats.org/officeDocument/2006/relationships/image" Target="../media/image18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image" Target="../media/image13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image" Target="../media/image1.jpeg"/><Relationship Id="rId125" Type="http://schemas.openxmlformats.org/officeDocument/2006/relationships/image" Target="../media/image16.jpeg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61" Type="http://schemas.openxmlformats.org/officeDocument/2006/relationships/tags" Target="../tags/tag61.xml"/><Relationship Id="rId82" Type="http://schemas.openxmlformats.org/officeDocument/2006/relationships/tags" Target="../tags/tag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6.jpe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-214346" y="0"/>
            <a:ext cx="9358346" cy="70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8864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57166"/>
            <a:ext cx="796495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Segoe UI" pitchFamily="34" charset="0"/>
              </a:rPr>
              <a:t>Омская Область: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Segoe UI" pitchFamily="34" charset="0"/>
              </a:rPr>
              <a:t>потенциал для сотрудничества</a:t>
            </a:r>
            <a:endParaRPr lang="en-US" sz="2800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Segoe UI" pitchFamily="34" charset="0"/>
            </a:endParaRPr>
          </a:p>
          <a:p>
            <a:pPr algn="ctr">
              <a:defRPr/>
            </a:pPr>
            <a:r>
              <a:rPr lang="en-US" sz="280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Segoe UI" pitchFamily="34" charset="0"/>
              </a:rPr>
              <a:t>Omsk region</a:t>
            </a:r>
            <a:r>
              <a:rPr lang="ru-RU" sz="280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Segoe UI" pitchFamily="34" charset="0"/>
              </a:rPr>
              <a:t>:</a:t>
            </a:r>
            <a:r>
              <a:rPr lang="en-US" sz="280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Segoe UI" pitchFamily="34" charset="0"/>
              </a:rPr>
              <a:t> potential for cooperation</a:t>
            </a:r>
            <a:endParaRPr lang="ru-RU" sz="2800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  <a:blipFill>
                <a:blip r:embed="rId5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8434" name="AutoShape 2" descr="http://dic.academic.ru/pictures/wiki/files/70/Flag_of_Nejd_%281921%29.svg"/>
          <p:cNvSpPr>
            <a:spLocks noChangeAspect="1" noChangeArrowheads="1"/>
          </p:cNvSpPr>
          <p:nvPr/>
        </p:nvSpPr>
        <p:spPr bwMode="auto">
          <a:xfrm>
            <a:off x="155575" y="-2286000"/>
            <a:ext cx="7143750" cy="476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://dic.academic.ru/pictures/wiki/files/70/Flag_of_Nejd_%281921%29.svg"/>
          <p:cNvSpPr>
            <a:spLocks noChangeAspect="1" noChangeArrowheads="1"/>
          </p:cNvSpPr>
          <p:nvPr/>
        </p:nvSpPr>
        <p:spPr bwMode="auto">
          <a:xfrm>
            <a:off x="155575" y="-2286000"/>
            <a:ext cx="7143750" cy="476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714488"/>
            <a:ext cx="2928958" cy="43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195736" y="1525434"/>
            <a:ext cx="648072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200" b="1" dirty="0" err="1">
                <a:latin typeface="Georgia" pitchFamily="18" charset="0"/>
                <a:cs typeface="Tahoma" pitchFamily="34" charset="0"/>
              </a:rPr>
              <a:t>Подотрасли</a:t>
            </a:r>
            <a:r>
              <a:rPr lang="ru-RU" sz="1200" b="1" dirty="0">
                <a:latin typeface="Georgia" pitchFamily="18" charset="0"/>
                <a:cs typeface="Tahoma" pitchFamily="34" charset="0"/>
              </a:rPr>
              <a:t> машиностроения: 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ракетно-космическая, радиоэлектроника, инновационное машиностроение, медицинское приборостроение, агротехника и другие.</a:t>
            </a:r>
          </a:p>
          <a:p>
            <a:pPr algn="just"/>
            <a:r>
              <a:rPr lang="en-US" sz="1200" b="1" dirty="0">
                <a:latin typeface="Georgia" pitchFamily="18" charset="0"/>
                <a:cs typeface="Tahoma" pitchFamily="34" charset="0"/>
              </a:rPr>
              <a:t>Sectors of mechanical engineering</a:t>
            </a:r>
            <a:r>
              <a:rPr lang="en-US" sz="1200" dirty="0">
                <a:latin typeface="Georgia" pitchFamily="18" charset="0"/>
                <a:cs typeface="Tahoma" pitchFamily="34" charset="0"/>
              </a:rPr>
              <a:t>: rocket and space industry, radioelectronics, innovative mechanical engineering, medical instrumentation, agriculture and others. </a:t>
            </a:r>
          </a:p>
          <a:p>
            <a:pPr algn="just"/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200" b="1" dirty="0">
                <a:latin typeface="Georgia" pitchFamily="18" charset="0"/>
                <a:cs typeface="Tahoma" pitchFamily="34" charset="0"/>
              </a:rPr>
              <a:t>Основные точки роста:</a:t>
            </a:r>
          </a:p>
          <a:p>
            <a:pPr algn="just"/>
            <a:r>
              <a:rPr lang="ru-RU" sz="1200" dirty="0">
                <a:latin typeface="Georgia" pitchFamily="18" charset="0"/>
                <a:cs typeface="Tahoma" pitchFamily="34" charset="0"/>
              </a:rPr>
              <a:t>Диверсификация промышленного комплекса;</a:t>
            </a:r>
          </a:p>
          <a:p>
            <a:pPr algn="just"/>
            <a:r>
              <a:rPr lang="ru-RU" sz="1200" dirty="0">
                <a:latin typeface="Georgia" pitchFamily="18" charset="0"/>
                <a:cs typeface="Tahoma" pitchFamily="34" charset="0"/>
              </a:rPr>
              <a:t>Развитие инновационных направлений;</a:t>
            </a:r>
          </a:p>
          <a:p>
            <a:pPr algn="just"/>
            <a:r>
              <a:rPr lang="ru-RU" sz="1200" dirty="0">
                <a:latin typeface="Georgia" pitchFamily="18" charset="0"/>
                <a:cs typeface="Tahoma" pitchFamily="34" charset="0"/>
              </a:rPr>
              <a:t>Опережающее развитие высокопроизводительных компаний.</a:t>
            </a:r>
          </a:p>
          <a:p>
            <a:pPr algn="just"/>
            <a:r>
              <a:rPr lang="en-US" sz="1200" b="1" dirty="0">
                <a:latin typeface="Georgia" pitchFamily="18" charset="0"/>
                <a:cs typeface="Tahoma" pitchFamily="34" charset="0"/>
              </a:rPr>
              <a:t>Key points of growth</a:t>
            </a:r>
            <a:r>
              <a:rPr lang="en-US" sz="1200" dirty="0">
                <a:latin typeface="Georgia" pitchFamily="18" charset="0"/>
                <a:cs typeface="Tahoma" pitchFamily="34" charset="0"/>
              </a:rPr>
              <a:t>: </a:t>
            </a:r>
          </a:p>
          <a:p>
            <a:pPr algn="just"/>
            <a:r>
              <a:rPr lang="en-US" sz="1200" dirty="0">
                <a:latin typeface="Georgia" pitchFamily="18" charset="0"/>
                <a:cs typeface="Tahoma" pitchFamily="34" charset="0"/>
              </a:rPr>
              <a:t>Diversification of industry; </a:t>
            </a:r>
          </a:p>
          <a:p>
            <a:pPr algn="just"/>
            <a:r>
              <a:rPr lang="en-US" sz="1200" dirty="0">
                <a:latin typeface="Georgia" pitchFamily="18" charset="0"/>
                <a:cs typeface="Tahoma" pitchFamily="34" charset="0"/>
              </a:rPr>
              <a:t>Development of innovative directions; </a:t>
            </a:r>
          </a:p>
          <a:p>
            <a:pPr algn="just"/>
            <a:r>
              <a:rPr lang="en-US" sz="1200" dirty="0">
                <a:latin typeface="Georgia" pitchFamily="18" charset="0"/>
                <a:cs typeface="Tahoma" pitchFamily="34" charset="0"/>
              </a:rPr>
              <a:t>Advanced development of high-performance companies. </a:t>
            </a:r>
          </a:p>
          <a:p>
            <a:pPr algn="just"/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200" b="1" dirty="0">
                <a:latin typeface="Georgia" pitchFamily="18" charset="0"/>
                <a:cs typeface="Tahoma" pitchFamily="34" charset="0"/>
              </a:rPr>
              <a:t>Ожидается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 формирование высокопроизводительных </a:t>
            </a:r>
            <a:r>
              <a:rPr lang="ru-RU" sz="1200" dirty="0" err="1">
                <a:latin typeface="Georgia" pitchFamily="18" charset="0"/>
                <a:cs typeface="Tahoma" pitchFamily="34" charset="0"/>
              </a:rPr>
              <a:t>экспортоориентированных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 компаний, интегрированных в глобальные цепочки создания стоимости, создание развитой системы поставок производящейся продукции, достижение лидерских позиций в отраслях.</a:t>
            </a:r>
            <a:endParaRPr lang="en-US" sz="12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200" b="1" dirty="0">
                <a:latin typeface="Georgia" pitchFamily="18" charset="0"/>
                <a:cs typeface="Tahoma" pitchFamily="34" charset="0"/>
              </a:rPr>
              <a:t>Expectation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:</a:t>
            </a:r>
            <a:r>
              <a:rPr lang="en-US" sz="1200" dirty="0">
                <a:latin typeface="Georgia" pitchFamily="18" charset="0"/>
                <a:cs typeface="Tahoma" pitchFamily="34" charset="0"/>
              </a:rPr>
              <a:t> the formation of highly productive export-oriented companies that are integrated into global value chains, creation of advanced supply chains and becoming a leader in the industry.</a:t>
            </a:r>
            <a:endParaRPr lang="ru-RU" sz="12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332656"/>
            <a:ext cx="7632848" cy="715089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Кластер высокотехнологичных компонентов и систем</a:t>
            </a:r>
            <a:endParaRPr lang="en-US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Cluster of high-tech components and systems</a:t>
            </a:r>
            <a:endParaRPr lang="ru-RU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" name="Picture 6" descr="http://img3.sibnovosti.ru/pictures/0366/9534/v_omske_rabotniki_zavoda_im_baranova_osuzhdeny_za_hischenie_aviadetaley_thumb_fed_photo.JPG"/>
          <p:cNvPicPr>
            <a:picLocks noChangeAspect="1" noChangeArrowheads="1"/>
          </p:cNvPicPr>
          <p:nvPr/>
        </p:nvPicPr>
        <p:blipFill>
          <a:blip r:embed="rId5" cstate="print"/>
          <a:srcRect l="2676" r="62535"/>
          <a:stretch>
            <a:fillRect/>
          </a:stretch>
        </p:blipFill>
        <p:spPr bwMode="auto">
          <a:xfrm flipH="1">
            <a:off x="251520" y="3068960"/>
            <a:ext cx="194421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http://www.gorillabrand.org/files/6013/4727/3944/innov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1944216" cy="1793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2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339752" y="1550695"/>
            <a:ext cx="648072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100" b="1" dirty="0">
                <a:latin typeface="Georgia" pitchFamily="18" charset="0"/>
                <a:cs typeface="Tahoma" pitchFamily="34" charset="0"/>
              </a:rPr>
              <a:t>Площадь земель лесного фонда </a:t>
            </a:r>
            <a:r>
              <a:rPr lang="ru-RU" sz="1100" dirty="0">
                <a:latin typeface="Georgia" pitchFamily="18" charset="0"/>
                <a:cs typeface="Tahoma" pitchFamily="34" charset="0"/>
              </a:rPr>
              <a:t>– 42,1 % площади  Омской области.</a:t>
            </a:r>
          </a:p>
          <a:p>
            <a:pPr algn="just"/>
            <a:r>
              <a:rPr lang="en-US" sz="1100" b="1" dirty="0">
                <a:latin typeface="Georgia" pitchFamily="18" charset="0"/>
                <a:cs typeface="Tahoma" pitchFamily="34" charset="0"/>
              </a:rPr>
              <a:t>Total area of ​​the forest fund 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- 42.1% of the area of Omsk region. </a:t>
            </a:r>
          </a:p>
          <a:p>
            <a:pPr algn="just"/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100" b="1" dirty="0">
                <a:latin typeface="Georgia" pitchFamily="18" charset="0"/>
                <a:cs typeface="Tahoma" pitchFamily="34" charset="0"/>
              </a:rPr>
              <a:t>Лесопромышленный кластер Омской области включает в себя сектора:</a:t>
            </a:r>
          </a:p>
          <a:p>
            <a:pPr algn="just"/>
            <a:r>
              <a:rPr lang="ru-RU" sz="1100" dirty="0">
                <a:latin typeface="Georgia" pitchFamily="18" charset="0"/>
                <a:cs typeface="Tahoma" pitchFamily="34" charset="0"/>
              </a:rPr>
              <a:t>Лесоводство </a:t>
            </a:r>
          </a:p>
          <a:p>
            <a:pPr algn="just"/>
            <a:r>
              <a:rPr lang="ru-RU" sz="1100" dirty="0">
                <a:latin typeface="Georgia" pitchFamily="18" charset="0"/>
                <a:cs typeface="Tahoma" pitchFamily="34" charset="0"/>
              </a:rPr>
              <a:t>Лесозаготовки</a:t>
            </a:r>
          </a:p>
          <a:p>
            <a:pPr algn="just"/>
            <a:r>
              <a:rPr lang="ru-RU" sz="1100" dirty="0">
                <a:latin typeface="Georgia" pitchFamily="18" charset="0"/>
                <a:cs typeface="Tahoma" pitchFamily="34" charset="0"/>
              </a:rPr>
              <a:t>Распиловка и строгание древесины</a:t>
            </a:r>
          </a:p>
          <a:p>
            <a:pPr algn="just"/>
            <a:r>
              <a:rPr lang="ru-RU" sz="1100" dirty="0">
                <a:latin typeface="Georgia" pitchFamily="18" charset="0"/>
                <a:cs typeface="Tahoma" pitchFamily="34" charset="0"/>
              </a:rPr>
              <a:t>Производство шпона, фанеры, плит, панелей</a:t>
            </a:r>
          </a:p>
          <a:p>
            <a:pPr algn="just"/>
            <a:r>
              <a:rPr lang="ru-RU" sz="1100" dirty="0">
                <a:latin typeface="Georgia" pitchFamily="18" charset="0"/>
                <a:cs typeface="Tahoma" pitchFamily="34" charset="0"/>
              </a:rPr>
              <a:t>Производство   деревянных   строительных    конструкций</a:t>
            </a:r>
          </a:p>
          <a:p>
            <a:pPr algn="just"/>
            <a:r>
              <a:rPr lang="ru-RU" sz="1100" dirty="0">
                <a:latin typeface="Georgia" pitchFamily="18" charset="0"/>
                <a:cs typeface="Tahoma" pitchFamily="34" charset="0"/>
              </a:rPr>
              <a:t>Производство деревянной тары</a:t>
            </a:r>
          </a:p>
          <a:p>
            <a:pPr algn="just"/>
            <a:r>
              <a:rPr lang="en-US" sz="1100" b="1" dirty="0">
                <a:latin typeface="Georgia" pitchFamily="18" charset="0"/>
                <a:cs typeface="Tahoma" pitchFamily="34" charset="0"/>
              </a:rPr>
              <a:t>Forestry cluster of Omsk region includes the following sectors: </a:t>
            </a:r>
          </a:p>
          <a:p>
            <a:pPr algn="just"/>
            <a:r>
              <a:rPr lang="en-US" sz="1100" dirty="0">
                <a:latin typeface="Georgia" pitchFamily="18" charset="0"/>
                <a:cs typeface="Tahoma" pitchFamily="34" charset="0"/>
              </a:rPr>
              <a:t>Sylviculture</a:t>
            </a:r>
          </a:p>
          <a:p>
            <a:pPr algn="just"/>
            <a:r>
              <a:rPr lang="en-US" sz="1100" dirty="0">
                <a:latin typeface="Georgia" pitchFamily="18" charset="0"/>
                <a:cs typeface="Tahoma" pitchFamily="34" charset="0"/>
              </a:rPr>
              <a:t>Logging </a:t>
            </a:r>
          </a:p>
          <a:p>
            <a:pPr algn="just"/>
            <a:r>
              <a:rPr lang="en-US" sz="1100" dirty="0">
                <a:latin typeface="Georgia" pitchFamily="18" charset="0"/>
                <a:cs typeface="Tahoma" pitchFamily="34" charset="0"/>
              </a:rPr>
              <a:t>Sawmilling and wood-planing</a:t>
            </a:r>
          </a:p>
          <a:p>
            <a:pPr algn="just"/>
            <a:r>
              <a:rPr lang="en-US" sz="1100" dirty="0">
                <a:latin typeface="Georgia" pitchFamily="18" charset="0"/>
                <a:cs typeface="Tahoma" pitchFamily="34" charset="0"/>
              </a:rPr>
              <a:t>Manufacture of veneer sheets, plywood, panels </a:t>
            </a:r>
          </a:p>
          <a:p>
            <a:pPr algn="just"/>
            <a:r>
              <a:rPr lang="en-US" sz="1100" dirty="0">
                <a:latin typeface="Georgia" pitchFamily="18" charset="0"/>
                <a:cs typeface="Tahoma" pitchFamily="34" charset="0"/>
              </a:rPr>
              <a:t>Manufacture of building constructions</a:t>
            </a:r>
          </a:p>
          <a:p>
            <a:pPr algn="just"/>
            <a:r>
              <a:rPr lang="en-US" sz="1100" dirty="0">
                <a:latin typeface="Georgia" pitchFamily="18" charset="0"/>
                <a:cs typeface="Tahoma" pitchFamily="34" charset="0"/>
              </a:rPr>
              <a:t>Manufacture of wooden containers </a:t>
            </a:r>
          </a:p>
          <a:p>
            <a:pPr algn="just"/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100" b="1" dirty="0">
                <a:latin typeface="Georgia" pitchFamily="18" charset="0"/>
                <a:cs typeface="Tahoma" pitchFamily="34" charset="0"/>
              </a:rPr>
              <a:t>Ожидается</a:t>
            </a:r>
            <a:r>
              <a:rPr lang="ru-RU" sz="1100" dirty="0">
                <a:latin typeface="Georgia" pitchFamily="18" charset="0"/>
                <a:cs typeface="Tahoma" pitchFamily="34" charset="0"/>
              </a:rPr>
              <a:t> увеличение объема произведенной продукции и оказанных услуг относительно 2012 г.: к 2020 г. - в 5 раз, к 2025 - в 7 раз.</a:t>
            </a:r>
            <a:endParaRPr lang="en-US" sz="11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100" b="1" dirty="0">
                <a:latin typeface="Georgia" pitchFamily="18" charset="0"/>
                <a:cs typeface="Tahoma" pitchFamily="34" charset="0"/>
              </a:rPr>
              <a:t>Expectation</a:t>
            </a:r>
            <a:r>
              <a:rPr lang="ru-RU" sz="1100" dirty="0">
                <a:latin typeface="Georgia" pitchFamily="18" charset="0"/>
                <a:cs typeface="Tahoma" pitchFamily="34" charset="0"/>
              </a:rPr>
              <a:t>: 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increase in the rate of production of goods and services</a:t>
            </a:r>
            <a:r>
              <a:rPr lang="ru-RU" sz="1100" dirty="0">
                <a:latin typeface="Georgia" pitchFamily="18" charset="0"/>
                <a:cs typeface="Tahoma" pitchFamily="34" charset="0"/>
              </a:rPr>
              <a:t>: 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5 times by 2020, 7 times by 2025.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520" y="188640"/>
            <a:ext cx="6120680" cy="919401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Лесопромышленный кластер</a:t>
            </a:r>
            <a:endParaRPr lang="en-US" sz="24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Forestry cluster</a:t>
            </a:r>
            <a:endParaRPr lang="ru-RU" sz="24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" name="Picture 6" descr="http://www.omskrielt.com/upload/iblock/cd4/les.jpg"/>
          <p:cNvPicPr>
            <a:picLocks noChangeAspect="1" noChangeArrowheads="1"/>
          </p:cNvPicPr>
          <p:nvPr/>
        </p:nvPicPr>
        <p:blipFill>
          <a:blip r:embed="rId5" cstate="print"/>
          <a:srcRect l="1914" t="3320" r="59342"/>
          <a:stretch>
            <a:fillRect/>
          </a:stretch>
        </p:blipFill>
        <p:spPr bwMode="auto">
          <a:xfrm>
            <a:off x="251520" y="2636912"/>
            <a:ext cx="199130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http://expo-forest.ru/wp-content/uploads/2012/10/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1993016" cy="134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3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51520" y="332656"/>
            <a:ext cx="7272808" cy="817245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Новая система государственной поддержки инвестиционной деятельности</a:t>
            </a:r>
            <a:r>
              <a:rPr lang="en-US" sz="1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Georgia" pitchFamily="18" charset="0"/>
              </a:rPr>
              <a:t>New system of government support of investment activity</a:t>
            </a:r>
            <a:endParaRPr lang="ru-RU" sz="1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1268760"/>
            <a:ext cx="3888432" cy="81724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Закон Омской области </a:t>
            </a:r>
            <a:b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</a:b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«Об инвестиционном налоговом кредите»</a:t>
            </a:r>
            <a:endParaRPr lang="en-US" sz="105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The Law of Omsk region 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On the investment tax credit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»</a:t>
            </a: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105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2132856"/>
            <a:ext cx="3888432" cy="81724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Закон Омской области </a:t>
            </a:r>
            <a:b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</a:b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«Об инвестиционном фонде Омской области»</a:t>
            </a:r>
            <a:endParaRPr lang="en-US" sz="105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The Law of Omsk region 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On the investment fund of the Omsk region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»</a:t>
            </a:r>
            <a:endParaRPr lang="ru-RU" sz="105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4077072"/>
            <a:ext cx="3816424" cy="1889879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Закон Омской области «</a:t>
            </a:r>
            <a:r>
              <a:rPr lang="ru-RU" sz="1050" b="1" dirty="0">
                <a:solidFill>
                  <a:schemeClr val="bg1"/>
                </a:solidFill>
                <a:latin typeface="Georgia" pitchFamily="18" charset="0"/>
              </a:rPr>
              <a:t>О критериях, которым должны соответствовать объекты социально-культурного  и коммунально-бытового назначения, масштабные инвестиционные проекты в целях предоставления</a:t>
            </a:r>
            <a:r>
              <a:rPr lang="ru-RU" sz="1050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1050" b="1" dirty="0">
                <a:solidFill>
                  <a:schemeClr val="bg1"/>
                </a:solidFill>
                <a:latin typeface="Georgia" pitchFamily="18" charset="0"/>
              </a:rPr>
              <a:t>земельных участков в аренду без проведения торгов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»</a:t>
            </a:r>
          </a:p>
          <a:p>
            <a:pPr>
              <a:defRPr/>
            </a:pPr>
            <a:r>
              <a:rPr lang="en-US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The Law of Omsk region 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en-US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On the criteria to be met by social 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, </a:t>
            </a:r>
            <a:r>
              <a:rPr lang="en-US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cultural and household purpose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objects and large-scale investment projects to obtain land for rent without tender"</a:t>
            </a:r>
            <a:endParaRPr lang="ru-RU" sz="105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68760"/>
            <a:ext cx="4464496" cy="112371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Закон Омской области </a:t>
            </a:r>
            <a:b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</a:b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«О государственной политике Омской области в сфере инвестиционной деятельности»</a:t>
            </a:r>
            <a:endParaRPr lang="en-US" sz="12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Georgia" pitchFamily="18" charset="0"/>
              </a:rPr>
              <a:t>The Law of Omsk region </a:t>
            </a: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en-US" sz="1200" b="1" dirty="0">
                <a:solidFill>
                  <a:schemeClr val="bg1"/>
                </a:solidFill>
                <a:latin typeface="Georgia" pitchFamily="18" charset="0"/>
              </a:rPr>
              <a:t>On state policy of Omsk region in the field of investment activity</a:t>
            </a: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»</a:t>
            </a:r>
            <a:endParaRPr lang="ru-RU" sz="1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2500306"/>
            <a:ext cx="4104456" cy="51077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Установление пониженных ставок по налогам</a:t>
            </a:r>
          </a:p>
          <a:p>
            <a:pPr lvl="0">
              <a:defRPr/>
            </a:pPr>
            <a:r>
              <a:rPr lang="en-US" sz="1200" b="1" dirty="0">
                <a:solidFill>
                  <a:schemeClr val="bg1"/>
                </a:solidFill>
                <a:latin typeface="Georgia" pitchFamily="18" charset="0"/>
              </a:rPr>
              <a:t>Establishing of reduced tax rates</a:t>
            </a:r>
            <a:endParaRPr lang="ru-RU" sz="1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3284984"/>
            <a:ext cx="4104456" cy="71508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Предоставление инвестиционных налоговых кредитов</a:t>
            </a:r>
            <a:endParaRPr lang="en-US" sz="12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lvl="0">
              <a:defRPr/>
            </a:pPr>
            <a:r>
              <a:rPr lang="en-US" sz="1200" b="1" dirty="0">
                <a:solidFill>
                  <a:schemeClr val="bg1"/>
                </a:solidFill>
                <a:latin typeface="Georgia" pitchFamily="18" charset="0"/>
              </a:rPr>
              <a:t>Provision of investment tax credits</a:t>
            </a:r>
            <a:endParaRPr lang="ru-RU" sz="1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4149080"/>
            <a:ext cx="4104456" cy="91940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Предоставление инвестиционных площадок, иного областного имущества</a:t>
            </a:r>
            <a:endParaRPr lang="en-US" sz="12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lvl="0">
              <a:defRPr/>
            </a:pPr>
            <a:r>
              <a:rPr lang="en-US" sz="1200" b="1" dirty="0">
                <a:solidFill>
                  <a:schemeClr val="bg1"/>
                </a:solidFill>
                <a:latin typeface="Georgia" pitchFamily="18" charset="0"/>
              </a:rPr>
              <a:t>Provision of investment sites, other regional property</a:t>
            </a:r>
            <a:endParaRPr lang="ru-RU" sz="12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5229200"/>
            <a:ext cx="4104456" cy="71508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Предоставление субсидий из областного бюджета</a:t>
            </a:r>
            <a:endParaRPr lang="en-US" sz="12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lvl="0">
              <a:defRPr/>
            </a:pPr>
            <a:r>
              <a:rPr lang="en-US" sz="1200" b="1" dirty="0">
                <a:solidFill>
                  <a:schemeClr val="bg1"/>
                </a:solidFill>
                <a:latin typeface="Georgia" pitchFamily="18" charset="0"/>
              </a:rPr>
              <a:t>Subsidizing from the regional budget</a:t>
            </a:r>
            <a:endParaRPr lang="ru-RU" sz="1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cxnSp>
        <p:nvCxnSpPr>
          <p:cNvPr id="18" name="Прямая соединительная линия 17"/>
          <p:cNvCxnSpPr>
            <a:stCxn id="11" idx="1"/>
          </p:cNvCxnSpPr>
          <p:nvPr/>
        </p:nvCxnSpPr>
        <p:spPr>
          <a:xfrm rot="10800000" flipV="1">
            <a:off x="251520" y="1830615"/>
            <a:ext cx="1588" cy="368661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2" idx="1"/>
          </p:cNvCxnSpPr>
          <p:nvPr/>
        </p:nvCxnSpPr>
        <p:spPr>
          <a:xfrm flipV="1">
            <a:off x="246202" y="2755695"/>
            <a:ext cx="325270" cy="3834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51520" y="3573016"/>
            <a:ext cx="288032" cy="140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51520" y="4581128"/>
            <a:ext cx="288032" cy="140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51520" y="5517232"/>
            <a:ext cx="288032" cy="140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60032" y="2996952"/>
            <a:ext cx="3888432" cy="99601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Закон Омской области </a:t>
            </a:r>
            <a:b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</a:b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«Об установлении пониженной ставки налога на прибыль</a:t>
            </a:r>
            <a:r>
              <a:rPr lang="en-US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организаций»</a:t>
            </a:r>
            <a:endParaRPr lang="en-US" sz="105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The Law of Omsk region 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en-US" sz="1050" b="1" dirty="0">
                <a:solidFill>
                  <a:schemeClr val="bg1"/>
                </a:solidFill>
                <a:latin typeface="Georgia" pitchFamily="18" charset="0"/>
              </a:rPr>
              <a:t>On establishment of lower rate of the organizations’ profit tax</a:t>
            </a:r>
            <a:r>
              <a:rPr lang="ru-RU" sz="105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»</a:t>
            </a:r>
            <a:endParaRPr lang="ru-RU" sz="105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4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51520" y="332656"/>
            <a:ext cx="7200800" cy="715089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Формирование инвестиционных площадок</a:t>
            </a:r>
            <a:endParaRPr lang="en-US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pitchFamily="18" charset="0"/>
              </a:rPr>
              <a:t>Formation of investment sites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1124743"/>
            <a:ext cx="3384376" cy="329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oivahnenko\ИВА\11 Инвестплощадки\РГ\Азово\1 п Азово.jpg"/>
          <p:cNvPicPr/>
          <p:nvPr/>
        </p:nvPicPr>
        <p:blipFill>
          <a:blip r:embed="rId6" cstate="print"/>
          <a:srcRect t="3158" b="1895"/>
          <a:stretch>
            <a:fillRect/>
          </a:stretch>
        </p:blipFill>
        <p:spPr bwMode="auto">
          <a:xfrm>
            <a:off x="5000628" y="1000108"/>
            <a:ext cx="3707904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C:\Users\oivahnenko\ИВА\11 Инвестплощадки\РГ\Азово\2 площадка 1 1.jpg"/>
          <p:cNvPicPr/>
          <p:nvPr/>
        </p:nvPicPr>
        <p:blipFill>
          <a:blip r:embed="rId7" cstate="print"/>
          <a:srcRect t="3097"/>
          <a:stretch>
            <a:fillRect/>
          </a:stretch>
        </p:blipFill>
        <p:spPr bwMode="auto">
          <a:xfrm>
            <a:off x="2627784" y="2492896"/>
            <a:ext cx="370892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51520" y="5589240"/>
            <a:ext cx="3744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Georgia" pitchFamily="18" charset="0"/>
                <a:cs typeface="Tahoma" pitchFamily="34" charset="0"/>
              </a:rPr>
              <a:t>www.investomsk.ru</a:t>
            </a:r>
            <a:endParaRPr lang="ru-RU" b="1" dirty="0">
              <a:solidFill>
                <a:srgbClr val="00B050"/>
              </a:solidFill>
              <a:latin typeface="Georgia" pitchFamily="18" charset="0"/>
              <a:cs typeface="Tahoma" pitchFamily="34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Georgia" pitchFamily="18" charset="0"/>
                <a:cs typeface="Tahoma" pitchFamily="34" charset="0"/>
              </a:rPr>
              <a:t>http://invest.omskportal.ru/</a:t>
            </a:r>
            <a:endParaRPr lang="ru-RU" b="1" dirty="0">
              <a:solidFill>
                <a:srgbClr val="00B050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" name="Прямоугольник 480"/>
          <p:cNvSpPr/>
          <p:nvPr/>
        </p:nvSpPr>
        <p:spPr>
          <a:xfrm>
            <a:off x="1331640" y="188640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Инфраструктура поддержки инвесторов и бизнеса Омской области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1520" y="332656"/>
            <a:ext cx="7200800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Инфраструктура поддержки инвесторов и бизнеса Омской области</a:t>
            </a:r>
            <a:endParaRPr lang="en-US" sz="14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Georgia" pitchFamily="18" charset="0"/>
              </a:rPr>
              <a:t>Infrastructure of investors and business support of  Omsk region</a:t>
            </a:r>
            <a:endParaRPr lang="ru-RU" sz="1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5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3995936" y="1484784"/>
          <a:ext cx="479985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7" descr="http://arvd.ru/i/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50" y="1484313"/>
            <a:ext cx="44624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http://arvd.ru/image/exhibition/image/d_BI-ckedito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8313" y="2565400"/>
            <a:ext cx="2735262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http://mec.omskportal.ru/ru/RegionalPublicAuthorities/executivelist/MEC/news/2016/04/26/1461638799160/PageContent/0/image/2504201677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8313" y="3789363"/>
            <a:ext cx="15113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http://arvd.ru/image/exhibition/image/2-ckedito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5013325"/>
            <a:ext cx="29019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23528" y="1760544"/>
            <a:ext cx="8424936" cy="2349579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Добро пожаловать в Омскую область!</a:t>
            </a:r>
            <a:endParaRPr lang="en-US" sz="44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Georgia" pitchFamily="18" charset="0"/>
              </a:rPr>
              <a:t>Welcome to Omsk region!</a:t>
            </a:r>
            <a:endParaRPr lang="ru-RU" sz="4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" name="Picture 2" descr="Resize of &amp;ucy;&amp;scy;-1.jpg">
            <a:extLst>
              <a:ext uri="{FF2B5EF4-FFF2-40B4-BE49-F238E27FC236}">
                <a16:creationId xmlns:a16="http://schemas.microsoft.com/office/drawing/2014/main" xmlns="" id="{EF2B3A2E-16E6-4989-92C2-08B71900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032" y="4332187"/>
            <a:ext cx="2952328" cy="1880087"/>
          </a:xfrm>
          <a:prstGeom prst="rect">
            <a:avLst/>
          </a:prstGeom>
          <a:noFill/>
        </p:spPr>
      </p:pic>
      <p:pic>
        <p:nvPicPr>
          <p:cNvPr id="7" name="Picture 4" descr="OMSK">
            <a:extLst>
              <a:ext uri="{FF2B5EF4-FFF2-40B4-BE49-F238E27FC236}">
                <a16:creationId xmlns:a16="http://schemas.microsoft.com/office/drawing/2014/main" xmlns="" id="{2D368498-EF91-4F3B-98BD-1DB6DDE6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17077" y="4332187"/>
            <a:ext cx="3037838" cy="188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://nesiditsa.ru/wp-content/uploads/2012/09/516.jpg">
            <a:extLst>
              <a:ext uri="{FF2B5EF4-FFF2-40B4-BE49-F238E27FC236}">
                <a16:creationId xmlns:a16="http://schemas.microsoft.com/office/drawing/2014/main" xmlns="" id="{F38BBB9E-14DD-4E72-BC95-0718C048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3966" y="4332187"/>
            <a:ext cx="2836506" cy="1880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4176464" cy="919401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География области</a:t>
            </a:r>
            <a:r>
              <a:rPr lang="en-US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Geographical facts</a:t>
            </a:r>
            <a:endParaRPr lang="ru-RU" sz="24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2" name="Прямоугольник 18"/>
          <p:cNvSpPr>
            <a:spLocks noChangeArrowheads="1"/>
          </p:cNvSpPr>
          <p:nvPr/>
        </p:nvSpPr>
        <p:spPr bwMode="auto">
          <a:xfrm>
            <a:off x="4211960" y="1340768"/>
            <a:ext cx="453650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  <a:cs typeface="Tahoma" pitchFamily="34" charset="0"/>
              </a:rPr>
              <a:t>Юг Западной Сибири</a:t>
            </a:r>
            <a:r>
              <a:rPr lang="en-US" dirty="0">
                <a:latin typeface="Georgia" pitchFamily="18" charset="0"/>
                <a:cs typeface="Tahoma" pitchFamily="34" charset="0"/>
              </a:rPr>
              <a:t> </a:t>
            </a:r>
            <a:r>
              <a:rPr lang="ru-RU" dirty="0">
                <a:latin typeface="Georgia" pitchFamily="18" charset="0"/>
                <a:cs typeface="Tahoma" pitchFamily="34" charset="0"/>
              </a:rPr>
              <a:t/>
            </a:r>
            <a:br>
              <a:rPr lang="ru-RU" dirty="0">
                <a:latin typeface="Georgia" pitchFamily="18" charset="0"/>
                <a:cs typeface="Tahoma" pitchFamily="34" charset="0"/>
              </a:rPr>
            </a:br>
            <a:r>
              <a:rPr lang="en-US" dirty="0">
                <a:latin typeface="Georgia" pitchFamily="18" charset="0"/>
              </a:rPr>
              <a:t>South of Western Siberia</a:t>
            </a:r>
            <a:endParaRPr lang="ru-RU" dirty="0">
              <a:latin typeface="Georgia" pitchFamily="18" charset="0"/>
            </a:endParaRPr>
          </a:p>
          <a:p>
            <a:endParaRPr lang="ru-RU" dirty="0">
              <a:latin typeface="Georgia" pitchFamily="18" charset="0"/>
              <a:cs typeface="Tahoma" pitchFamily="34" charset="0"/>
            </a:endParaRPr>
          </a:p>
          <a:p>
            <a:r>
              <a:rPr lang="ru-RU" dirty="0">
                <a:latin typeface="Georgia" pitchFamily="18" charset="0"/>
                <a:cs typeface="Tahoma" pitchFamily="34" charset="0"/>
              </a:rPr>
              <a:t>141 тыс. км</a:t>
            </a:r>
            <a:r>
              <a:rPr lang="ru-RU" baseline="30000" dirty="0">
                <a:latin typeface="Georgia" pitchFamily="18" charset="0"/>
                <a:cs typeface="Tahoma" pitchFamily="34" charset="0"/>
              </a:rPr>
              <a:t>2</a:t>
            </a:r>
            <a:r>
              <a:rPr lang="en-US" baseline="30000" dirty="0">
                <a:latin typeface="Georgia" pitchFamily="18" charset="0"/>
                <a:cs typeface="Tahoma" pitchFamily="34" charset="0"/>
              </a:rPr>
              <a:t> </a:t>
            </a:r>
            <a:r>
              <a:rPr lang="ru-RU" baseline="30000" dirty="0">
                <a:latin typeface="Georgia" pitchFamily="18" charset="0"/>
                <a:cs typeface="Tahoma" pitchFamily="34" charset="0"/>
              </a:rPr>
              <a:t/>
            </a:r>
            <a:br>
              <a:rPr lang="ru-RU" baseline="30000" dirty="0">
                <a:latin typeface="Georgia" pitchFamily="18" charset="0"/>
                <a:cs typeface="Tahoma" pitchFamily="34" charset="0"/>
              </a:rPr>
            </a:br>
            <a:r>
              <a:rPr lang="en-US" dirty="0">
                <a:latin typeface="Georgia" pitchFamily="18" charset="0"/>
              </a:rPr>
              <a:t>141,000 km</a:t>
            </a:r>
            <a:r>
              <a:rPr lang="en-US" baseline="30000" dirty="0">
                <a:latin typeface="Georgia" pitchFamily="18" charset="0"/>
              </a:rPr>
              <a:t>2 </a:t>
            </a:r>
            <a:endParaRPr lang="ru-RU" dirty="0">
              <a:latin typeface="Georgia" pitchFamily="18" charset="0"/>
            </a:endParaRPr>
          </a:p>
          <a:p>
            <a:endParaRPr lang="ru-RU" baseline="30000" dirty="0">
              <a:latin typeface="Georgia" pitchFamily="18" charset="0"/>
              <a:cs typeface="Tahoma" pitchFamily="34" charset="0"/>
            </a:endParaRPr>
          </a:p>
          <a:p>
            <a:endParaRPr lang="ru-RU" baseline="300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13" name="Прямоугольник 23"/>
          <p:cNvSpPr>
            <a:spLocks noChangeArrowheads="1"/>
          </p:cNvSpPr>
          <p:nvPr/>
        </p:nvSpPr>
        <p:spPr bwMode="auto">
          <a:xfrm>
            <a:off x="4211960" y="2924944"/>
            <a:ext cx="44622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  <a:cs typeface="Tahoma" pitchFamily="34" charset="0"/>
              </a:rPr>
              <a:t>32 района</a:t>
            </a:r>
            <a:r>
              <a:rPr lang="en-US" dirty="0">
                <a:latin typeface="Georgia" pitchFamily="18" charset="0"/>
                <a:cs typeface="Tahoma" pitchFamily="34" charset="0"/>
              </a:rPr>
              <a:t> </a:t>
            </a:r>
            <a:r>
              <a:rPr lang="ru-RU" dirty="0">
                <a:latin typeface="Georgia" pitchFamily="18" charset="0"/>
                <a:cs typeface="Tahoma" pitchFamily="34" charset="0"/>
              </a:rPr>
              <a:t/>
            </a:r>
            <a:br>
              <a:rPr lang="ru-RU" dirty="0">
                <a:latin typeface="Georgia" pitchFamily="18" charset="0"/>
                <a:cs typeface="Tahoma" pitchFamily="34" charset="0"/>
              </a:rPr>
            </a:br>
            <a:r>
              <a:rPr lang="en-US" dirty="0">
                <a:latin typeface="Georgia" pitchFamily="18" charset="0"/>
              </a:rPr>
              <a:t>32 districts </a:t>
            </a:r>
            <a:endParaRPr lang="ru-RU" dirty="0">
              <a:latin typeface="Georgia" pitchFamily="18" charset="0"/>
              <a:cs typeface="Tahoma" pitchFamily="34" charset="0"/>
            </a:endParaRPr>
          </a:p>
          <a:p>
            <a:pPr algn="just"/>
            <a:endParaRPr lang="ru-RU" dirty="0">
              <a:latin typeface="Georgia" pitchFamily="18" charset="0"/>
              <a:cs typeface="Tahoma" pitchFamily="34" charset="0"/>
            </a:endParaRPr>
          </a:p>
          <a:p>
            <a:r>
              <a:rPr lang="ru-RU" dirty="0">
                <a:latin typeface="Georgia" pitchFamily="18" charset="0"/>
                <a:cs typeface="Tahoma" pitchFamily="34" charset="0"/>
              </a:rPr>
              <a:t>6 городов</a:t>
            </a:r>
            <a:r>
              <a:rPr lang="en-US" dirty="0">
                <a:latin typeface="Georgia" pitchFamily="18" charset="0"/>
                <a:cs typeface="Tahoma" pitchFamily="34" charset="0"/>
              </a:rPr>
              <a:t> </a:t>
            </a:r>
            <a:r>
              <a:rPr lang="ru-RU" dirty="0">
                <a:latin typeface="Georgia" pitchFamily="18" charset="0"/>
                <a:cs typeface="Tahoma" pitchFamily="34" charset="0"/>
              </a:rPr>
              <a:t/>
            </a:r>
            <a:br>
              <a:rPr lang="ru-RU" dirty="0">
                <a:latin typeface="Georgia" pitchFamily="18" charset="0"/>
                <a:cs typeface="Tahoma" pitchFamily="34" charset="0"/>
              </a:rPr>
            </a:br>
            <a:r>
              <a:rPr lang="en-US" dirty="0">
                <a:latin typeface="Georgia" pitchFamily="18" charset="0"/>
              </a:rPr>
              <a:t>6 towns </a:t>
            </a:r>
            <a:endParaRPr lang="ru-RU" dirty="0">
              <a:latin typeface="Georgia" pitchFamily="18" charset="0"/>
              <a:cs typeface="Tahoma" pitchFamily="34" charset="0"/>
            </a:endParaRPr>
          </a:p>
          <a:p>
            <a:pPr algn="just"/>
            <a:endParaRPr lang="ru-RU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dirty="0">
                <a:latin typeface="Georgia" pitchFamily="18" charset="0"/>
                <a:cs typeface="Tahoma" pitchFamily="34" charset="0"/>
              </a:rPr>
              <a:t>1477 сельских населенных пунктов</a:t>
            </a:r>
            <a:r>
              <a:rPr lang="en-US" dirty="0">
                <a:latin typeface="Georgia" pitchFamily="18" charset="0"/>
                <a:cs typeface="Tahoma" pitchFamily="34" charset="0"/>
              </a:rPr>
              <a:t> </a:t>
            </a:r>
            <a:r>
              <a:rPr lang="ru-RU" dirty="0">
                <a:latin typeface="Georgia" pitchFamily="18" charset="0"/>
                <a:cs typeface="Tahoma" pitchFamily="34" charset="0"/>
              </a:rPr>
              <a:t/>
            </a:r>
            <a:br>
              <a:rPr lang="ru-RU" dirty="0">
                <a:latin typeface="Georgia" pitchFamily="18" charset="0"/>
                <a:cs typeface="Tahoma" pitchFamily="34" charset="0"/>
              </a:rPr>
            </a:br>
            <a:r>
              <a:rPr lang="en-US" dirty="0">
                <a:latin typeface="Georgia" pitchFamily="18" charset="0"/>
              </a:rPr>
              <a:t>1477 rural settlements</a:t>
            </a:r>
            <a:endParaRPr lang="ru-RU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6416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2</a:t>
            </a:r>
          </a:p>
        </p:txBody>
      </p:sp>
      <p:pic>
        <p:nvPicPr>
          <p:cNvPr id="16386" name="Picture 2" descr="http://gpskarts.ru/images/stories/55-map-omskaya-bi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118470"/>
            <a:ext cx="3168352" cy="489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51520" y="332656"/>
            <a:ext cx="4320480" cy="919401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Природные условия</a:t>
            </a:r>
            <a:r>
              <a:rPr lang="en-US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Natural conditions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16416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4</a:t>
            </a:r>
          </a:p>
        </p:txBody>
      </p:sp>
      <p:pic>
        <p:nvPicPr>
          <p:cNvPr id="28674" name="Picture 2" descr="http://img-fotki.yandex.ru/get/3503/inmira.10/0_35462_86e9f44a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340768"/>
            <a:ext cx="1080120" cy="1080120"/>
          </a:xfrm>
          <a:prstGeom prst="rect">
            <a:avLst/>
          </a:prstGeom>
          <a:noFill/>
        </p:spPr>
      </p:pic>
      <p:sp>
        <p:nvSpPr>
          <p:cNvPr id="37" name="Прямоугольник 13"/>
          <p:cNvSpPr>
            <a:spLocks noChangeArrowheads="1"/>
          </p:cNvSpPr>
          <p:nvPr/>
        </p:nvSpPr>
        <p:spPr bwMode="auto">
          <a:xfrm>
            <a:off x="3203848" y="1268760"/>
            <a:ext cx="28803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3 место в России по количеству солнечных дней</a:t>
            </a:r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lvl="0" algn="just"/>
            <a:r>
              <a:rPr lang="en-US" sz="1600" dirty="0">
                <a:latin typeface="Georgia" pitchFamily="18" charset="0"/>
                <a:cs typeface="Tahoma" pitchFamily="34" charset="0"/>
              </a:rPr>
              <a:t>&gt;2000 </a:t>
            </a:r>
            <a:r>
              <a:rPr lang="ru-RU" sz="1600" dirty="0">
                <a:latin typeface="Georgia" pitchFamily="18" charset="0"/>
                <a:cs typeface="Tahoma" pitchFamily="34" charset="0"/>
              </a:rPr>
              <a:t>часов солнечного сияния</a:t>
            </a:r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lvl="0" algn="just"/>
            <a:endParaRPr lang="en-US" sz="11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600" dirty="0">
                <a:latin typeface="Georgia" pitchFamily="18" charset="0"/>
              </a:rPr>
              <a:t>3rd place in Russia by the number of sunny days </a:t>
            </a:r>
            <a:br>
              <a:rPr lang="en-US" sz="1600" dirty="0">
                <a:latin typeface="Georgia" pitchFamily="18" charset="0"/>
              </a:rPr>
            </a:br>
            <a:r>
              <a:rPr lang="en-US" sz="1600" dirty="0">
                <a:latin typeface="Georgia" pitchFamily="18" charset="0"/>
              </a:rPr>
              <a:t>&gt; 2000 hours of sunshine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38" name="Picture 4" descr="http://ramki-vsem.ru/png/cliparts11.png"/>
          <p:cNvPicPr>
            <a:picLocks noChangeAspect="1" noChangeArrowheads="1"/>
          </p:cNvPicPr>
          <p:nvPr/>
        </p:nvPicPr>
        <p:blipFill>
          <a:blip r:embed="rId6" cstate="print"/>
          <a:srcRect l="22673" r="20646"/>
          <a:stretch>
            <a:fillRect/>
          </a:stretch>
        </p:blipFill>
        <p:spPr bwMode="auto">
          <a:xfrm>
            <a:off x="285720" y="1000108"/>
            <a:ext cx="2304256" cy="5467376"/>
          </a:xfrm>
          <a:prstGeom prst="rect">
            <a:avLst/>
          </a:prstGeom>
          <a:noFill/>
        </p:spPr>
      </p:pic>
      <p:pic>
        <p:nvPicPr>
          <p:cNvPr id="28682" name="Picture 10" descr="http://img-fotki.yandex.ru/get/4901/16969765.1a3/0_7f72b_1cc124c4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924944"/>
            <a:ext cx="3091111" cy="3338238"/>
          </a:xfrm>
          <a:prstGeom prst="rect">
            <a:avLst/>
          </a:prstGeom>
          <a:noFill/>
        </p:spPr>
      </p:pic>
      <p:sp>
        <p:nvSpPr>
          <p:cNvPr id="45" name="Прямоугольник 13"/>
          <p:cNvSpPr>
            <a:spLocks noChangeArrowheads="1"/>
          </p:cNvSpPr>
          <p:nvPr/>
        </p:nvSpPr>
        <p:spPr bwMode="auto">
          <a:xfrm>
            <a:off x="3347864" y="4437112"/>
            <a:ext cx="288032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Богатая флора и фауна</a:t>
            </a:r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lvl="0" algn="just"/>
            <a:endParaRPr lang="en-US" sz="11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600" dirty="0">
                <a:latin typeface="Georgia" pitchFamily="18" charset="0"/>
              </a:rPr>
              <a:t>Rich flora and fauna</a:t>
            </a:r>
            <a:endParaRPr lang="ru-RU" sz="1600" dirty="0">
              <a:latin typeface="Georgia" pitchFamily="18" charset="0"/>
            </a:endParaRPr>
          </a:p>
          <a:p>
            <a:pPr lvl="0"/>
            <a:endParaRPr lang="ru-RU" sz="1600" dirty="0"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28684" name="Picture 12" descr="http://img-fotki.yandex.ru/get/6719/981986.88/0_8f73e_5dc819c2_ori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2132856"/>
            <a:ext cx="3264851" cy="4146848"/>
          </a:xfrm>
          <a:prstGeom prst="rect">
            <a:avLst/>
          </a:prstGeom>
          <a:noFill/>
        </p:spPr>
      </p:pic>
      <p:pic>
        <p:nvPicPr>
          <p:cNvPr id="28686" name="Picture 14" descr="http://img-fotki.yandex.ru/get/9112/230070907.21/0_c1c2b_ac3c98e0_or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5805264"/>
            <a:ext cx="8568952" cy="568500"/>
          </a:xfrm>
          <a:prstGeom prst="rect">
            <a:avLst/>
          </a:prstGeom>
          <a:noFill/>
        </p:spPr>
      </p:pic>
      <p:pic>
        <p:nvPicPr>
          <p:cNvPr id="28680" name="Picture 8" descr="http://0day-4you.ru/uploads/posts/2013-01/1358799185_lis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3861048"/>
            <a:ext cx="1872208" cy="2594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51520" y="332656"/>
            <a:ext cx="4464496" cy="919401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Природные ресурсы</a:t>
            </a:r>
            <a:r>
              <a:rPr lang="en-US" sz="24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Natural resources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16416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5</a:t>
            </a:r>
          </a:p>
        </p:txBody>
      </p:sp>
      <p:sp>
        <p:nvSpPr>
          <p:cNvPr id="35" name="Прямоугольник 13"/>
          <p:cNvSpPr>
            <a:spLocks noChangeArrowheads="1"/>
          </p:cNvSpPr>
          <p:nvPr/>
        </p:nvSpPr>
        <p:spPr bwMode="auto">
          <a:xfrm>
            <a:off x="4427984" y="1412776"/>
            <a:ext cx="439248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-Запасы нефти и газа</a:t>
            </a:r>
          </a:p>
          <a:p>
            <a:pPr lvl="0" algn="just">
              <a:buFontTx/>
              <a:buChar char="-"/>
            </a:pPr>
            <a:r>
              <a:rPr lang="ru-RU" sz="1600" dirty="0">
                <a:latin typeface="Georgia" pitchFamily="18" charset="0"/>
                <a:cs typeface="Tahoma" pitchFamily="34" charset="0"/>
              </a:rPr>
              <a:t>Запасы торфа </a:t>
            </a:r>
          </a:p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-</a:t>
            </a:r>
            <a:r>
              <a:rPr lang="ru-RU" sz="1600" dirty="0" err="1">
                <a:latin typeface="Georgia" pitchFamily="18" charset="0"/>
                <a:cs typeface="Tahoma" pitchFamily="34" charset="0"/>
              </a:rPr>
              <a:t>Циркон-ильменитовое</a:t>
            </a:r>
            <a:r>
              <a:rPr lang="ru-RU" sz="1600" dirty="0">
                <a:latin typeface="Georgia" pitchFamily="18" charset="0"/>
                <a:cs typeface="Tahoma" pitchFamily="34" charset="0"/>
              </a:rPr>
              <a:t> месторождение рудных песков, запасов циркония</a:t>
            </a:r>
          </a:p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-Болотный мергель, сапропель</a:t>
            </a:r>
          </a:p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-Кирпичное и керамзитовое сырье</a:t>
            </a:r>
          </a:p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-Пески, минеральные смеси, лечебные грязи </a:t>
            </a:r>
          </a:p>
          <a:p>
            <a:pPr lvl="0" algn="just"/>
            <a:r>
              <a:rPr lang="ru-RU" sz="1600" dirty="0">
                <a:latin typeface="Georgia" pitchFamily="18" charset="0"/>
                <a:cs typeface="Tahoma" pitchFamily="34" charset="0"/>
              </a:rPr>
              <a:t>-Артезианский бассейн пресных, минеральных и термальных вод</a:t>
            </a:r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lvl="0" algn="just"/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Oil and gas</a:t>
            </a:r>
            <a:endParaRPr lang="ru-RU" sz="1600" dirty="0">
              <a:latin typeface="Georgia" pitchFamily="18" charset="0"/>
            </a:endParaRPr>
          </a:p>
          <a:p>
            <a:pPr algn="just"/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Peat</a:t>
            </a:r>
            <a:endParaRPr lang="ru-RU" sz="1600" dirty="0">
              <a:latin typeface="Georgia" pitchFamily="18" charset="0"/>
            </a:endParaRPr>
          </a:p>
          <a:p>
            <a:pPr algn="just"/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Zircon-ilmenite sands deposit and zirconium </a:t>
            </a:r>
            <a:br>
              <a:rPr lang="en-US" sz="1600" dirty="0">
                <a:latin typeface="Georgia" pitchFamily="18" charset="0"/>
              </a:rPr>
            </a:br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Marsh marl, sapropel </a:t>
            </a:r>
            <a:endParaRPr lang="ru-RU" sz="1600" dirty="0">
              <a:latin typeface="Georgia" pitchFamily="18" charset="0"/>
            </a:endParaRPr>
          </a:p>
          <a:p>
            <a:pPr algn="just"/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Brick and keramzite raw materials</a:t>
            </a:r>
            <a:br>
              <a:rPr lang="en-US" sz="1600" dirty="0">
                <a:latin typeface="Georgia" pitchFamily="18" charset="0"/>
              </a:rPr>
            </a:br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Sands, mineral mixtures, therapeutic mud </a:t>
            </a:r>
            <a:br>
              <a:rPr lang="en-US" sz="1600" dirty="0">
                <a:latin typeface="Georgia" pitchFamily="18" charset="0"/>
              </a:rPr>
            </a:br>
            <a:r>
              <a:rPr lang="ru-RU" sz="1600" dirty="0">
                <a:latin typeface="Georgia" pitchFamily="18" charset="0"/>
              </a:rPr>
              <a:t>-</a:t>
            </a:r>
            <a:r>
              <a:rPr lang="en-US" sz="1600" dirty="0">
                <a:latin typeface="Georgia" pitchFamily="18" charset="0"/>
              </a:rPr>
              <a:t>Artesian basin (fresh, mineral and thermal waters)</a:t>
            </a:r>
            <a:endParaRPr lang="ru-RU" sz="1600" dirty="0"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2050" name="Picture 2" descr="http://hameleons.com/uploads/posts/2010-10/1287408387_tglvsm4ylz0csqt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34" t="5357" r="6465" b="6257"/>
          <a:stretch>
            <a:fillRect/>
          </a:stretch>
        </p:blipFill>
        <p:spPr bwMode="auto">
          <a:xfrm flipH="1">
            <a:off x="251520" y="1412776"/>
            <a:ext cx="3744416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120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8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308327" y="3450144"/>
            <a:ext cx="917717" cy="734858"/>
          </a:xfrm>
          <a:custGeom>
            <a:avLst/>
            <a:gdLst>
              <a:gd name="T0" fmla="*/ 1241 w 1807"/>
              <a:gd name="T1" fmla="*/ 1258 h 1378"/>
              <a:gd name="T2" fmla="*/ 1321 w 1807"/>
              <a:gd name="T3" fmla="*/ 1205 h 1378"/>
              <a:gd name="T4" fmla="*/ 1381 w 1807"/>
              <a:gd name="T5" fmla="*/ 1177 h 1378"/>
              <a:gd name="T6" fmla="*/ 1446 w 1807"/>
              <a:gd name="T7" fmla="*/ 1162 h 1378"/>
              <a:gd name="T8" fmla="*/ 1511 w 1807"/>
              <a:gd name="T9" fmla="*/ 1167 h 1378"/>
              <a:gd name="T10" fmla="*/ 1596 w 1807"/>
              <a:gd name="T11" fmla="*/ 1191 h 1378"/>
              <a:gd name="T12" fmla="*/ 1660 w 1807"/>
              <a:gd name="T13" fmla="*/ 1159 h 1378"/>
              <a:gd name="T14" fmla="*/ 1716 w 1807"/>
              <a:gd name="T15" fmla="*/ 1081 h 1378"/>
              <a:gd name="T16" fmla="*/ 1744 w 1807"/>
              <a:gd name="T17" fmla="*/ 988 h 1378"/>
              <a:gd name="T18" fmla="*/ 1803 w 1807"/>
              <a:gd name="T19" fmla="*/ 922 h 1378"/>
              <a:gd name="T20" fmla="*/ 1796 w 1807"/>
              <a:gd name="T21" fmla="*/ 861 h 1378"/>
              <a:gd name="T22" fmla="*/ 1726 w 1807"/>
              <a:gd name="T23" fmla="*/ 826 h 1378"/>
              <a:gd name="T24" fmla="*/ 1655 w 1807"/>
              <a:gd name="T25" fmla="*/ 790 h 1378"/>
              <a:gd name="T26" fmla="*/ 1647 w 1807"/>
              <a:gd name="T27" fmla="*/ 722 h 1378"/>
              <a:gd name="T28" fmla="*/ 1698 w 1807"/>
              <a:gd name="T29" fmla="*/ 634 h 1378"/>
              <a:gd name="T30" fmla="*/ 1720 w 1807"/>
              <a:gd name="T31" fmla="*/ 560 h 1378"/>
              <a:gd name="T32" fmla="*/ 1676 w 1807"/>
              <a:gd name="T33" fmla="*/ 529 h 1378"/>
              <a:gd name="T34" fmla="*/ 1603 w 1807"/>
              <a:gd name="T35" fmla="*/ 469 h 1378"/>
              <a:gd name="T36" fmla="*/ 1548 w 1807"/>
              <a:gd name="T37" fmla="*/ 411 h 1378"/>
              <a:gd name="T38" fmla="*/ 1484 w 1807"/>
              <a:gd name="T39" fmla="*/ 349 h 1378"/>
              <a:gd name="T40" fmla="*/ 1374 w 1807"/>
              <a:gd name="T41" fmla="*/ 343 h 1378"/>
              <a:gd name="T42" fmla="*/ 1278 w 1807"/>
              <a:gd name="T43" fmla="*/ 353 h 1378"/>
              <a:gd name="T44" fmla="*/ 1253 w 1807"/>
              <a:gd name="T45" fmla="*/ 312 h 1378"/>
              <a:gd name="T46" fmla="*/ 1251 w 1807"/>
              <a:gd name="T47" fmla="*/ 195 h 1378"/>
              <a:gd name="T48" fmla="*/ 1214 w 1807"/>
              <a:gd name="T49" fmla="*/ 131 h 1378"/>
              <a:gd name="T50" fmla="*/ 1182 w 1807"/>
              <a:gd name="T51" fmla="*/ 100 h 1378"/>
              <a:gd name="T52" fmla="*/ 1115 w 1807"/>
              <a:gd name="T53" fmla="*/ 55 h 1378"/>
              <a:gd name="T54" fmla="*/ 1038 w 1807"/>
              <a:gd name="T55" fmla="*/ 83 h 1378"/>
              <a:gd name="T56" fmla="*/ 961 w 1807"/>
              <a:gd name="T57" fmla="*/ 143 h 1378"/>
              <a:gd name="T58" fmla="*/ 859 w 1807"/>
              <a:gd name="T59" fmla="*/ 108 h 1378"/>
              <a:gd name="T60" fmla="*/ 775 w 1807"/>
              <a:gd name="T61" fmla="*/ 72 h 1378"/>
              <a:gd name="T62" fmla="*/ 641 w 1807"/>
              <a:gd name="T63" fmla="*/ 52 h 1378"/>
              <a:gd name="T64" fmla="*/ 434 w 1807"/>
              <a:gd name="T65" fmla="*/ 4 h 1378"/>
              <a:gd name="T66" fmla="*/ 364 w 1807"/>
              <a:gd name="T67" fmla="*/ 12 h 1378"/>
              <a:gd name="T68" fmla="*/ 305 w 1807"/>
              <a:gd name="T69" fmla="*/ 100 h 1378"/>
              <a:gd name="T70" fmla="*/ 241 w 1807"/>
              <a:gd name="T71" fmla="*/ 256 h 1378"/>
              <a:gd name="T72" fmla="*/ 149 w 1807"/>
              <a:gd name="T73" fmla="*/ 305 h 1378"/>
              <a:gd name="T74" fmla="*/ 101 w 1807"/>
              <a:gd name="T75" fmla="*/ 380 h 1378"/>
              <a:gd name="T76" fmla="*/ 42 w 1807"/>
              <a:gd name="T77" fmla="*/ 500 h 1378"/>
              <a:gd name="T78" fmla="*/ 42 w 1807"/>
              <a:gd name="T79" fmla="*/ 528 h 1378"/>
              <a:gd name="T80" fmla="*/ 6 w 1807"/>
              <a:gd name="T81" fmla="*/ 570 h 1378"/>
              <a:gd name="T82" fmla="*/ 12 w 1807"/>
              <a:gd name="T83" fmla="*/ 637 h 1378"/>
              <a:gd name="T84" fmla="*/ 70 w 1807"/>
              <a:gd name="T85" fmla="*/ 830 h 1378"/>
              <a:gd name="T86" fmla="*/ 190 w 1807"/>
              <a:gd name="T87" fmla="*/ 885 h 1378"/>
              <a:gd name="T88" fmla="*/ 422 w 1807"/>
              <a:gd name="T89" fmla="*/ 944 h 1378"/>
              <a:gd name="T90" fmla="*/ 545 w 1807"/>
              <a:gd name="T91" fmla="*/ 1037 h 1378"/>
              <a:gd name="T92" fmla="*/ 578 w 1807"/>
              <a:gd name="T93" fmla="*/ 1119 h 1378"/>
              <a:gd name="T94" fmla="*/ 695 w 1807"/>
              <a:gd name="T95" fmla="*/ 1127 h 1378"/>
              <a:gd name="T96" fmla="*/ 795 w 1807"/>
              <a:gd name="T97" fmla="*/ 1182 h 1378"/>
              <a:gd name="T98" fmla="*/ 885 w 1807"/>
              <a:gd name="T99" fmla="*/ 1182 h 1378"/>
              <a:gd name="T100" fmla="*/ 966 w 1807"/>
              <a:gd name="T101" fmla="*/ 1165 h 1378"/>
              <a:gd name="T102" fmla="*/ 981 w 1807"/>
              <a:gd name="T103" fmla="*/ 1205 h 1378"/>
              <a:gd name="T104" fmla="*/ 963 w 1807"/>
              <a:gd name="T105" fmla="*/ 1251 h 1378"/>
              <a:gd name="T106" fmla="*/ 993 w 1807"/>
              <a:gd name="T107" fmla="*/ 1302 h 1378"/>
              <a:gd name="T108" fmla="*/ 1019 w 1807"/>
              <a:gd name="T109" fmla="*/ 1367 h 1378"/>
              <a:gd name="T110" fmla="*/ 1058 w 1807"/>
              <a:gd name="T111" fmla="*/ 1314 h 1378"/>
              <a:gd name="T112" fmla="*/ 1145 w 1807"/>
              <a:gd name="T113" fmla="*/ 1282 h 1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07" h="1378">
                <a:moveTo>
                  <a:pt x="1145" y="1282"/>
                </a:moveTo>
                <a:lnTo>
                  <a:pt x="1170" y="1275"/>
                </a:lnTo>
                <a:lnTo>
                  <a:pt x="1193" y="1267"/>
                </a:lnTo>
                <a:lnTo>
                  <a:pt x="1203" y="1263"/>
                </a:lnTo>
                <a:lnTo>
                  <a:pt x="1215" y="1261"/>
                </a:lnTo>
                <a:lnTo>
                  <a:pt x="1227" y="1259"/>
                </a:lnTo>
                <a:lnTo>
                  <a:pt x="1241" y="1258"/>
                </a:lnTo>
                <a:lnTo>
                  <a:pt x="1251" y="1257"/>
                </a:lnTo>
                <a:lnTo>
                  <a:pt x="1262" y="1254"/>
                </a:lnTo>
                <a:lnTo>
                  <a:pt x="1270" y="1251"/>
                </a:lnTo>
                <a:lnTo>
                  <a:pt x="1279" y="1246"/>
                </a:lnTo>
                <a:lnTo>
                  <a:pt x="1294" y="1233"/>
                </a:lnTo>
                <a:lnTo>
                  <a:pt x="1307" y="1219"/>
                </a:lnTo>
                <a:lnTo>
                  <a:pt x="1321" y="1205"/>
                </a:lnTo>
                <a:lnTo>
                  <a:pt x="1333" y="1191"/>
                </a:lnTo>
                <a:lnTo>
                  <a:pt x="1339" y="1187"/>
                </a:lnTo>
                <a:lnTo>
                  <a:pt x="1346" y="1183"/>
                </a:lnTo>
                <a:lnTo>
                  <a:pt x="1354" y="1181"/>
                </a:lnTo>
                <a:lnTo>
                  <a:pt x="1361" y="1179"/>
                </a:lnTo>
                <a:lnTo>
                  <a:pt x="1371" y="1179"/>
                </a:lnTo>
                <a:lnTo>
                  <a:pt x="1381" y="1177"/>
                </a:lnTo>
                <a:lnTo>
                  <a:pt x="1390" y="1174"/>
                </a:lnTo>
                <a:lnTo>
                  <a:pt x="1398" y="1170"/>
                </a:lnTo>
                <a:lnTo>
                  <a:pt x="1407" y="1167"/>
                </a:lnTo>
                <a:lnTo>
                  <a:pt x="1416" y="1165"/>
                </a:lnTo>
                <a:lnTo>
                  <a:pt x="1427" y="1162"/>
                </a:lnTo>
                <a:lnTo>
                  <a:pt x="1439" y="1162"/>
                </a:lnTo>
                <a:lnTo>
                  <a:pt x="1446" y="1162"/>
                </a:lnTo>
                <a:lnTo>
                  <a:pt x="1451" y="1166"/>
                </a:lnTo>
                <a:lnTo>
                  <a:pt x="1458" y="1170"/>
                </a:lnTo>
                <a:lnTo>
                  <a:pt x="1463" y="1174"/>
                </a:lnTo>
                <a:lnTo>
                  <a:pt x="1472" y="1185"/>
                </a:lnTo>
                <a:lnTo>
                  <a:pt x="1482" y="1191"/>
                </a:lnTo>
                <a:lnTo>
                  <a:pt x="1511" y="1191"/>
                </a:lnTo>
                <a:lnTo>
                  <a:pt x="1511" y="1167"/>
                </a:lnTo>
                <a:lnTo>
                  <a:pt x="1554" y="1167"/>
                </a:lnTo>
                <a:lnTo>
                  <a:pt x="1562" y="1174"/>
                </a:lnTo>
                <a:lnTo>
                  <a:pt x="1570" y="1182"/>
                </a:lnTo>
                <a:lnTo>
                  <a:pt x="1575" y="1186"/>
                </a:lnTo>
                <a:lnTo>
                  <a:pt x="1580" y="1189"/>
                </a:lnTo>
                <a:lnTo>
                  <a:pt x="1587" y="1191"/>
                </a:lnTo>
                <a:lnTo>
                  <a:pt x="1596" y="1191"/>
                </a:lnTo>
                <a:lnTo>
                  <a:pt x="1606" y="1191"/>
                </a:lnTo>
                <a:lnTo>
                  <a:pt x="1614" y="1190"/>
                </a:lnTo>
                <a:lnTo>
                  <a:pt x="1620" y="1187"/>
                </a:lnTo>
                <a:lnTo>
                  <a:pt x="1627" y="1185"/>
                </a:lnTo>
                <a:lnTo>
                  <a:pt x="1639" y="1177"/>
                </a:lnTo>
                <a:lnTo>
                  <a:pt x="1650" y="1167"/>
                </a:lnTo>
                <a:lnTo>
                  <a:pt x="1660" y="1159"/>
                </a:lnTo>
                <a:lnTo>
                  <a:pt x="1675" y="1151"/>
                </a:lnTo>
                <a:lnTo>
                  <a:pt x="1683" y="1147"/>
                </a:lnTo>
                <a:lnTo>
                  <a:pt x="1692" y="1146"/>
                </a:lnTo>
                <a:lnTo>
                  <a:pt x="1703" y="1145"/>
                </a:lnTo>
                <a:lnTo>
                  <a:pt x="1716" y="1143"/>
                </a:lnTo>
                <a:lnTo>
                  <a:pt x="1716" y="1111"/>
                </a:lnTo>
                <a:lnTo>
                  <a:pt x="1716" y="1081"/>
                </a:lnTo>
                <a:lnTo>
                  <a:pt x="1716" y="1057"/>
                </a:lnTo>
                <a:lnTo>
                  <a:pt x="1716" y="1041"/>
                </a:lnTo>
                <a:lnTo>
                  <a:pt x="1718" y="1030"/>
                </a:lnTo>
                <a:lnTo>
                  <a:pt x="1720" y="1019"/>
                </a:lnTo>
                <a:lnTo>
                  <a:pt x="1724" y="1010"/>
                </a:lnTo>
                <a:lnTo>
                  <a:pt x="1730" y="1002"/>
                </a:lnTo>
                <a:lnTo>
                  <a:pt x="1744" y="988"/>
                </a:lnTo>
                <a:lnTo>
                  <a:pt x="1762" y="973"/>
                </a:lnTo>
                <a:lnTo>
                  <a:pt x="1770" y="966"/>
                </a:lnTo>
                <a:lnTo>
                  <a:pt x="1778" y="960"/>
                </a:lnTo>
                <a:lnTo>
                  <a:pt x="1786" y="952"/>
                </a:lnTo>
                <a:lnTo>
                  <a:pt x="1792" y="944"/>
                </a:lnTo>
                <a:lnTo>
                  <a:pt x="1798" y="933"/>
                </a:lnTo>
                <a:lnTo>
                  <a:pt x="1803" y="922"/>
                </a:lnTo>
                <a:lnTo>
                  <a:pt x="1806" y="910"/>
                </a:lnTo>
                <a:lnTo>
                  <a:pt x="1807" y="897"/>
                </a:lnTo>
                <a:lnTo>
                  <a:pt x="1806" y="888"/>
                </a:lnTo>
                <a:lnTo>
                  <a:pt x="1804" y="881"/>
                </a:lnTo>
                <a:lnTo>
                  <a:pt x="1803" y="873"/>
                </a:lnTo>
                <a:lnTo>
                  <a:pt x="1799" y="868"/>
                </a:lnTo>
                <a:lnTo>
                  <a:pt x="1796" y="861"/>
                </a:lnTo>
                <a:lnTo>
                  <a:pt x="1791" y="857"/>
                </a:lnTo>
                <a:lnTo>
                  <a:pt x="1787" y="852"/>
                </a:lnTo>
                <a:lnTo>
                  <a:pt x="1782" y="848"/>
                </a:lnTo>
                <a:lnTo>
                  <a:pt x="1768" y="841"/>
                </a:lnTo>
                <a:lnTo>
                  <a:pt x="1755" y="836"/>
                </a:lnTo>
                <a:lnTo>
                  <a:pt x="1740" y="832"/>
                </a:lnTo>
                <a:lnTo>
                  <a:pt x="1726" y="826"/>
                </a:lnTo>
                <a:lnTo>
                  <a:pt x="1710" y="822"/>
                </a:lnTo>
                <a:lnTo>
                  <a:pt x="1695" y="817"/>
                </a:lnTo>
                <a:lnTo>
                  <a:pt x="1682" y="812"/>
                </a:lnTo>
                <a:lnTo>
                  <a:pt x="1670" y="805"/>
                </a:lnTo>
                <a:lnTo>
                  <a:pt x="1664" y="800"/>
                </a:lnTo>
                <a:lnTo>
                  <a:pt x="1659" y="796"/>
                </a:lnTo>
                <a:lnTo>
                  <a:pt x="1655" y="790"/>
                </a:lnTo>
                <a:lnTo>
                  <a:pt x="1651" y="784"/>
                </a:lnTo>
                <a:lnTo>
                  <a:pt x="1648" y="777"/>
                </a:lnTo>
                <a:lnTo>
                  <a:pt x="1646" y="770"/>
                </a:lnTo>
                <a:lnTo>
                  <a:pt x="1644" y="761"/>
                </a:lnTo>
                <a:lnTo>
                  <a:pt x="1644" y="752"/>
                </a:lnTo>
                <a:lnTo>
                  <a:pt x="1644" y="737"/>
                </a:lnTo>
                <a:lnTo>
                  <a:pt x="1647" y="722"/>
                </a:lnTo>
                <a:lnTo>
                  <a:pt x="1651" y="709"/>
                </a:lnTo>
                <a:lnTo>
                  <a:pt x="1656" y="697"/>
                </a:lnTo>
                <a:lnTo>
                  <a:pt x="1662" y="685"/>
                </a:lnTo>
                <a:lnTo>
                  <a:pt x="1668" y="674"/>
                </a:lnTo>
                <a:lnTo>
                  <a:pt x="1676" y="664"/>
                </a:lnTo>
                <a:lnTo>
                  <a:pt x="1683" y="653"/>
                </a:lnTo>
                <a:lnTo>
                  <a:pt x="1698" y="634"/>
                </a:lnTo>
                <a:lnTo>
                  <a:pt x="1710" y="616"/>
                </a:lnTo>
                <a:lnTo>
                  <a:pt x="1715" y="606"/>
                </a:lnTo>
                <a:lnTo>
                  <a:pt x="1719" y="597"/>
                </a:lnTo>
                <a:lnTo>
                  <a:pt x="1722" y="588"/>
                </a:lnTo>
                <a:lnTo>
                  <a:pt x="1722" y="577"/>
                </a:lnTo>
                <a:lnTo>
                  <a:pt x="1722" y="568"/>
                </a:lnTo>
                <a:lnTo>
                  <a:pt x="1720" y="560"/>
                </a:lnTo>
                <a:lnTo>
                  <a:pt x="1716" y="553"/>
                </a:lnTo>
                <a:lnTo>
                  <a:pt x="1714" y="548"/>
                </a:lnTo>
                <a:lnTo>
                  <a:pt x="1708" y="544"/>
                </a:lnTo>
                <a:lnTo>
                  <a:pt x="1703" y="540"/>
                </a:lnTo>
                <a:lnTo>
                  <a:pt x="1698" y="536"/>
                </a:lnTo>
                <a:lnTo>
                  <a:pt x="1691" y="533"/>
                </a:lnTo>
                <a:lnTo>
                  <a:pt x="1676" y="529"/>
                </a:lnTo>
                <a:lnTo>
                  <a:pt x="1662" y="524"/>
                </a:lnTo>
                <a:lnTo>
                  <a:pt x="1646" y="518"/>
                </a:lnTo>
                <a:lnTo>
                  <a:pt x="1632" y="512"/>
                </a:lnTo>
                <a:lnTo>
                  <a:pt x="1624" y="504"/>
                </a:lnTo>
                <a:lnTo>
                  <a:pt x="1618" y="493"/>
                </a:lnTo>
                <a:lnTo>
                  <a:pt x="1610" y="481"/>
                </a:lnTo>
                <a:lnTo>
                  <a:pt x="1603" y="469"/>
                </a:lnTo>
                <a:lnTo>
                  <a:pt x="1596" y="456"/>
                </a:lnTo>
                <a:lnTo>
                  <a:pt x="1591" y="442"/>
                </a:lnTo>
                <a:lnTo>
                  <a:pt x="1587" y="430"/>
                </a:lnTo>
                <a:lnTo>
                  <a:pt x="1584" y="421"/>
                </a:lnTo>
                <a:lnTo>
                  <a:pt x="1570" y="419"/>
                </a:lnTo>
                <a:lnTo>
                  <a:pt x="1559" y="416"/>
                </a:lnTo>
                <a:lnTo>
                  <a:pt x="1548" y="411"/>
                </a:lnTo>
                <a:lnTo>
                  <a:pt x="1540" y="405"/>
                </a:lnTo>
                <a:lnTo>
                  <a:pt x="1527" y="392"/>
                </a:lnTo>
                <a:lnTo>
                  <a:pt x="1515" y="377"/>
                </a:lnTo>
                <a:lnTo>
                  <a:pt x="1508" y="369"/>
                </a:lnTo>
                <a:lnTo>
                  <a:pt x="1500" y="361"/>
                </a:lnTo>
                <a:lnTo>
                  <a:pt x="1492" y="355"/>
                </a:lnTo>
                <a:lnTo>
                  <a:pt x="1484" y="349"/>
                </a:lnTo>
                <a:lnTo>
                  <a:pt x="1472" y="344"/>
                </a:lnTo>
                <a:lnTo>
                  <a:pt x="1460" y="340"/>
                </a:lnTo>
                <a:lnTo>
                  <a:pt x="1444" y="337"/>
                </a:lnTo>
                <a:lnTo>
                  <a:pt x="1427" y="337"/>
                </a:lnTo>
                <a:lnTo>
                  <a:pt x="1408" y="337"/>
                </a:lnTo>
                <a:lnTo>
                  <a:pt x="1390" y="340"/>
                </a:lnTo>
                <a:lnTo>
                  <a:pt x="1374" y="343"/>
                </a:lnTo>
                <a:lnTo>
                  <a:pt x="1358" y="345"/>
                </a:lnTo>
                <a:lnTo>
                  <a:pt x="1342" y="349"/>
                </a:lnTo>
                <a:lnTo>
                  <a:pt x="1326" y="352"/>
                </a:lnTo>
                <a:lnTo>
                  <a:pt x="1309" y="355"/>
                </a:lnTo>
                <a:lnTo>
                  <a:pt x="1289" y="355"/>
                </a:lnTo>
                <a:lnTo>
                  <a:pt x="1283" y="355"/>
                </a:lnTo>
                <a:lnTo>
                  <a:pt x="1278" y="353"/>
                </a:lnTo>
                <a:lnTo>
                  <a:pt x="1274" y="352"/>
                </a:lnTo>
                <a:lnTo>
                  <a:pt x="1270" y="349"/>
                </a:lnTo>
                <a:lnTo>
                  <a:pt x="1265" y="343"/>
                </a:lnTo>
                <a:lnTo>
                  <a:pt x="1259" y="336"/>
                </a:lnTo>
                <a:lnTo>
                  <a:pt x="1257" y="327"/>
                </a:lnTo>
                <a:lnTo>
                  <a:pt x="1254" y="320"/>
                </a:lnTo>
                <a:lnTo>
                  <a:pt x="1253" y="312"/>
                </a:lnTo>
                <a:lnTo>
                  <a:pt x="1253" y="307"/>
                </a:lnTo>
                <a:lnTo>
                  <a:pt x="1253" y="291"/>
                </a:lnTo>
                <a:lnTo>
                  <a:pt x="1253" y="268"/>
                </a:lnTo>
                <a:lnTo>
                  <a:pt x="1253" y="241"/>
                </a:lnTo>
                <a:lnTo>
                  <a:pt x="1253" y="211"/>
                </a:lnTo>
                <a:lnTo>
                  <a:pt x="1253" y="201"/>
                </a:lnTo>
                <a:lnTo>
                  <a:pt x="1251" y="195"/>
                </a:lnTo>
                <a:lnTo>
                  <a:pt x="1249" y="187"/>
                </a:lnTo>
                <a:lnTo>
                  <a:pt x="1246" y="181"/>
                </a:lnTo>
                <a:lnTo>
                  <a:pt x="1239" y="169"/>
                </a:lnTo>
                <a:lnTo>
                  <a:pt x="1231" y="159"/>
                </a:lnTo>
                <a:lnTo>
                  <a:pt x="1223" y="149"/>
                </a:lnTo>
                <a:lnTo>
                  <a:pt x="1217" y="137"/>
                </a:lnTo>
                <a:lnTo>
                  <a:pt x="1214" y="131"/>
                </a:lnTo>
                <a:lnTo>
                  <a:pt x="1213" y="124"/>
                </a:lnTo>
                <a:lnTo>
                  <a:pt x="1211" y="116"/>
                </a:lnTo>
                <a:lnTo>
                  <a:pt x="1210" y="108"/>
                </a:lnTo>
                <a:lnTo>
                  <a:pt x="1203" y="108"/>
                </a:lnTo>
                <a:lnTo>
                  <a:pt x="1195" y="105"/>
                </a:lnTo>
                <a:lnTo>
                  <a:pt x="1189" y="103"/>
                </a:lnTo>
                <a:lnTo>
                  <a:pt x="1182" y="100"/>
                </a:lnTo>
                <a:lnTo>
                  <a:pt x="1171" y="91"/>
                </a:lnTo>
                <a:lnTo>
                  <a:pt x="1159" y="81"/>
                </a:lnTo>
                <a:lnTo>
                  <a:pt x="1147" y="71"/>
                </a:lnTo>
                <a:lnTo>
                  <a:pt x="1135" y="63"/>
                </a:lnTo>
                <a:lnTo>
                  <a:pt x="1130" y="59"/>
                </a:lnTo>
                <a:lnTo>
                  <a:pt x="1123" y="56"/>
                </a:lnTo>
                <a:lnTo>
                  <a:pt x="1115" y="55"/>
                </a:lnTo>
                <a:lnTo>
                  <a:pt x="1109" y="53"/>
                </a:lnTo>
                <a:lnTo>
                  <a:pt x="1094" y="55"/>
                </a:lnTo>
                <a:lnTo>
                  <a:pt x="1081" y="57"/>
                </a:lnTo>
                <a:lnTo>
                  <a:pt x="1069" y="63"/>
                </a:lnTo>
                <a:lnTo>
                  <a:pt x="1058" y="68"/>
                </a:lnTo>
                <a:lnTo>
                  <a:pt x="1047" y="75"/>
                </a:lnTo>
                <a:lnTo>
                  <a:pt x="1038" y="83"/>
                </a:lnTo>
                <a:lnTo>
                  <a:pt x="1030" y="91"/>
                </a:lnTo>
                <a:lnTo>
                  <a:pt x="1021" y="99"/>
                </a:lnTo>
                <a:lnTo>
                  <a:pt x="1005" y="116"/>
                </a:lnTo>
                <a:lnTo>
                  <a:pt x="987" y="131"/>
                </a:lnTo>
                <a:lnTo>
                  <a:pt x="979" y="136"/>
                </a:lnTo>
                <a:lnTo>
                  <a:pt x="970" y="140"/>
                </a:lnTo>
                <a:lnTo>
                  <a:pt x="961" y="143"/>
                </a:lnTo>
                <a:lnTo>
                  <a:pt x="951" y="144"/>
                </a:lnTo>
                <a:lnTo>
                  <a:pt x="937" y="143"/>
                </a:lnTo>
                <a:lnTo>
                  <a:pt x="923" y="141"/>
                </a:lnTo>
                <a:lnTo>
                  <a:pt x="910" y="137"/>
                </a:lnTo>
                <a:lnTo>
                  <a:pt x="899" y="133"/>
                </a:lnTo>
                <a:lnTo>
                  <a:pt x="879" y="121"/>
                </a:lnTo>
                <a:lnTo>
                  <a:pt x="859" y="108"/>
                </a:lnTo>
                <a:lnTo>
                  <a:pt x="850" y="101"/>
                </a:lnTo>
                <a:lnTo>
                  <a:pt x="839" y="95"/>
                </a:lnTo>
                <a:lnTo>
                  <a:pt x="829" y="88"/>
                </a:lnTo>
                <a:lnTo>
                  <a:pt x="818" y="83"/>
                </a:lnTo>
                <a:lnTo>
                  <a:pt x="805" y="79"/>
                </a:lnTo>
                <a:lnTo>
                  <a:pt x="791" y="75"/>
                </a:lnTo>
                <a:lnTo>
                  <a:pt x="775" y="72"/>
                </a:lnTo>
                <a:lnTo>
                  <a:pt x="759" y="72"/>
                </a:lnTo>
                <a:lnTo>
                  <a:pt x="737" y="72"/>
                </a:lnTo>
                <a:lnTo>
                  <a:pt x="715" y="71"/>
                </a:lnTo>
                <a:lnTo>
                  <a:pt x="695" y="68"/>
                </a:lnTo>
                <a:lnTo>
                  <a:pt x="677" y="64"/>
                </a:lnTo>
                <a:lnTo>
                  <a:pt x="658" y="59"/>
                </a:lnTo>
                <a:lnTo>
                  <a:pt x="641" y="52"/>
                </a:lnTo>
                <a:lnTo>
                  <a:pt x="625" y="41"/>
                </a:lnTo>
                <a:lnTo>
                  <a:pt x="609" y="29"/>
                </a:lnTo>
                <a:lnTo>
                  <a:pt x="506" y="29"/>
                </a:lnTo>
                <a:lnTo>
                  <a:pt x="486" y="23"/>
                </a:lnTo>
                <a:lnTo>
                  <a:pt x="461" y="12"/>
                </a:lnTo>
                <a:lnTo>
                  <a:pt x="448" y="8"/>
                </a:lnTo>
                <a:lnTo>
                  <a:pt x="434" y="4"/>
                </a:lnTo>
                <a:lnTo>
                  <a:pt x="420" y="0"/>
                </a:lnTo>
                <a:lnTo>
                  <a:pt x="404" y="0"/>
                </a:lnTo>
                <a:lnTo>
                  <a:pt x="394" y="0"/>
                </a:lnTo>
                <a:lnTo>
                  <a:pt x="386" y="1"/>
                </a:lnTo>
                <a:lnTo>
                  <a:pt x="378" y="4"/>
                </a:lnTo>
                <a:lnTo>
                  <a:pt x="370" y="8"/>
                </a:lnTo>
                <a:lnTo>
                  <a:pt x="364" y="12"/>
                </a:lnTo>
                <a:lnTo>
                  <a:pt x="357" y="17"/>
                </a:lnTo>
                <a:lnTo>
                  <a:pt x="350" y="23"/>
                </a:lnTo>
                <a:lnTo>
                  <a:pt x="345" y="29"/>
                </a:lnTo>
                <a:lnTo>
                  <a:pt x="333" y="45"/>
                </a:lnTo>
                <a:lnTo>
                  <a:pt x="322" y="61"/>
                </a:lnTo>
                <a:lnTo>
                  <a:pt x="313" y="80"/>
                </a:lnTo>
                <a:lnTo>
                  <a:pt x="305" y="100"/>
                </a:lnTo>
                <a:lnTo>
                  <a:pt x="289" y="141"/>
                </a:lnTo>
                <a:lnTo>
                  <a:pt x="276" y="183"/>
                </a:lnTo>
                <a:lnTo>
                  <a:pt x="269" y="201"/>
                </a:lnTo>
                <a:lnTo>
                  <a:pt x="262" y="219"/>
                </a:lnTo>
                <a:lnTo>
                  <a:pt x="254" y="233"/>
                </a:lnTo>
                <a:lnTo>
                  <a:pt x="246" y="247"/>
                </a:lnTo>
                <a:lnTo>
                  <a:pt x="241" y="256"/>
                </a:lnTo>
                <a:lnTo>
                  <a:pt x="234" y="264"/>
                </a:lnTo>
                <a:lnTo>
                  <a:pt x="226" y="269"/>
                </a:lnTo>
                <a:lnTo>
                  <a:pt x="218" y="275"/>
                </a:lnTo>
                <a:lnTo>
                  <a:pt x="202" y="283"/>
                </a:lnTo>
                <a:lnTo>
                  <a:pt x="184" y="289"/>
                </a:lnTo>
                <a:lnTo>
                  <a:pt x="166" y="296"/>
                </a:lnTo>
                <a:lnTo>
                  <a:pt x="149" y="305"/>
                </a:lnTo>
                <a:lnTo>
                  <a:pt x="141" y="311"/>
                </a:lnTo>
                <a:lnTo>
                  <a:pt x="133" y="317"/>
                </a:lnTo>
                <a:lnTo>
                  <a:pt x="126" y="327"/>
                </a:lnTo>
                <a:lnTo>
                  <a:pt x="121" y="337"/>
                </a:lnTo>
                <a:lnTo>
                  <a:pt x="113" y="351"/>
                </a:lnTo>
                <a:lnTo>
                  <a:pt x="106" y="365"/>
                </a:lnTo>
                <a:lnTo>
                  <a:pt x="101" y="380"/>
                </a:lnTo>
                <a:lnTo>
                  <a:pt x="96" y="396"/>
                </a:lnTo>
                <a:lnTo>
                  <a:pt x="90" y="412"/>
                </a:lnTo>
                <a:lnTo>
                  <a:pt x="84" y="428"/>
                </a:lnTo>
                <a:lnTo>
                  <a:pt x="76" y="445"/>
                </a:lnTo>
                <a:lnTo>
                  <a:pt x="66" y="464"/>
                </a:lnTo>
                <a:lnTo>
                  <a:pt x="24" y="457"/>
                </a:lnTo>
                <a:lnTo>
                  <a:pt x="42" y="500"/>
                </a:lnTo>
                <a:lnTo>
                  <a:pt x="45" y="500"/>
                </a:lnTo>
                <a:lnTo>
                  <a:pt x="48" y="500"/>
                </a:lnTo>
                <a:lnTo>
                  <a:pt x="48" y="501"/>
                </a:lnTo>
                <a:lnTo>
                  <a:pt x="46" y="502"/>
                </a:lnTo>
                <a:lnTo>
                  <a:pt x="44" y="509"/>
                </a:lnTo>
                <a:lnTo>
                  <a:pt x="42" y="524"/>
                </a:lnTo>
                <a:lnTo>
                  <a:pt x="42" y="528"/>
                </a:lnTo>
                <a:lnTo>
                  <a:pt x="41" y="532"/>
                </a:lnTo>
                <a:lnTo>
                  <a:pt x="38" y="536"/>
                </a:lnTo>
                <a:lnTo>
                  <a:pt x="36" y="538"/>
                </a:lnTo>
                <a:lnTo>
                  <a:pt x="29" y="546"/>
                </a:lnTo>
                <a:lnTo>
                  <a:pt x="21" y="553"/>
                </a:lnTo>
                <a:lnTo>
                  <a:pt x="13" y="561"/>
                </a:lnTo>
                <a:lnTo>
                  <a:pt x="6" y="570"/>
                </a:lnTo>
                <a:lnTo>
                  <a:pt x="4" y="576"/>
                </a:lnTo>
                <a:lnTo>
                  <a:pt x="2" y="581"/>
                </a:lnTo>
                <a:lnTo>
                  <a:pt x="1" y="588"/>
                </a:lnTo>
                <a:lnTo>
                  <a:pt x="0" y="596"/>
                </a:lnTo>
                <a:lnTo>
                  <a:pt x="1" y="609"/>
                </a:lnTo>
                <a:lnTo>
                  <a:pt x="6" y="624"/>
                </a:lnTo>
                <a:lnTo>
                  <a:pt x="12" y="637"/>
                </a:lnTo>
                <a:lnTo>
                  <a:pt x="20" y="652"/>
                </a:lnTo>
                <a:lnTo>
                  <a:pt x="36" y="677"/>
                </a:lnTo>
                <a:lnTo>
                  <a:pt x="48" y="698"/>
                </a:lnTo>
                <a:lnTo>
                  <a:pt x="48" y="801"/>
                </a:lnTo>
                <a:lnTo>
                  <a:pt x="56" y="809"/>
                </a:lnTo>
                <a:lnTo>
                  <a:pt x="64" y="820"/>
                </a:lnTo>
                <a:lnTo>
                  <a:pt x="70" y="830"/>
                </a:lnTo>
                <a:lnTo>
                  <a:pt x="78" y="842"/>
                </a:lnTo>
                <a:lnTo>
                  <a:pt x="138" y="861"/>
                </a:lnTo>
                <a:lnTo>
                  <a:pt x="141" y="865"/>
                </a:lnTo>
                <a:lnTo>
                  <a:pt x="146" y="869"/>
                </a:lnTo>
                <a:lnTo>
                  <a:pt x="154" y="873"/>
                </a:lnTo>
                <a:lnTo>
                  <a:pt x="165" y="877"/>
                </a:lnTo>
                <a:lnTo>
                  <a:pt x="190" y="885"/>
                </a:lnTo>
                <a:lnTo>
                  <a:pt x="220" y="892"/>
                </a:lnTo>
                <a:lnTo>
                  <a:pt x="277" y="902"/>
                </a:lnTo>
                <a:lnTo>
                  <a:pt x="313" y="909"/>
                </a:lnTo>
                <a:lnTo>
                  <a:pt x="342" y="914"/>
                </a:lnTo>
                <a:lnTo>
                  <a:pt x="370" y="922"/>
                </a:lnTo>
                <a:lnTo>
                  <a:pt x="396" y="933"/>
                </a:lnTo>
                <a:lnTo>
                  <a:pt x="422" y="944"/>
                </a:lnTo>
                <a:lnTo>
                  <a:pt x="469" y="969"/>
                </a:lnTo>
                <a:lnTo>
                  <a:pt x="512" y="993"/>
                </a:lnTo>
                <a:lnTo>
                  <a:pt x="521" y="1000"/>
                </a:lnTo>
                <a:lnTo>
                  <a:pt x="528" y="1006"/>
                </a:lnTo>
                <a:lnTo>
                  <a:pt x="533" y="1013"/>
                </a:lnTo>
                <a:lnTo>
                  <a:pt x="537" y="1021"/>
                </a:lnTo>
                <a:lnTo>
                  <a:pt x="545" y="1037"/>
                </a:lnTo>
                <a:lnTo>
                  <a:pt x="550" y="1054"/>
                </a:lnTo>
                <a:lnTo>
                  <a:pt x="554" y="1071"/>
                </a:lnTo>
                <a:lnTo>
                  <a:pt x="560" y="1089"/>
                </a:lnTo>
                <a:lnTo>
                  <a:pt x="562" y="1097"/>
                </a:lnTo>
                <a:lnTo>
                  <a:pt x="568" y="1105"/>
                </a:lnTo>
                <a:lnTo>
                  <a:pt x="572" y="1113"/>
                </a:lnTo>
                <a:lnTo>
                  <a:pt x="578" y="1119"/>
                </a:lnTo>
                <a:lnTo>
                  <a:pt x="586" y="1123"/>
                </a:lnTo>
                <a:lnTo>
                  <a:pt x="598" y="1126"/>
                </a:lnTo>
                <a:lnTo>
                  <a:pt x="613" y="1126"/>
                </a:lnTo>
                <a:lnTo>
                  <a:pt x="628" y="1127"/>
                </a:lnTo>
                <a:lnTo>
                  <a:pt x="659" y="1126"/>
                </a:lnTo>
                <a:lnTo>
                  <a:pt x="686" y="1126"/>
                </a:lnTo>
                <a:lnTo>
                  <a:pt x="695" y="1127"/>
                </a:lnTo>
                <a:lnTo>
                  <a:pt x="705" y="1130"/>
                </a:lnTo>
                <a:lnTo>
                  <a:pt x="713" y="1134"/>
                </a:lnTo>
                <a:lnTo>
                  <a:pt x="721" y="1138"/>
                </a:lnTo>
                <a:lnTo>
                  <a:pt x="738" y="1149"/>
                </a:lnTo>
                <a:lnTo>
                  <a:pt x="755" y="1161"/>
                </a:lnTo>
                <a:lnTo>
                  <a:pt x="774" y="1173"/>
                </a:lnTo>
                <a:lnTo>
                  <a:pt x="795" y="1182"/>
                </a:lnTo>
                <a:lnTo>
                  <a:pt x="806" y="1186"/>
                </a:lnTo>
                <a:lnTo>
                  <a:pt x="818" y="1189"/>
                </a:lnTo>
                <a:lnTo>
                  <a:pt x="830" y="1191"/>
                </a:lnTo>
                <a:lnTo>
                  <a:pt x="843" y="1191"/>
                </a:lnTo>
                <a:lnTo>
                  <a:pt x="858" y="1190"/>
                </a:lnTo>
                <a:lnTo>
                  <a:pt x="871" y="1187"/>
                </a:lnTo>
                <a:lnTo>
                  <a:pt x="885" y="1182"/>
                </a:lnTo>
                <a:lnTo>
                  <a:pt x="897" y="1177"/>
                </a:lnTo>
                <a:lnTo>
                  <a:pt x="910" y="1171"/>
                </a:lnTo>
                <a:lnTo>
                  <a:pt x="923" y="1166"/>
                </a:lnTo>
                <a:lnTo>
                  <a:pt x="937" y="1163"/>
                </a:lnTo>
                <a:lnTo>
                  <a:pt x="951" y="1162"/>
                </a:lnTo>
                <a:lnTo>
                  <a:pt x="959" y="1162"/>
                </a:lnTo>
                <a:lnTo>
                  <a:pt x="966" y="1165"/>
                </a:lnTo>
                <a:lnTo>
                  <a:pt x="971" y="1169"/>
                </a:lnTo>
                <a:lnTo>
                  <a:pt x="975" y="1173"/>
                </a:lnTo>
                <a:lnTo>
                  <a:pt x="978" y="1178"/>
                </a:lnTo>
                <a:lnTo>
                  <a:pt x="981" y="1185"/>
                </a:lnTo>
                <a:lnTo>
                  <a:pt x="981" y="1191"/>
                </a:lnTo>
                <a:lnTo>
                  <a:pt x="982" y="1198"/>
                </a:lnTo>
                <a:lnTo>
                  <a:pt x="981" y="1205"/>
                </a:lnTo>
                <a:lnTo>
                  <a:pt x="979" y="1210"/>
                </a:lnTo>
                <a:lnTo>
                  <a:pt x="975" y="1217"/>
                </a:lnTo>
                <a:lnTo>
                  <a:pt x="973" y="1222"/>
                </a:lnTo>
                <a:lnTo>
                  <a:pt x="969" y="1229"/>
                </a:lnTo>
                <a:lnTo>
                  <a:pt x="966" y="1235"/>
                </a:lnTo>
                <a:lnTo>
                  <a:pt x="965" y="1243"/>
                </a:lnTo>
                <a:lnTo>
                  <a:pt x="963" y="1251"/>
                </a:lnTo>
                <a:lnTo>
                  <a:pt x="965" y="1261"/>
                </a:lnTo>
                <a:lnTo>
                  <a:pt x="969" y="1267"/>
                </a:lnTo>
                <a:lnTo>
                  <a:pt x="973" y="1274"/>
                </a:lnTo>
                <a:lnTo>
                  <a:pt x="978" y="1279"/>
                </a:lnTo>
                <a:lnTo>
                  <a:pt x="985" y="1286"/>
                </a:lnTo>
                <a:lnTo>
                  <a:pt x="989" y="1294"/>
                </a:lnTo>
                <a:lnTo>
                  <a:pt x="993" y="1302"/>
                </a:lnTo>
                <a:lnTo>
                  <a:pt x="994" y="1313"/>
                </a:lnTo>
                <a:lnTo>
                  <a:pt x="991" y="1329"/>
                </a:lnTo>
                <a:lnTo>
                  <a:pt x="987" y="1345"/>
                </a:lnTo>
                <a:lnTo>
                  <a:pt x="983" y="1361"/>
                </a:lnTo>
                <a:lnTo>
                  <a:pt x="982" y="1378"/>
                </a:lnTo>
                <a:lnTo>
                  <a:pt x="1018" y="1378"/>
                </a:lnTo>
                <a:lnTo>
                  <a:pt x="1019" y="1367"/>
                </a:lnTo>
                <a:lnTo>
                  <a:pt x="1022" y="1358"/>
                </a:lnTo>
                <a:lnTo>
                  <a:pt x="1026" y="1349"/>
                </a:lnTo>
                <a:lnTo>
                  <a:pt x="1031" y="1339"/>
                </a:lnTo>
                <a:lnTo>
                  <a:pt x="1037" y="1333"/>
                </a:lnTo>
                <a:lnTo>
                  <a:pt x="1043" y="1325"/>
                </a:lnTo>
                <a:lnTo>
                  <a:pt x="1050" y="1319"/>
                </a:lnTo>
                <a:lnTo>
                  <a:pt x="1058" y="1314"/>
                </a:lnTo>
                <a:lnTo>
                  <a:pt x="1067" y="1309"/>
                </a:lnTo>
                <a:lnTo>
                  <a:pt x="1077" y="1305"/>
                </a:lnTo>
                <a:lnTo>
                  <a:pt x="1087" y="1302"/>
                </a:lnTo>
                <a:lnTo>
                  <a:pt x="1098" y="1299"/>
                </a:lnTo>
                <a:lnTo>
                  <a:pt x="1121" y="1295"/>
                </a:lnTo>
                <a:lnTo>
                  <a:pt x="1145" y="1294"/>
                </a:lnTo>
                <a:lnTo>
                  <a:pt x="1145" y="128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Freeform 38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25085" y="2945692"/>
            <a:ext cx="628960" cy="806425"/>
          </a:xfrm>
          <a:custGeom>
            <a:avLst/>
            <a:gdLst>
              <a:gd name="T0" fmla="*/ 745 w 1241"/>
              <a:gd name="T1" fmla="*/ 200 h 1511"/>
              <a:gd name="T2" fmla="*/ 635 w 1241"/>
              <a:gd name="T3" fmla="*/ 406 h 1511"/>
              <a:gd name="T4" fmla="*/ 566 w 1241"/>
              <a:gd name="T5" fmla="*/ 462 h 1511"/>
              <a:gd name="T6" fmla="*/ 487 w 1241"/>
              <a:gd name="T7" fmla="*/ 490 h 1511"/>
              <a:gd name="T8" fmla="*/ 464 w 1241"/>
              <a:gd name="T9" fmla="*/ 541 h 1511"/>
              <a:gd name="T10" fmla="*/ 490 w 1241"/>
              <a:gd name="T11" fmla="*/ 602 h 1511"/>
              <a:gd name="T12" fmla="*/ 500 w 1241"/>
              <a:gd name="T13" fmla="*/ 644 h 1511"/>
              <a:gd name="T14" fmla="*/ 476 w 1241"/>
              <a:gd name="T15" fmla="*/ 682 h 1511"/>
              <a:gd name="T16" fmla="*/ 466 w 1241"/>
              <a:gd name="T17" fmla="*/ 717 h 1511"/>
              <a:gd name="T18" fmla="*/ 487 w 1241"/>
              <a:gd name="T19" fmla="*/ 757 h 1511"/>
              <a:gd name="T20" fmla="*/ 472 w 1241"/>
              <a:gd name="T21" fmla="*/ 809 h 1511"/>
              <a:gd name="T22" fmla="*/ 422 w 1241"/>
              <a:gd name="T23" fmla="*/ 841 h 1511"/>
              <a:gd name="T24" fmla="*/ 344 w 1241"/>
              <a:gd name="T25" fmla="*/ 858 h 1511"/>
              <a:gd name="T26" fmla="*/ 326 w 1241"/>
              <a:gd name="T27" fmla="*/ 915 h 1511"/>
              <a:gd name="T28" fmla="*/ 286 w 1241"/>
              <a:gd name="T29" fmla="*/ 943 h 1511"/>
              <a:gd name="T30" fmla="*/ 215 w 1241"/>
              <a:gd name="T31" fmla="*/ 939 h 1511"/>
              <a:gd name="T32" fmla="*/ 168 w 1241"/>
              <a:gd name="T33" fmla="*/ 1002 h 1511"/>
              <a:gd name="T34" fmla="*/ 112 w 1241"/>
              <a:gd name="T35" fmla="*/ 1037 h 1511"/>
              <a:gd name="T36" fmla="*/ 62 w 1241"/>
              <a:gd name="T37" fmla="*/ 1050 h 1511"/>
              <a:gd name="T38" fmla="*/ 16 w 1241"/>
              <a:gd name="T39" fmla="*/ 1117 h 1511"/>
              <a:gd name="T40" fmla="*/ 2 w 1241"/>
              <a:gd name="T41" fmla="*/ 1190 h 1511"/>
              <a:gd name="T42" fmla="*/ 54 w 1241"/>
              <a:gd name="T43" fmla="*/ 1251 h 1511"/>
              <a:gd name="T44" fmla="*/ 139 w 1241"/>
              <a:gd name="T45" fmla="*/ 1299 h 1511"/>
              <a:gd name="T46" fmla="*/ 200 w 1241"/>
              <a:gd name="T47" fmla="*/ 1294 h 1511"/>
              <a:gd name="T48" fmla="*/ 256 w 1241"/>
              <a:gd name="T49" fmla="*/ 1295 h 1511"/>
              <a:gd name="T50" fmla="*/ 326 w 1241"/>
              <a:gd name="T51" fmla="*/ 1338 h 1511"/>
              <a:gd name="T52" fmla="*/ 390 w 1241"/>
              <a:gd name="T53" fmla="*/ 1391 h 1511"/>
              <a:gd name="T54" fmla="*/ 476 w 1241"/>
              <a:gd name="T55" fmla="*/ 1398 h 1511"/>
              <a:gd name="T56" fmla="*/ 519 w 1241"/>
              <a:gd name="T57" fmla="*/ 1423 h 1511"/>
              <a:gd name="T58" fmla="*/ 560 w 1241"/>
              <a:gd name="T59" fmla="*/ 1456 h 1511"/>
              <a:gd name="T60" fmla="*/ 606 w 1241"/>
              <a:gd name="T61" fmla="*/ 1444 h 1511"/>
              <a:gd name="T62" fmla="*/ 644 w 1241"/>
              <a:gd name="T63" fmla="*/ 1415 h 1511"/>
              <a:gd name="T64" fmla="*/ 733 w 1241"/>
              <a:gd name="T65" fmla="*/ 1446 h 1511"/>
              <a:gd name="T66" fmla="*/ 847 w 1241"/>
              <a:gd name="T67" fmla="*/ 1511 h 1511"/>
              <a:gd name="T68" fmla="*/ 884 w 1241"/>
              <a:gd name="T69" fmla="*/ 1498 h 1511"/>
              <a:gd name="T70" fmla="*/ 923 w 1241"/>
              <a:gd name="T71" fmla="*/ 1470 h 1511"/>
              <a:gd name="T72" fmla="*/ 969 w 1241"/>
              <a:gd name="T73" fmla="*/ 1482 h 1511"/>
              <a:gd name="T74" fmla="*/ 1008 w 1241"/>
              <a:gd name="T75" fmla="*/ 1466 h 1511"/>
              <a:gd name="T76" fmla="*/ 1000 w 1241"/>
              <a:gd name="T77" fmla="*/ 1387 h 1511"/>
              <a:gd name="T78" fmla="*/ 1055 w 1241"/>
              <a:gd name="T79" fmla="*/ 1281 h 1511"/>
              <a:gd name="T80" fmla="*/ 1225 w 1241"/>
              <a:gd name="T81" fmla="*/ 1231 h 1511"/>
              <a:gd name="T82" fmla="*/ 1231 w 1241"/>
              <a:gd name="T83" fmla="*/ 1027 h 1511"/>
              <a:gd name="T84" fmla="*/ 1195 w 1241"/>
              <a:gd name="T85" fmla="*/ 902 h 1511"/>
              <a:gd name="T86" fmla="*/ 1104 w 1241"/>
              <a:gd name="T87" fmla="*/ 851 h 1511"/>
              <a:gd name="T88" fmla="*/ 1077 w 1241"/>
              <a:gd name="T89" fmla="*/ 801 h 1511"/>
              <a:gd name="T90" fmla="*/ 1091 w 1241"/>
              <a:gd name="T91" fmla="*/ 712 h 1511"/>
              <a:gd name="T92" fmla="*/ 1081 w 1241"/>
              <a:gd name="T93" fmla="*/ 557 h 1511"/>
              <a:gd name="T94" fmla="*/ 1076 w 1241"/>
              <a:gd name="T95" fmla="*/ 438 h 1511"/>
              <a:gd name="T96" fmla="*/ 1091 w 1241"/>
              <a:gd name="T97" fmla="*/ 368 h 1511"/>
              <a:gd name="T98" fmla="*/ 1071 w 1241"/>
              <a:gd name="T99" fmla="*/ 314 h 1511"/>
              <a:gd name="T100" fmla="*/ 1000 w 1241"/>
              <a:gd name="T101" fmla="*/ 205 h 1511"/>
              <a:gd name="T102" fmla="*/ 904 w 1241"/>
              <a:gd name="T103" fmla="*/ 109 h 1511"/>
              <a:gd name="T104" fmla="*/ 853 w 1241"/>
              <a:gd name="T105" fmla="*/ 21 h 1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41" h="1511">
                <a:moveTo>
                  <a:pt x="832" y="12"/>
                </a:moveTo>
                <a:lnTo>
                  <a:pt x="816" y="49"/>
                </a:lnTo>
                <a:lnTo>
                  <a:pt x="799" y="87"/>
                </a:lnTo>
                <a:lnTo>
                  <a:pt x="781" y="124"/>
                </a:lnTo>
                <a:lnTo>
                  <a:pt x="764" y="163"/>
                </a:lnTo>
                <a:lnTo>
                  <a:pt x="745" y="200"/>
                </a:lnTo>
                <a:lnTo>
                  <a:pt x="727" y="237"/>
                </a:lnTo>
                <a:lnTo>
                  <a:pt x="707" y="273"/>
                </a:lnTo>
                <a:lnTo>
                  <a:pt x="687" y="308"/>
                </a:lnTo>
                <a:lnTo>
                  <a:pt x="667" y="350"/>
                </a:lnTo>
                <a:lnTo>
                  <a:pt x="646" y="389"/>
                </a:lnTo>
                <a:lnTo>
                  <a:pt x="635" y="406"/>
                </a:lnTo>
                <a:lnTo>
                  <a:pt x="622" y="422"/>
                </a:lnTo>
                <a:lnTo>
                  <a:pt x="608" y="438"/>
                </a:lnTo>
                <a:lnTo>
                  <a:pt x="591" y="452"/>
                </a:lnTo>
                <a:lnTo>
                  <a:pt x="583" y="456"/>
                </a:lnTo>
                <a:lnTo>
                  <a:pt x="575" y="460"/>
                </a:lnTo>
                <a:lnTo>
                  <a:pt x="566" y="462"/>
                </a:lnTo>
                <a:lnTo>
                  <a:pt x="556" y="466"/>
                </a:lnTo>
                <a:lnTo>
                  <a:pt x="535" y="472"/>
                </a:lnTo>
                <a:lnTo>
                  <a:pt x="514" y="477"/>
                </a:lnTo>
                <a:lnTo>
                  <a:pt x="504" y="481"/>
                </a:lnTo>
                <a:lnTo>
                  <a:pt x="495" y="485"/>
                </a:lnTo>
                <a:lnTo>
                  <a:pt x="487" y="490"/>
                </a:lnTo>
                <a:lnTo>
                  <a:pt x="479" y="496"/>
                </a:lnTo>
                <a:lnTo>
                  <a:pt x="474" y="502"/>
                </a:lnTo>
                <a:lnTo>
                  <a:pt x="468" y="510"/>
                </a:lnTo>
                <a:lnTo>
                  <a:pt x="466" y="520"/>
                </a:lnTo>
                <a:lnTo>
                  <a:pt x="464" y="530"/>
                </a:lnTo>
                <a:lnTo>
                  <a:pt x="464" y="541"/>
                </a:lnTo>
                <a:lnTo>
                  <a:pt x="466" y="550"/>
                </a:lnTo>
                <a:lnTo>
                  <a:pt x="468" y="558"/>
                </a:lnTo>
                <a:lnTo>
                  <a:pt x="470" y="566"/>
                </a:lnTo>
                <a:lnTo>
                  <a:pt x="476" y="580"/>
                </a:lnTo>
                <a:lnTo>
                  <a:pt x="483" y="592"/>
                </a:lnTo>
                <a:lnTo>
                  <a:pt x="490" y="602"/>
                </a:lnTo>
                <a:lnTo>
                  <a:pt x="495" y="613"/>
                </a:lnTo>
                <a:lnTo>
                  <a:pt x="498" y="618"/>
                </a:lnTo>
                <a:lnTo>
                  <a:pt x="499" y="625"/>
                </a:lnTo>
                <a:lnTo>
                  <a:pt x="500" y="632"/>
                </a:lnTo>
                <a:lnTo>
                  <a:pt x="500" y="638"/>
                </a:lnTo>
                <a:lnTo>
                  <a:pt x="500" y="644"/>
                </a:lnTo>
                <a:lnTo>
                  <a:pt x="499" y="649"/>
                </a:lnTo>
                <a:lnTo>
                  <a:pt x="498" y="654"/>
                </a:lnTo>
                <a:lnTo>
                  <a:pt x="495" y="658"/>
                </a:lnTo>
                <a:lnTo>
                  <a:pt x="490" y="666"/>
                </a:lnTo>
                <a:lnTo>
                  <a:pt x="483" y="674"/>
                </a:lnTo>
                <a:lnTo>
                  <a:pt x="476" y="682"/>
                </a:lnTo>
                <a:lnTo>
                  <a:pt x="470" y="692"/>
                </a:lnTo>
                <a:lnTo>
                  <a:pt x="468" y="696"/>
                </a:lnTo>
                <a:lnTo>
                  <a:pt x="466" y="701"/>
                </a:lnTo>
                <a:lnTo>
                  <a:pt x="464" y="705"/>
                </a:lnTo>
                <a:lnTo>
                  <a:pt x="464" y="710"/>
                </a:lnTo>
                <a:lnTo>
                  <a:pt x="466" y="717"/>
                </a:lnTo>
                <a:lnTo>
                  <a:pt x="468" y="724"/>
                </a:lnTo>
                <a:lnTo>
                  <a:pt x="472" y="730"/>
                </a:lnTo>
                <a:lnTo>
                  <a:pt x="476" y="736"/>
                </a:lnTo>
                <a:lnTo>
                  <a:pt x="480" y="742"/>
                </a:lnTo>
                <a:lnTo>
                  <a:pt x="484" y="749"/>
                </a:lnTo>
                <a:lnTo>
                  <a:pt x="487" y="757"/>
                </a:lnTo>
                <a:lnTo>
                  <a:pt x="488" y="765"/>
                </a:lnTo>
                <a:lnTo>
                  <a:pt x="488" y="776"/>
                </a:lnTo>
                <a:lnTo>
                  <a:pt x="486" y="785"/>
                </a:lnTo>
                <a:lnTo>
                  <a:pt x="482" y="793"/>
                </a:lnTo>
                <a:lnTo>
                  <a:pt x="478" y="801"/>
                </a:lnTo>
                <a:lnTo>
                  <a:pt x="472" y="809"/>
                </a:lnTo>
                <a:lnTo>
                  <a:pt x="466" y="815"/>
                </a:lnTo>
                <a:lnTo>
                  <a:pt x="458" y="822"/>
                </a:lnTo>
                <a:lnTo>
                  <a:pt x="450" y="827"/>
                </a:lnTo>
                <a:lnTo>
                  <a:pt x="440" y="833"/>
                </a:lnTo>
                <a:lnTo>
                  <a:pt x="431" y="837"/>
                </a:lnTo>
                <a:lnTo>
                  <a:pt x="422" y="841"/>
                </a:lnTo>
                <a:lnTo>
                  <a:pt x="412" y="843"/>
                </a:lnTo>
                <a:lnTo>
                  <a:pt x="392" y="847"/>
                </a:lnTo>
                <a:lnTo>
                  <a:pt x="374" y="849"/>
                </a:lnTo>
                <a:lnTo>
                  <a:pt x="362" y="850"/>
                </a:lnTo>
                <a:lnTo>
                  <a:pt x="352" y="853"/>
                </a:lnTo>
                <a:lnTo>
                  <a:pt x="344" y="858"/>
                </a:lnTo>
                <a:lnTo>
                  <a:pt x="339" y="865"/>
                </a:lnTo>
                <a:lnTo>
                  <a:pt x="335" y="871"/>
                </a:lnTo>
                <a:lnTo>
                  <a:pt x="332" y="879"/>
                </a:lnTo>
                <a:lnTo>
                  <a:pt x="330" y="889"/>
                </a:lnTo>
                <a:lnTo>
                  <a:pt x="328" y="898"/>
                </a:lnTo>
                <a:lnTo>
                  <a:pt x="326" y="915"/>
                </a:lnTo>
                <a:lnTo>
                  <a:pt x="320" y="930"/>
                </a:lnTo>
                <a:lnTo>
                  <a:pt x="318" y="937"/>
                </a:lnTo>
                <a:lnTo>
                  <a:pt x="312" y="942"/>
                </a:lnTo>
                <a:lnTo>
                  <a:pt x="304" y="945"/>
                </a:lnTo>
                <a:lnTo>
                  <a:pt x="296" y="946"/>
                </a:lnTo>
                <a:lnTo>
                  <a:pt x="286" y="943"/>
                </a:lnTo>
                <a:lnTo>
                  <a:pt x="274" y="939"/>
                </a:lnTo>
                <a:lnTo>
                  <a:pt x="259" y="935"/>
                </a:lnTo>
                <a:lnTo>
                  <a:pt x="242" y="934"/>
                </a:lnTo>
                <a:lnTo>
                  <a:pt x="232" y="934"/>
                </a:lnTo>
                <a:lnTo>
                  <a:pt x="223" y="937"/>
                </a:lnTo>
                <a:lnTo>
                  <a:pt x="215" y="939"/>
                </a:lnTo>
                <a:lnTo>
                  <a:pt x="208" y="945"/>
                </a:lnTo>
                <a:lnTo>
                  <a:pt x="202" y="950"/>
                </a:lnTo>
                <a:lnTo>
                  <a:pt x="195" y="957"/>
                </a:lnTo>
                <a:lnTo>
                  <a:pt x="190" y="963"/>
                </a:lnTo>
                <a:lnTo>
                  <a:pt x="186" y="970"/>
                </a:lnTo>
                <a:lnTo>
                  <a:pt x="168" y="1002"/>
                </a:lnTo>
                <a:lnTo>
                  <a:pt x="151" y="1030"/>
                </a:lnTo>
                <a:lnTo>
                  <a:pt x="144" y="1035"/>
                </a:lnTo>
                <a:lnTo>
                  <a:pt x="136" y="1038"/>
                </a:lnTo>
                <a:lnTo>
                  <a:pt x="128" y="1038"/>
                </a:lnTo>
                <a:lnTo>
                  <a:pt x="120" y="1038"/>
                </a:lnTo>
                <a:lnTo>
                  <a:pt x="112" y="1037"/>
                </a:lnTo>
                <a:lnTo>
                  <a:pt x="103" y="1035"/>
                </a:lnTo>
                <a:lnTo>
                  <a:pt x="94" y="1034"/>
                </a:lnTo>
                <a:lnTo>
                  <a:pt x="86" y="1035"/>
                </a:lnTo>
                <a:lnTo>
                  <a:pt x="78" y="1039"/>
                </a:lnTo>
                <a:lnTo>
                  <a:pt x="70" y="1043"/>
                </a:lnTo>
                <a:lnTo>
                  <a:pt x="62" y="1050"/>
                </a:lnTo>
                <a:lnTo>
                  <a:pt x="54" y="1057"/>
                </a:lnTo>
                <a:lnTo>
                  <a:pt x="47" y="1065"/>
                </a:lnTo>
                <a:lnTo>
                  <a:pt x="40" y="1074"/>
                </a:lnTo>
                <a:lnTo>
                  <a:pt x="34" y="1085"/>
                </a:lnTo>
                <a:lnTo>
                  <a:pt x="27" y="1094"/>
                </a:lnTo>
                <a:lnTo>
                  <a:pt x="16" y="1117"/>
                </a:lnTo>
                <a:lnTo>
                  <a:pt x="8" y="1139"/>
                </a:lnTo>
                <a:lnTo>
                  <a:pt x="4" y="1150"/>
                </a:lnTo>
                <a:lnTo>
                  <a:pt x="3" y="1161"/>
                </a:lnTo>
                <a:lnTo>
                  <a:pt x="2" y="1171"/>
                </a:lnTo>
                <a:lnTo>
                  <a:pt x="0" y="1181"/>
                </a:lnTo>
                <a:lnTo>
                  <a:pt x="2" y="1190"/>
                </a:lnTo>
                <a:lnTo>
                  <a:pt x="6" y="1199"/>
                </a:lnTo>
                <a:lnTo>
                  <a:pt x="12" y="1210"/>
                </a:lnTo>
                <a:lnTo>
                  <a:pt x="20" y="1221"/>
                </a:lnTo>
                <a:lnTo>
                  <a:pt x="30" y="1231"/>
                </a:lnTo>
                <a:lnTo>
                  <a:pt x="42" y="1242"/>
                </a:lnTo>
                <a:lnTo>
                  <a:pt x="54" y="1251"/>
                </a:lnTo>
                <a:lnTo>
                  <a:pt x="68" y="1262"/>
                </a:lnTo>
                <a:lnTo>
                  <a:pt x="82" y="1271"/>
                </a:lnTo>
                <a:lnTo>
                  <a:pt x="96" y="1279"/>
                </a:lnTo>
                <a:lnTo>
                  <a:pt x="111" y="1287"/>
                </a:lnTo>
                <a:lnTo>
                  <a:pt x="126" y="1294"/>
                </a:lnTo>
                <a:lnTo>
                  <a:pt x="139" y="1299"/>
                </a:lnTo>
                <a:lnTo>
                  <a:pt x="152" y="1303"/>
                </a:lnTo>
                <a:lnTo>
                  <a:pt x="164" y="1306"/>
                </a:lnTo>
                <a:lnTo>
                  <a:pt x="175" y="1307"/>
                </a:lnTo>
                <a:lnTo>
                  <a:pt x="184" y="1305"/>
                </a:lnTo>
                <a:lnTo>
                  <a:pt x="195" y="1298"/>
                </a:lnTo>
                <a:lnTo>
                  <a:pt x="200" y="1294"/>
                </a:lnTo>
                <a:lnTo>
                  <a:pt x="207" y="1291"/>
                </a:lnTo>
                <a:lnTo>
                  <a:pt x="215" y="1290"/>
                </a:lnTo>
                <a:lnTo>
                  <a:pt x="223" y="1289"/>
                </a:lnTo>
                <a:lnTo>
                  <a:pt x="235" y="1290"/>
                </a:lnTo>
                <a:lnTo>
                  <a:pt x="246" y="1291"/>
                </a:lnTo>
                <a:lnTo>
                  <a:pt x="256" y="1295"/>
                </a:lnTo>
                <a:lnTo>
                  <a:pt x="267" y="1299"/>
                </a:lnTo>
                <a:lnTo>
                  <a:pt x="278" y="1303"/>
                </a:lnTo>
                <a:lnTo>
                  <a:pt x="288" y="1310"/>
                </a:lnTo>
                <a:lnTo>
                  <a:pt x="298" y="1315"/>
                </a:lnTo>
                <a:lnTo>
                  <a:pt x="307" y="1323"/>
                </a:lnTo>
                <a:lnTo>
                  <a:pt x="326" y="1338"/>
                </a:lnTo>
                <a:lnTo>
                  <a:pt x="342" y="1353"/>
                </a:lnTo>
                <a:lnTo>
                  <a:pt x="356" y="1367"/>
                </a:lnTo>
                <a:lnTo>
                  <a:pt x="368" y="1379"/>
                </a:lnTo>
                <a:lnTo>
                  <a:pt x="375" y="1384"/>
                </a:lnTo>
                <a:lnTo>
                  <a:pt x="382" y="1388"/>
                </a:lnTo>
                <a:lnTo>
                  <a:pt x="390" y="1391"/>
                </a:lnTo>
                <a:lnTo>
                  <a:pt x="396" y="1392"/>
                </a:lnTo>
                <a:lnTo>
                  <a:pt x="411" y="1395"/>
                </a:lnTo>
                <a:lnTo>
                  <a:pt x="427" y="1395"/>
                </a:lnTo>
                <a:lnTo>
                  <a:pt x="443" y="1395"/>
                </a:lnTo>
                <a:lnTo>
                  <a:pt x="459" y="1396"/>
                </a:lnTo>
                <a:lnTo>
                  <a:pt x="476" y="1398"/>
                </a:lnTo>
                <a:lnTo>
                  <a:pt x="495" y="1403"/>
                </a:lnTo>
                <a:lnTo>
                  <a:pt x="499" y="1404"/>
                </a:lnTo>
                <a:lnTo>
                  <a:pt x="503" y="1407"/>
                </a:lnTo>
                <a:lnTo>
                  <a:pt x="507" y="1410"/>
                </a:lnTo>
                <a:lnTo>
                  <a:pt x="511" y="1414"/>
                </a:lnTo>
                <a:lnTo>
                  <a:pt x="519" y="1423"/>
                </a:lnTo>
                <a:lnTo>
                  <a:pt x="526" y="1432"/>
                </a:lnTo>
                <a:lnTo>
                  <a:pt x="535" y="1442"/>
                </a:lnTo>
                <a:lnTo>
                  <a:pt x="544" y="1450"/>
                </a:lnTo>
                <a:lnTo>
                  <a:pt x="548" y="1452"/>
                </a:lnTo>
                <a:lnTo>
                  <a:pt x="555" y="1455"/>
                </a:lnTo>
                <a:lnTo>
                  <a:pt x="560" y="1456"/>
                </a:lnTo>
                <a:lnTo>
                  <a:pt x="567" y="1458"/>
                </a:lnTo>
                <a:lnTo>
                  <a:pt x="575" y="1456"/>
                </a:lnTo>
                <a:lnTo>
                  <a:pt x="583" y="1455"/>
                </a:lnTo>
                <a:lnTo>
                  <a:pt x="590" y="1454"/>
                </a:lnTo>
                <a:lnTo>
                  <a:pt x="595" y="1451"/>
                </a:lnTo>
                <a:lnTo>
                  <a:pt x="606" y="1444"/>
                </a:lnTo>
                <a:lnTo>
                  <a:pt x="614" y="1436"/>
                </a:lnTo>
                <a:lnTo>
                  <a:pt x="622" y="1428"/>
                </a:lnTo>
                <a:lnTo>
                  <a:pt x="630" y="1422"/>
                </a:lnTo>
                <a:lnTo>
                  <a:pt x="634" y="1419"/>
                </a:lnTo>
                <a:lnTo>
                  <a:pt x="639" y="1416"/>
                </a:lnTo>
                <a:lnTo>
                  <a:pt x="644" y="1415"/>
                </a:lnTo>
                <a:lnTo>
                  <a:pt x="651" y="1415"/>
                </a:lnTo>
                <a:lnTo>
                  <a:pt x="664" y="1416"/>
                </a:lnTo>
                <a:lnTo>
                  <a:pt x="678" y="1419"/>
                </a:lnTo>
                <a:lnTo>
                  <a:pt x="691" y="1424"/>
                </a:lnTo>
                <a:lnTo>
                  <a:pt x="705" y="1430"/>
                </a:lnTo>
                <a:lnTo>
                  <a:pt x="733" y="1446"/>
                </a:lnTo>
                <a:lnTo>
                  <a:pt x="763" y="1463"/>
                </a:lnTo>
                <a:lnTo>
                  <a:pt x="789" y="1480"/>
                </a:lnTo>
                <a:lnTo>
                  <a:pt x="815" y="1496"/>
                </a:lnTo>
                <a:lnTo>
                  <a:pt x="827" y="1503"/>
                </a:lnTo>
                <a:lnTo>
                  <a:pt x="837" y="1507"/>
                </a:lnTo>
                <a:lnTo>
                  <a:pt x="847" y="1511"/>
                </a:lnTo>
                <a:lnTo>
                  <a:pt x="856" y="1511"/>
                </a:lnTo>
                <a:lnTo>
                  <a:pt x="861" y="1511"/>
                </a:lnTo>
                <a:lnTo>
                  <a:pt x="867" y="1510"/>
                </a:lnTo>
                <a:lnTo>
                  <a:pt x="871" y="1507"/>
                </a:lnTo>
                <a:lnTo>
                  <a:pt x="876" y="1504"/>
                </a:lnTo>
                <a:lnTo>
                  <a:pt x="884" y="1498"/>
                </a:lnTo>
                <a:lnTo>
                  <a:pt x="892" y="1491"/>
                </a:lnTo>
                <a:lnTo>
                  <a:pt x="900" y="1483"/>
                </a:lnTo>
                <a:lnTo>
                  <a:pt x="908" y="1476"/>
                </a:lnTo>
                <a:lnTo>
                  <a:pt x="913" y="1474"/>
                </a:lnTo>
                <a:lnTo>
                  <a:pt x="917" y="1471"/>
                </a:lnTo>
                <a:lnTo>
                  <a:pt x="923" y="1470"/>
                </a:lnTo>
                <a:lnTo>
                  <a:pt x="928" y="1470"/>
                </a:lnTo>
                <a:lnTo>
                  <a:pt x="937" y="1470"/>
                </a:lnTo>
                <a:lnTo>
                  <a:pt x="945" y="1472"/>
                </a:lnTo>
                <a:lnTo>
                  <a:pt x="953" y="1475"/>
                </a:lnTo>
                <a:lnTo>
                  <a:pt x="961" y="1479"/>
                </a:lnTo>
                <a:lnTo>
                  <a:pt x="969" y="1482"/>
                </a:lnTo>
                <a:lnTo>
                  <a:pt x="977" y="1484"/>
                </a:lnTo>
                <a:lnTo>
                  <a:pt x="985" y="1487"/>
                </a:lnTo>
                <a:lnTo>
                  <a:pt x="995" y="1487"/>
                </a:lnTo>
                <a:lnTo>
                  <a:pt x="1000" y="1482"/>
                </a:lnTo>
                <a:lnTo>
                  <a:pt x="1005" y="1474"/>
                </a:lnTo>
                <a:lnTo>
                  <a:pt x="1008" y="1466"/>
                </a:lnTo>
                <a:lnTo>
                  <a:pt x="1009" y="1456"/>
                </a:lnTo>
                <a:lnTo>
                  <a:pt x="1011" y="1447"/>
                </a:lnTo>
                <a:lnTo>
                  <a:pt x="1011" y="1438"/>
                </a:lnTo>
                <a:lnTo>
                  <a:pt x="1009" y="1428"/>
                </a:lnTo>
                <a:lnTo>
                  <a:pt x="1008" y="1419"/>
                </a:lnTo>
                <a:lnTo>
                  <a:pt x="1000" y="1387"/>
                </a:lnTo>
                <a:lnTo>
                  <a:pt x="995" y="1372"/>
                </a:lnTo>
                <a:lnTo>
                  <a:pt x="1013" y="1341"/>
                </a:lnTo>
                <a:lnTo>
                  <a:pt x="1028" y="1313"/>
                </a:lnTo>
                <a:lnTo>
                  <a:pt x="1036" y="1301"/>
                </a:lnTo>
                <a:lnTo>
                  <a:pt x="1044" y="1290"/>
                </a:lnTo>
                <a:lnTo>
                  <a:pt x="1055" y="1281"/>
                </a:lnTo>
                <a:lnTo>
                  <a:pt x="1067" y="1271"/>
                </a:lnTo>
                <a:lnTo>
                  <a:pt x="1205" y="1271"/>
                </a:lnTo>
                <a:lnTo>
                  <a:pt x="1212" y="1261"/>
                </a:lnTo>
                <a:lnTo>
                  <a:pt x="1217" y="1251"/>
                </a:lnTo>
                <a:lnTo>
                  <a:pt x="1221" y="1241"/>
                </a:lnTo>
                <a:lnTo>
                  <a:pt x="1225" y="1231"/>
                </a:lnTo>
                <a:lnTo>
                  <a:pt x="1231" y="1211"/>
                </a:lnTo>
                <a:lnTo>
                  <a:pt x="1235" y="1190"/>
                </a:lnTo>
                <a:lnTo>
                  <a:pt x="1239" y="1146"/>
                </a:lnTo>
                <a:lnTo>
                  <a:pt x="1241" y="1097"/>
                </a:lnTo>
                <a:lnTo>
                  <a:pt x="1239" y="1075"/>
                </a:lnTo>
                <a:lnTo>
                  <a:pt x="1231" y="1027"/>
                </a:lnTo>
                <a:lnTo>
                  <a:pt x="1224" y="998"/>
                </a:lnTo>
                <a:lnTo>
                  <a:pt x="1219" y="969"/>
                </a:lnTo>
                <a:lnTo>
                  <a:pt x="1212" y="943"/>
                </a:lnTo>
                <a:lnTo>
                  <a:pt x="1205" y="922"/>
                </a:lnTo>
                <a:lnTo>
                  <a:pt x="1201" y="911"/>
                </a:lnTo>
                <a:lnTo>
                  <a:pt x="1195" y="902"/>
                </a:lnTo>
                <a:lnTo>
                  <a:pt x="1188" y="895"/>
                </a:lnTo>
                <a:lnTo>
                  <a:pt x="1180" y="889"/>
                </a:lnTo>
                <a:lnTo>
                  <a:pt x="1161" y="878"/>
                </a:lnTo>
                <a:lnTo>
                  <a:pt x="1141" y="870"/>
                </a:lnTo>
                <a:lnTo>
                  <a:pt x="1121" y="862"/>
                </a:lnTo>
                <a:lnTo>
                  <a:pt x="1104" y="851"/>
                </a:lnTo>
                <a:lnTo>
                  <a:pt x="1096" y="846"/>
                </a:lnTo>
                <a:lnTo>
                  <a:pt x="1088" y="838"/>
                </a:lnTo>
                <a:lnTo>
                  <a:pt x="1083" y="830"/>
                </a:lnTo>
                <a:lnTo>
                  <a:pt x="1079" y="819"/>
                </a:lnTo>
                <a:lnTo>
                  <a:pt x="1077" y="810"/>
                </a:lnTo>
                <a:lnTo>
                  <a:pt x="1077" y="801"/>
                </a:lnTo>
                <a:lnTo>
                  <a:pt x="1080" y="793"/>
                </a:lnTo>
                <a:lnTo>
                  <a:pt x="1083" y="785"/>
                </a:lnTo>
                <a:lnTo>
                  <a:pt x="1088" y="770"/>
                </a:lnTo>
                <a:lnTo>
                  <a:pt x="1091" y="760"/>
                </a:lnTo>
                <a:lnTo>
                  <a:pt x="1091" y="740"/>
                </a:lnTo>
                <a:lnTo>
                  <a:pt x="1091" y="712"/>
                </a:lnTo>
                <a:lnTo>
                  <a:pt x="1091" y="681"/>
                </a:lnTo>
                <a:lnTo>
                  <a:pt x="1091" y="650"/>
                </a:lnTo>
                <a:lnTo>
                  <a:pt x="1089" y="626"/>
                </a:lnTo>
                <a:lnTo>
                  <a:pt x="1088" y="602"/>
                </a:lnTo>
                <a:lnTo>
                  <a:pt x="1085" y="580"/>
                </a:lnTo>
                <a:lnTo>
                  <a:pt x="1081" y="557"/>
                </a:lnTo>
                <a:lnTo>
                  <a:pt x="1079" y="534"/>
                </a:lnTo>
                <a:lnTo>
                  <a:pt x="1076" y="512"/>
                </a:lnTo>
                <a:lnTo>
                  <a:pt x="1073" y="488"/>
                </a:lnTo>
                <a:lnTo>
                  <a:pt x="1072" y="464"/>
                </a:lnTo>
                <a:lnTo>
                  <a:pt x="1073" y="450"/>
                </a:lnTo>
                <a:lnTo>
                  <a:pt x="1076" y="438"/>
                </a:lnTo>
                <a:lnTo>
                  <a:pt x="1079" y="428"/>
                </a:lnTo>
                <a:lnTo>
                  <a:pt x="1081" y="416"/>
                </a:lnTo>
                <a:lnTo>
                  <a:pt x="1085" y="405"/>
                </a:lnTo>
                <a:lnTo>
                  <a:pt x="1088" y="393"/>
                </a:lnTo>
                <a:lnTo>
                  <a:pt x="1089" y="381"/>
                </a:lnTo>
                <a:lnTo>
                  <a:pt x="1091" y="368"/>
                </a:lnTo>
                <a:lnTo>
                  <a:pt x="1091" y="360"/>
                </a:lnTo>
                <a:lnTo>
                  <a:pt x="1089" y="353"/>
                </a:lnTo>
                <a:lnTo>
                  <a:pt x="1087" y="345"/>
                </a:lnTo>
                <a:lnTo>
                  <a:pt x="1085" y="338"/>
                </a:lnTo>
                <a:lnTo>
                  <a:pt x="1079" y="326"/>
                </a:lnTo>
                <a:lnTo>
                  <a:pt x="1071" y="314"/>
                </a:lnTo>
                <a:lnTo>
                  <a:pt x="1052" y="293"/>
                </a:lnTo>
                <a:lnTo>
                  <a:pt x="1036" y="272"/>
                </a:lnTo>
                <a:lnTo>
                  <a:pt x="1029" y="252"/>
                </a:lnTo>
                <a:lnTo>
                  <a:pt x="1020" y="234"/>
                </a:lnTo>
                <a:lnTo>
                  <a:pt x="1011" y="220"/>
                </a:lnTo>
                <a:lnTo>
                  <a:pt x="1000" y="205"/>
                </a:lnTo>
                <a:lnTo>
                  <a:pt x="977" y="181"/>
                </a:lnTo>
                <a:lnTo>
                  <a:pt x="952" y="159"/>
                </a:lnTo>
                <a:lnTo>
                  <a:pt x="940" y="147"/>
                </a:lnTo>
                <a:lnTo>
                  <a:pt x="928" y="135"/>
                </a:lnTo>
                <a:lnTo>
                  <a:pt x="916" y="123"/>
                </a:lnTo>
                <a:lnTo>
                  <a:pt x="904" y="109"/>
                </a:lnTo>
                <a:lnTo>
                  <a:pt x="893" y="93"/>
                </a:lnTo>
                <a:lnTo>
                  <a:pt x="884" y="77"/>
                </a:lnTo>
                <a:lnTo>
                  <a:pt x="875" y="57"/>
                </a:lnTo>
                <a:lnTo>
                  <a:pt x="868" y="36"/>
                </a:lnTo>
                <a:lnTo>
                  <a:pt x="863" y="31"/>
                </a:lnTo>
                <a:lnTo>
                  <a:pt x="853" y="21"/>
                </a:lnTo>
                <a:lnTo>
                  <a:pt x="847" y="16"/>
                </a:lnTo>
                <a:lnTo>
                  <a:pt x="843" y="11"/>
                </a:lnTo>
                <a:lnTo>
                  <a:pt x="839" y="5"/>
                </a:lnTo>
                <a:lnTo>
                  <a:pt x="837" y="0"/>
                </a:lnTo>
                <a:lnTo>
                  <a:pt x="832" y="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reeform 52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15556" y="3631677"/>
            <a:ext cx="398286" cy="546345"/>
          </a:xfrm>
          <a:custGeom>
            <a:avLst/>
            <a:gdLst>
              <a:gd name="T0" fmla="*/ 121 w 782"/>
              <a:gd name="T1" fmla="*/ 1004 h 1023"/>
              <a:gd name="T2" fmla="*/ 225 w 782"/>
              <a:gd name="T3" fmla="*/ 1011 h 1023"/>
              <a:gd name="T4" fmla="*/ 263 w 782"/>
              <a:gd name="T5" fmla="*/ 944 h 1023"/>
              <a:gd name="T6" fmla="*/ 294 w 782"/>
              <a:gd name="T7" fmla="*/ 871 h 1023"/>
              <a:gd name="T8" fmla="*/ 354 w 782"/>
              <a:gd name="T9" fmla="*/ 866 h 1023"/>
              <a:gd name="T10" fmla="*/ 438 w 782"/>
              <a:gd name="T11" fmla="*/ 910 h 1023"/>
              <a:gd name="T12" fmla="*/ 485 w 782"/>
              <a:gd name="T13" fmla="*/ 910 h 1023"/>
              <a:gd name="T14" fmla="*/ 491 w 782"/>
              <a:gd name="T15" fmla="*/ 880 h 1023"/>
              <a:gd name="T16" fmla="*/ 437 w 782"/>
              <a:gd name="T17" fmla="*/ 831 h 1023"/>
              <a:gd name="T18" fmla="*/ 402 w 782"/>
              <a:gd name="T19" fmla="*/ 771 h 1023"/>
              <a:gd name="T20" fmla="*/ 457 w 782"/>
              <a:gd name="T21" fmla="*/ 758 h 1023"/>
              <a:gd name="T22" fmla="*/ 409 w 782"/>
              <a:gd name="T23" fmla="*/ 726 h 1023"/>
              <a:gd name="T24" fmla="*/ 407 w 782"/>
              <a:gd name="T25" fmla="*/ 687 h 1023"/>
              <a:gd name="T26" fmla="*/ 455 w 782"/>
              <a:gd name="T27" fmla="*/ 646 h 1023"/>
              <a:gd name="T28" fmla="*/ 538 w 782"/>
              <a:gd name="T29" fmla="*/ 674 h 1023"/>
              <a:gd name="T30" fmla="*/ 693 w 782"/>
              <a:gd name="T31" fmla="*/ 716 h 1023"/>
              <a:gd name="T32" fmla="*/ 766 w 782"/>
              <a:gd name="T33" fmla="*/ 630 h 1023"/>
              <a:gd name="T34" fmla="*/ 754 w 782"/>
              <a:gd name="T35" fmla="*/ 573 h 1023"/>
              <a:gd name="T36" fmla="*/ 701 w 782"/>
              <a:gd name="T37" fmla="*/ 561 h 1023"/>
              <a:gd name="T38" fmla="*/ 679 w 782"/>
              <a:gd name="T39" fmla="*/ 533 h 1023"/>
              <a:gd name="T40" fmla="*/ 658 w 782"/>
              <a:gd name="T41" fmla="*/ 481 h 1023"/>
              <a:gd name="T42" fmla="*/ 753 w 782"/>
              <a:gd name="T43" fmla="*/ 373 h 1023"/>
              <a:gd name="T44" fmla="*/ 782 w 782"/>
              <a:gd name="T45" fmla="*/ 299 h 1023"/>
              <a:gd name="T46" fmla="*/ 769 w 782"/>
              <a:gd name="T47" fmla="*/ 177 h 1023"/>
              <a:gd name="T48" fmla="*/ 731 w 782"/>
              <a:gd name="T49" fmla="*/ 129 h 1023"/>
              <a:gd name="T50" fmla="*/ 658 w 782"/>
              <a:gd name="T51" fmla="*/ 106 h 1023"/>
              <a:gd name="T52" fmla="*/ 590 w 782"/>
              <a:gd name="T53" fmla="*/ 95 h 1023"/>
              <a:gd name="T54" fmla="*/ 513 w 782"/>
              <a:gd name="T55" fmla="*/ 26 h 1023"/>
              <a:gd name="T56" fmla="*/ 450 w 782"/>
              <a:gd name="T57" fmla="*/ 1 h 1023"/>
              <a:gd name="T58" fmla="*/ 425 w 782"/>
              <a:gd name="T59" fmla="*/ 25 h 1023"/>
              <a:gd name="T60" fmla="*/ 398 w 782"/>
              <a:gd name="T61" fmla="*/ 107 h 1023"/>
              <a:gd name="T62" fmla="*/ 406 w 782"/>
              <a:gd name="T63" fmla="*/ 179 h 1023"/>
              <a:gd name="T64" fmla="*/ 370 w 782"/>
              <a:gd name="T65" fmla="*/ 211 h 1023"/>
              <a:gd name="T66" fmla="*/ 274 w 782"/>
              <a:gd name="T67" fmla="*/ 239 h 1023"/>
              <a:gd name="T68" fmla="*/ 241 w 782"/>
              <a:gd name="T69" fmla="*/ 258 h 1023"/>
              <a:gd name="T70" fmla="*/ 209 w 782"/>
              <a:gd name="T71" fmla="*/ 223 h 1023"/>
              <a:gd name="T72" fmla="*/ 158 w 782"/>
              <a:gd name="T73" fmla="*/ 214 h 1023"/>
              <a:gd name="T74" fmla="*/ 177 w 782"/>
              <a:gd name="T75" fmla="*/ 174 h 1023"/>
              <a:gd name="T76" fmla="*/ 182 w 782"/>
              <a:gd name="T77" fmla="*/ 137 h 1023"/>
              <a:gd name="T78" fmla="*/ 136 w 782"/>
              <a:gd name="T79" fmla="*/ 121 h 1023"/>
              <a:gd name="T80" fmla="*/ 72 w 782"/>
              <a:gd name="T81" fmla="*/ 134 h 1023"/>
              <a:gd name="T82" fmla="*/ 50 w 782"/>
              <a:gd name="T83" fmla="*/ 171 h 1023"/>
              <a:gd name="T84" fmla="*/ 50 w 782"/>
              <a:gd name="T85" fmla="*/ 247 h 1023"/>
              <a:gd name="T86" fmla="*/ 74 w 782"/>
              <a:gd name="T87" fmla="*/ 315 h 1023"/>
              <a:gd name="T88" fmla="*/ 130 w 782"/>
              <a:gd name="T89" fmla="*/ 342 h 1023"/>
              <a:gd name="T90" fmla="*/ 197 w 782"/>
              <a:gd name="T91" fmla="*/ 359 h 1023"/>
              <a:gd name="T92" fmla="*/ 285 w 782"/>
              <a:gd name="T93" fmla="*/ 362 h 1023"/>
              <a:gd name="T94" fmla="*/ 373 w 782"/>
              <a:gd name="T95" fmla="*/ 343 h 1023"/>
              <a:gd name="T96" fmla="*/ 309 w 782"/>
              <a:gd name="T97" fmla="*/ 487 h 1023"/>
              <a:gd name="T98" fmla="*/ 274 w 782"/>
              <a:gd name="T99" fmla="*/ 509 h 1023"/>
              <a:gd name="T100" fmla="*/ 234 w 782"/>
              <a:gd name="T101" fmla="*/ 494 h 1023"/>
              <a:gd name="T102" fmla="*/ 173 w 782"/>
              <a:gd name="T103" fmla="*/ 525 h 1023"/>
              <a:gd name="T104" fmla="*/ 112 w 782"/>
              <a:gd name="T105" fmla="*/ 586 h 1023"/>
              <a:gd name="T106" fmla="*/ 93 w 782"/>
              <a:gd name="T107" fmla="*/ 668 h 1023"/>
              <a:gd name="T108" fmla="*/ 24 w 782"/>
              <a:gd name="T109" fmla="*/ 763 h 1023"/>
              <a:gd name="T110" fmla="*/ 0 w 782"/>
              <a:gd name="T111" fmla="*/ 824 h 1023"/>
              <a:gd name="T112" fmla="*/ 22 w 782"/>
              <a:gd name="T113" fmla="*/ 859 h 1023"/>
              <a:gd name="T114" fmla="*/ 77 w 782"/>
              <a:gd name="T115" fmla="*/ 860 h 1023"/>
              <a:gd name="T116" fmla="*/ 144 w 782"/>
              <a:gd name="T117" fmla="*/ 887 h 1023"/>
              <a:gd name="T118" fmla="*/ 167 w 782"/>
              <a:gd name="T119" fmla="*/ 927 h 1023"/>
              <a:gd name="T120" fmla="*/ 108 w 782"/>
              <a:gd name="T121" fmla="*/ 1023 h 1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82" h="1023">
                <a:moveTo>
                  <a:pt x="108" y="1023"/>
                </a:moveTo>
                <a:lnTo>
                  <a:pt x="108" y="1019"/>
                </a:lnTo>
                <a:lnTo>
                  <a:pt x="109" y="1015"/>
                </a:lnTo>
                <a:lnTo>
                  <a:pt x="110" y="1012"/>
                </a:lnTo>
                <a:lnTo>
                  <a:pt x="113" y="1010"/>
                </a:lnTo>
                <a:lnTo>
                  <a:pt x="121" y="1004"/>
                </a:lnTo>
                <a:lnTo>
                  <a:pt x="129" y="1002"/>
                </a:lnTo>
                <a:lnTo>
                  <a:pt x="140" y="1000"/>
                </a:lnTo>
                <a:lnTo>
                  <a:pt x="151" y="1000"/>
                </a:lnTo>
                <a:lnTo>
                  <a:pt x="163" y="1000"/>
                </a:lnTo>
                <a:lnTo>
                  <a:pt x="177" y="1002"/>
                </a:lnTo>
                <a:lnTo>
                  <a:pt x="225" y="1011"/>
                </a:lnTo>
                <a:lnTo>
                  <a:pt x="246" y="1018"/>
                </a:lnTo>
                <a:lnTo>
                  <a:pt x="250" y="1007"/>
                </a:lnTo>
                <a:lnTo>
                  <a:pt x="254" y="995"/>
                </a:lnTo>
                <a:lnTo>
                  <a:pt x="257" y="983"/>
                </a:lnTo>
                <a:lnTo>
                  <a:pt x="259" y="970"/>
                </a:lnTo>
                <a:lnTo>
                  <a:pt x="263" y="944"/>
                </a:lnTo>
                <a:lnTo>
                  <a:pt x="269" y="919"/>
                </a:lnTo>
                <a:lnTo>
                  <a:pt x="273" y="907"/>
                </a:lnTo>
                <a:lnTo>
                  <a:pt x="277" y="896"/>
                </a:lnTo>
                <a:lnTo>
                  <a:pt x="282" y="886"/>
                </a:lnTo>
                <a:lnTo>
                  <a:pt x="287" y="878"/>
                </a:lnTo>
                <a:lnTo>
                  <a:pt x="294" y="871"/>
                </a:lnTo>
                <a:lnTo>
                  <a:pt x="303" y="866"/>
                </a:lnTo>
                <a:lnTo>
                  <a:pt x="313" y="862"/>
                </a:lnTo>
                <a:lnTo>
                  <a:pt x="325" y="860"/>
                </a:lnTo>
                <a:lnTo>
                  <a:pt x="335" y="862"/>
                </a:lnTo>
                <a:lnTo>
                  <a:pt x="345" y="863"/>
                </a:lnTo>
                <a:lnTo>
                  <a:pt x="354" y="866"/>
                </a:lnTo>
                <a:lnTo>
                  <a:pt x="363" y="870"/>
                </a:lnTo>
                <a:lnTo>
                  <a:pt x="381" y="878"/>
                </a:lnTo>
                <a:lnTo>
                  <a:pt x="397" y="888"/>
                </a:lnTo>
                <a:lnTo>
                  <a:pt x="413" y="898"/>
                </a:lnTo>
                <a:lnTo>
                  <a:pt x="429" y="907"/>
                </a:lnTo>
                <a:lnTo>
                  <a:pt x="438" y="910"/>
                </a:lnTo>
                <a:lnTo>
                  <a:pt x="447" y="912"/>
                </a:lnTo>
                <a:lnTo>
                  <a:pt x="458" y="914"/>
                </a:lnTo>
                <a:lnTo>
                  <a:pt x="469" y="915"/>
                </a:lnTo>
                <a:lnTo>
                  <a:pt x="475" y="915"/>
                </a:lnTo>
                <a:lnTo>
                  <a:pt x="481" y="912"/>
                </a:lnTo>
                <a:lnTo>
                  <a:pt x="485" y="910"/>
                </a:lnTo>
                <a:lnTo>
                  <a:pt x="487" y="907"/>
                </a:lnTo>
                <a:lnTo>
                  <a:pt x="490" y="902"/>
                </a:lnTo>
                <a:lnTo>
                  <a:pt x="491" y="898"/>
                </a:lnTo>
                <a:lnTo>
                  <a:pt x="493" y="891"/>
                </a:lnTo>
                <a:lnTo>
                  <a:pt x="493" y="884"/>
                </a:lnTo>
                <a:lnTo>
                  <a:pt x="491" y="880"/>
                </a:lnTo>
                <a:lnTo>
                  <a:pt x="490" y="875"/>
                </a:lnTo>
                <a:lnTo>
                  <a:pt x="486" y="870"/>
                </a:lnTo>
                <a:lnTo>
                  <a:pt x="481" y="864"/>
                </a:lnTo>
                <a:lnTo>
                  <a:pt x="467" y="854"/>
                </a:lnTo>
                <a:lnTo>
                  <a:pt x="453" y="843"/>
                </a:lnTo>
                <a:lnTo>
                  <a:pt x="437" y="831"/>
                </a:lnTo>
                <a:lnTo>
                  <a:pt x="422" y="820"/>
                </a:lnTo>
                <a:lnTo>
                  <a:pt x="415" y="815"/>
                </a:lnTo>
                <a:lnTo>
                  <a:pt x="410" y="810"/>
                </a:lnTo>
                <a:lnTo>
                  <a:pt x="406" y="806"/>
                </a:lnTo>
                <a:lnTo>
                  <a:pt x="402" y="800"/>
                </a:lnTo>
                <a:lnTo>
                  <a:pt x="402" y="771"/>
                </a:lnTo>
                <a:lnTo>
                  <a:pt x="422" y="770"/>
                </a:lnTo>
                <a:lnTo>
                  <a:pt x="437" y="768"/>
                </a:lnTo>
                <a:lnTo>
                  <a:pt x="442" y="767"/>
                </a:lnTo>
                <a:lnTo>
                  <a:pt x="447" y="766"/>
                </a:lnTo>
                <a:lnTo>
                  <a:pt x="453" y="762"/>
                </a:lnTo>
                <a:lnTo>
                  <a:pt x="457" y="758"/>
                </a:lnTo>
                <a:lnTo>
                  <a:pt x="451" y="752"/>
                </a:lnTo>
                <a:lnTo>
                  <a:pt x="443" y="747"/>
                </a:lnTo>
                <a:lnTo>
                  <a:pt x="434" y="742"/>
                </a:lnTo>
                <a:lnTo>
                  <a:pt x="425" y="736"/>
                </a:lnTo>
                <a:lnTo>
                  <a:pt x="417" y="731"/>
                </a:lnTo>
                <a:lnTo>
                  <a:pt x="409" y="726"/>
                </a:lnTo>
                <a:lnTo>
                  <a:pt x="406" y="722"/>
                </a:lnTo>
                <a:lnTo>
                  <a:pt x="405" y="719"/>
                </a:lnTo>
                <a:lnTo>
                  <a:pt x="403" y="715"/>
                </a:lnTo>
                <a:lnTo>
                  <a:pt x="402" y="710"/>
                </a:lnTo>
                <a:lnTo>
                  <a:pt x="403" y="699"/>
                </a:lnTo>
                <a:lnTo>
                  <a:pt x="407" y="687"/>
                </a:lnTo>
                <a:lnTo>
                  <a:pt x="414" y="676"/>
                </a:lnTo>
                <a:lnTo>
                  <a:pt x="422" y="666"/>
                </a:lnTo>
                <a:lnTo>
                  <a:pt x="431" y="657"/>
                </a:lnTo>
                <a:lnTo>
                  <a:pt x="443" y="650"/>
                </a:lnTo>
                <a:lnTo>
                  <a:pt x="449" y="647"/>
                </a:lnTo>
                <a:lnTo>
                  <a:pt x="455" y="646"/>
                </a:lnTo>
                <a:lnTo>
                  <a:pt x="462" y="645"/>
                </a:lnTo>
                <a:lnTo>
                  <a:pt x="469" y="645"/>
                </a:lnTo>
                <a:lnTo>
                  <a:pt x="479" y="646"/>
                </a:lnTo>
                <a:lnTo>
                  <a:pt x="495" y="653"/>
                </a:lnTo>
                <a:lnTo>
                  <a:pt x="515" y="662"/>
                </a:lnTo>
                <a:lnTo>
                  <a:pt x="538" y="674"/>
                </a:lnTo>
                <a:lnTo>
                  <a:pt x="561" y="686"/>
                </a:lnTo>
                <a:lnTo>
                  <a:pt x="581" y="698"/>
                </a:lnTo>
                <a:lnTo>
                  <a:pt x="597" y="708"/>
                </a:lnTo>
                <a:lnTo>
                  <a:pt x="607" y="716"/>
                </a:lnTo>
                <a:lnTo>
                  <a:pt x="657" y="716"/>
                </a:lnTo>
                <a:lnTo>
                  <a:pt x="693" y="716"/>
                </a:lnTo>
                <a:lnTo>
                  <a:pt x="722" y="716"/>
                </a:lnTo>
                <a:lnTo>
                  <a:pt x="751" y="716"/>
                </a:lnTo>
                <a:lnTo>
                  <a:pt x="746" y="674"/>
                </a:lnTo>
                <a:lnTo>
                  <a:pt x="754" y="654"/>
                </a:lnTo>
                <a:lnTo>
                  <a:pt x="762" y="638"/>
                </a:lnTo>
                <a:lnTo>
                  <a:pt x="766" y="630"/>
                </a:lnTo>
                <a:lnTo>
                  <a:pt x="767" y="622"/>
                </a:lnTo>
                <a:lnTo>
                  <a:pt x="770" y="613"/>
                </a:lnTo>
                <a:lnTo>
                  <a:pt x="770" y="602"/>
                </a:lnTo>
                <a:lnTo>
                  <a:pt x="770" y="585"/>
                </a:lnTo>
                <a:lnTo>
                  <a:pt x="770" y="571"/>
                </a:lnTo>
                <a:lnTo>
                  <a:pt x="754" y="573"/>
                </a:lnTo>
                <a:lnTo>
                  <a:pt x="739" y="573"/>
                </a:lnTo>
                <a:lnTo>
                  <a:pt x="726" y="571"/>
                </a:lnTo>
                <a:lnTo>
                  <a:pt x="715" y="569"/>
                </a:lnTo>
                <a:lnTo>
                  <a:pt x="710" y="567"/>
                </a:lnTo>
                <a:lnTo>
                  <a:pt x="705" y="565"/>
                </a:lnTo>
                <a:lnTo>
                  <a:pt x="701" y="561"/>
                </a:lnTo>
                <a:lnTo>
                  <a:pt x="698" y="557"/>
                </a:lnTo>
                <a:lnTo>
                  <a:pt x="695" y="551"/>
                </a:lnTo>
                <a:lnTo>
                  <a:pt x="693" y="546"/>
                </a:lnTo>
                <a:lnTo>
                  <a:pt x="691" y="538"/>
                </a:lnTo>
                <a:lnTo>
                  <a:pt x="691" y="530"/>
                </a:lnTo>
                <a:lnTo>
                  <a:pt x="679" y="533"/>
                </a:lnTo>
                <a:lnTo>
                  <a:pt x="667" y="534"/>
                </a:lnTo>
                <a:lnTo>
                  <a:pt x="654" y="533"/>
                </a:lnTo>
                <a:lnTo>
                  <a:pt x="638" y="530"/>
                </a:lnTo>
                <a:lnTo>
                  <a:pt x="642" y="513"/>
                </a:lnTo>
                <a:lnTo>
                  <a:pt x="649" y="497"/>
                </a:lnTo>
                <a:lnTo>
                  <a:pt x="658" y="481"/>
                </a:lnTo>
                <a:lnTo>
                  <a:pt x="667" y="466"/>
                </a:lnTo>
                <a:lnTo>
                  <a:pt x="691" y="439"/>
                </a:lnTo>
                <a:lnTo>
                  <a:pt x="717" y="414"/>
                </a:lnTo>
                <a:lnTo>
                  <a:pt x="729" y="401"/>
                </a:lnTo>
                <a:lnTo>
                  <a:pt x="741" y="387"/>
                </a:lnTo>
                <a:lnTo>
                  <a:pt x="753" y="373"/>
                </a:lnTo>
                <a:lnTo>
                  <a:pt x="762" y="358"/>
                </a:lnTo>
                <a:lnTo>
                  <a:pt x="770" y="343"/>
                </a:lnTo>
                <a:lnTo>
                  <a:pt x="777" y="326"/>
                </a:lnTo>
                <a:lnTo>
                  <a:pt x="779" y="318"/>
                </a:lnTo>
                <a:lnTo>
                  <a:pt x="781" y="309"/>
                </a:lnTo>
                <a:lnTo>
                  <a:pt x="782" y="299"/>
                </a:lnTo>
                <a:lnTo>
                  <a:pt x="782" y="289"/>
                </a:lnTo>
                <a:lnTo>
                  <a:pt x="781" y="259"/>
                </a:lnTo>
                <a:lnTo>
                  <a:pt x="778" y="226"/>
                </a:lnTo>
                <a:lnTo>
                  <a:pt x="775" y="209"/>
                </a:lnTo>
                <a:lnTo>
                  <a:pt x="771" y="193"/>
                </a:lnTo>
                <a:lnTo>
                  <a:pt x="769" y="177"/>
                </a:lnTo>
                <a:lnTo>
                  <a:pt x="763" y="162"/>
                </a:lnTo>
                <a:lnTo>
                  <a:pt x="755" y="157"/>
                </a:lnTo>
                <a:lnTo>
                  <a:pt x="749" y="150"/>
                </a:lnTo>
                <a:lnTo>
                  <a:pt x="742" y="143"/>
                </a:lnTo>
                <a:lnTo>
                  <a:pt x="737" y="135"/>
                </a:lnTo>
                <a:lnTo>
                  <a:pt x="731" y="129"/>
                </a:lnTo>
                <a:lnTo>
                  <a:pt x="725" y="122"/>
                </a:lnTo>
                <a:lnTo>
                  <a:pt x="718" y="118"/>
                </a:lnTo>
                <a:lnTo>
                  <a:pt x="710" y="114"/>
                </a:lnTo>
                <a:lnTo>
                  <a:pt x="691" y="109"/>
                </a:lnTo>
                <a:lnTo>
                  <a:pt x="674" y="107"/>
                </a:lnTo>
                <a:lnTo>
                  <a:pt x="658" y="106"/>
                </a:lnTo>
                <a:lnTo>
                  <a:pt x="642" y="106"/>
                </a:lnTo>
                <a:lnTo>
                  <a:pt x="626" y="106"/>
                </a:lnTo>
                <a:lnTo>
                  <a:pt x="611" y="103"/>
                </a:lnTo>
                <a:lnTo>
                  <a:pt x="605" y="102"/>
                </a:lnTo>
                <a:lnTo>
                  <a:pt x="597" y="99"/>
                </a:lnTo>
                <a:lnTo>
                  <a:pt x="590" y="95"/>
                </a:lnTo>
                <a:lnTo>
                  <a:pt x="583" y="90"/>
                </a:lnTo>
                <a:lnTo>
                  <a:pt x="571" y="78"/>
                </a:lnTo>
                <a:lnTo>
                  <a:pt x="557" y="64"/>
                </a:lnTo>
                <a:lnTo>
                  <a:pt x="541" y="49"/>
                </a:lnTo>
                <a:lnTo>
                  <a:pt x="522" y="34"/>
                </a:lnTo>
                <a:lnTo>
                  <a:pt x="513" y="26"/>
                </a:lnTo>
                <a:lnTo>
                  <a:pt x="503" y="21"/>
                </a:lnTo>
                <a:lnTo>
                  <a:pt x="493" y="14"/>
                </a:lnTo>
                <a:lnTo>
                  <a:pt x="482" y="10"/>
                </a:lnTo>
                <a:lnTo>
                  <a:pt x="471" y="6"/>
                </a:lnTo>
                <a:lnTo>
                  <a:pt x="461" y="2"/>
                </a:lnTo>
                <a:lnTo>
                  <a:pt x="450" y="1"/>
                </a:lnTo>
                <a:lnTo>
                  <a:pt x="438" y="0"/>
                </a:lnTo>
                <a:lnTo>
                  <a:pt x="435" y="0"/>
                </a:lnTo>
                <a:lnTo>
                  <a:pt x="433" y="1"/>
                </a:lnTo>
                <a:lnTo>
                  <a:pt x="430" y="2"/>
                </a:lnTo>
                <a:lnTo>
                  <a:pt x="426" y="6"/>
                </a:lnTo>
                <a:lnTo>
                  <a:pt x="425" y="25"/>
                </a:lnTo>
                <a:lnTo>
                  <a:pt x="422" y="40"/>
                </a:lnTo>
                <a:lnTo>
                  <a:pt x="417" y="53"/>
                </a:lnTo>
                <a:lnTo>
                  <a:pt x="411" y="66"/>
                </a:lnTo>
                <a:lnTo>
                  <a:pt x="406" y="78"/>
                </a:lnTo>
                <a:lnTo>
                  <a:pt x="401" y="93"/>
                </a:lnTo>
                <a:lnTo>
                  <a:pt x="398" y="107"/>
                </a:lnTo>
                <a:lnTo>
                  <a:pt x="397" y="126"/>
                </a:lnTo>
                <a:lnTo>
                  <a:pt x="397" y="138"/>
                </a:lnTo>
                <a:lnTo>
                  <a:pt x="398" y="149"/>
                </a:lnTo>
                <a:lnTo>
                  <a:pt x="399" y="158"/>
                </a:lnTo>
                <a:lnTo>
                  <a:pt x="401" y="166"/>
                </a:lnTo>
                <a:lnTo>
                  <a:pt x="406" y="179"/>
                </a:lnTo>
                <a:lnTo>
                  <a:pt x="414" y="193"/>
                </a:lnTo>
                <a:lnTo>
                  <a:pt x="409" y="198"/>
                </a:lnTo>
                <a:lnTo>
                  <a:pt x="403" y="202"/>
                </a:lnTo>
                <a:lnTo>
                  <a:pt x="395" y="205"/>
                </a:lnTo>
                <a:lnTo>
                  <a:pt x="387" y="207"/>
                </a:lnTo>
                <a:lnTo>
                  <a:pt x="370" y="211"/>
                </a:lnTo>
                <a:lnTo>
                  <a:pt x="350" y="213"/>
                </a:lnTo>
                <a:lnTo>
                  <a:pt x="311" y="211"/>
                </a:lnTo>
                <a:lnTo>
                  <a:pt x="282" y="210"/>
                </a:lnTo>
                <a:lnTo>
                  <a:pt x="279" y="221"/>
                </a:lnTo>
                <a:lnTo>
                  <a:pt x="277" y="231"/>
                </a:lnTo>
                <a:lnTo>
                  <a:pt x="274" y="239"/>
                </a:lnTo>
                <a:lnTo>
                  <a:pt x="270" y="246"/>
                </a:lnTo>
                <a:lnTo>
                  <a:pt x="266" y="251"/>
                </a:lnTo>
                <a:lnTo>
                  <a:pt x="261" y="255"/>
                </a:lnTo>
                <a:lnTo>
                  <a:pt x="254" y="258"/>
                </a:lnTo>
                <a:lnTo>
                  <a:pt x="246" y="258"/>
                </a:lnTo>
                <a:lnTo>
                  <a:pt x="241" y="258"/>
                </a:lnTo>
                <a:lnTo>
                  <a:pt x="235" y="257"/>
                </a:lnTo>
                <a:lnTo>
                  <a:pt x="231" y="255"/>
                </a:lnTo>
                <a:lnTo>
                  <a:pt x="227" y="253"/>
                </a:lnTo>
                <a:lnTo>
                  <a:pt x="221" y="246"/>
                </a:lnTo>
                <a:lnTo>
                  <a:pt x="215" y="239"/>
                </a:lnTo>
                <a:lnTo>
                  <a:pt x="209" y="223"/>
                </a:lnTo>
                <a:lnTo>
                  <a:pt x="203" y="210"/>
                </a:lnTo>
                <a:lnTo>
                  <a:pt x="189" y="213"/>
                </a:lnTo>
                <a:lnTo>
                  <a:pt x="177" y="215"/>
                </a:lnTo>
                <a:lnTo>
                  <a:pt x="171" y="215"/>
                </a:lnTo>
                <a:lnTo>
                  <a:pt x="165" y="215"/>
                </a:lnTo>
                <a:lnTo>
                  <a:pt x="158" y="214"/>
                </a:lnTo>
                <a:lnTo>
                  <a:pt x="150" y="210"/>
                </a:lnTo>
                <a:lnTo>
                  <a:pt x="154" y="201"/>
                </a:lnTo>
                <a:lnTo>
                  <a:pt x="161" y="193"/>
                </a:lnTo>
                <a:lnTo>
                  <a:pt x="166" y="186"/>
                </a:lnTo>
                <a:lnTo>
                  <a:pt x="171" y="181"/>
                </a:lnTo>
                <a:lnTo>
                  <a:pt x="177" y="174"/>
                </a:lnTo>
                <a:lnTo>
                  <a:pt x="182" y="169"/>
                </a:lnTo>
                <a:lnTo>
                  <a:pt x="185" y="161"/>
                </a:lnTo>
                <a:lnTo>
                  <a:pt x="186" y="150"/>
                </a:lnTo>
                <a:lnTo>
                  <a:pt x="185" y="145"/>
                </a:lnTo>
                <a:lnTo>
                  <a:pt x="183" y="141"/>
                </a:lnTo>
                <a:lnTo>
                  <a:pt x="182" y="137"/>
                </a:lnTo>
                <a:lnTo>
                  <a:pt x="179" y="133"/>
                </a:lnTo>
                <a:lnTo>
                  <a:pt x="173" y="127"/>
                </a:lnTo>
                <a:lnTo>
                  <a:pt x="165" y="123"/>
                </a:lnTo>
                <a:lnTo>
                  <a:pt x="155" y="122"/>
                </a:lnTo>
                <a:lnTo>
                  <a:pt x="145" y="121"/>
                </a:lnTo>
                <a:lnTo>
                  <a:pt x="136" y="121"/>
                </a:lnTo>
                <a:lnTo>
                  <a:pt x="125" y="121"/>
                </a:lnTo>
                <a:lnTo>
                  <a:pt x="106" y="121"/>
                </a:lnTo>
                <a:lnTo>
                  <a:pt x="90" y="125"/>
                </a:lnTo>
                <a:lnTo>
                  <a:pt x="84" y="127"/>
                </a:lnTo>
                <a:lnTo>
                  <a:pt x="77" y="130"/>
                </a:lnTo>
                <a:lnTo>
                  <a:pt x="72" y="134"/>
                </a:lnTo>
                <a:lnTo>
                  <a:pt x="66" y="139"/>
                </a:lnTo>
                <a:lnTo>
                  <a:pt x="61" y="145"/>
                </a:lnTo>
                <a:lnTo>
                  <a:pt x="58" y="150"/>
                </a:lnTo>
                <a:lnTo>
                  <a:pt x="54" y="157"/>
                </a:lnTo>
                <a:lnTo>
                  <a:pt x="52" y="163"/>
                </a:lnTo>
                <a:lnTo>
                  <a:pt x="50" y="171"/>
                </a:lnTo>
                <a:lnTo>
                  <a:pt x="49" y="179"/>
                </a:lnTo>
                <a:lnTo>
                  <a:pt x="48" y="189"/>
                </a:lnTo>
                <a:lnTo>
                  <a:pt x="48" y="198"/>
                </a:lnTo>
                <a:lnTo>
                  <a:pt x="48" y="215"/>
                </a:lnTo>
                <a:lnTo>
                  <a:pt x="49" y="233"/>
                </a:lnTo>
                <a:lnTo>
                  <a:pt x="50" y="247"/>
                </a:lnTo>
                <a:lnTo>
                  <a:pt x="52" y="262"/>
                </a:lnTo>
                <a:lnTo>
                  <a:pt x="56" y="274"/>
                </a:lnTo>
                <a:lnTo>
                  <a:pt x="58" y="286"/>
                </a:lnTo>
                <a:lnTo>
                  <a:pt x="64" y="297"/>
                </a:lnTo>
                <a:lnTo>
                  <a:pt x="69" y="307"/>
                </a:lnTo>
                <a:lnTo>
                  <a:pt x="74" y="315"/>
                </a:lnTo>
                <a:lnTo>
                  <a:pt x="81" y="322"/>
                </a:lnTo>
                <a:lnTo>
                  <a:pt x="89" y="329"/>
                </a:lnTo>
                <a:lnTo>
                  <a:pt x="98" y="334"/>
                </a:lnTo>
                <a:lnTo>
                  <a:pt x="108" y="338"/>
                </a:lnTo>
                <a:lnTo>
                  <a:pt x="118" y="341"/>
                </a:lnTo>
                <a:lnTo>
                  <a:pt x="130" y="342"/>
                </a:lnTo>
                <a:lnTo>
                  <a:pt x="144" y="343"/>
                </a:lnTo>
                <a:lnTo>
                  <a:pt x="155" y="345"/>
                </a:lnTo>
                <a:lnTo>
                  <a:pt x="167" y="347"/>
                </a:lnTo>
                <a:lnTo>
                  <a:pt x="177" y="350"/>
                </a:lnTo>
                <a:lnTo>
                  <a:pt x="186" y="355"/>
                </a:lnTo>
                <a:lnTo>
                  <a:pt x="197" y="359"/>
                </a:lnTo>
                <a:lnTo>
                  <a:pt x="207" y="363"/>
                </a:lnTo>
                <a:lnTo>
                  <a:pt x="219" y="366"/>
                </a:lnTo>
                <a:lnTo>
                  <a:pt x="234" y="367"/>
                </a:lnTo>
                <a:lnTo>
                  <a:pt x="251" y="366"/>
                </a:lnTo>
                <a:lnTo>
                  <a:pt x="269" y="365"/>
                </a:lnTo>
                <a:lnTo>
                  <a:pt x="285" y="362"/>
                </a:lnTo>
                <a:lnTo>
                  <a:pt x="299" y="359"/>
                </a:lnTo>
                <a:lnTo>
                  <a:pt x="313" y="355"/>
                </a:lnTo>
                <a:lnTo>
                  <a:pt x="325" y="351"/>
                </a:lnTo>
                <a:lnTo>
                  <a:pt x="334" y="347"/>
                </a:lnTo>
                <a:lnTo>
                  <a:pt x="342" y="343"/>
                </a:lnTo>
                <a:lnTo>
                  <a:pt x="373" y="343"/>
                </a:lnTo>
                <a:lnTo>
                  <a:pt x="370" y="355"/>
                </a:lnTo>
                <a:lnTo>
                  <a:pt x="362" y="377"/>
                </a:lnTo>
                <a:lnTo>
                  <a:pt x="350" y="405"/>
                </a:lnTo>
                <a:lnTo>
                  <a:pt x="337" y="434"/>
                </a:lnTo>
                <a:lnTo>
                  <a:pt x="322" y="463"/>
                </a:lnTo>
                <a:lnTo>
                  <a:pt x="309" y="487"/>
                </a:lnTo>
                <a:lnTo>
                  <a:pt x="302" y="498"/>
                </a:lnTo>
                <a:lnTo>
                  <a:pt x="297" y="505"/>
                </a:lnTo>
                <a:lnTo>
                  <a:pt x="291" y="510"/>
                </a:lnTo>
                <a:lnTo>
                  <a:pt x="287" y="511"/>
                </a:lnTo>
                <a:lnTo>
                  <a:pt x="281" y="511"/>
                </a:lnTo>
                <a:lnTo>
                  <a:pt x="274" y="509"/>
                </a:lnTo>
                <a:lnTo>
                  <a:pt x="267" y="506"/>
                </a:lnTo>
                <a:lnTo>
                  <a:pt x="261" y="502"/>
                </a:lnTo>
                <a:lnTo>
                  <a:pt x="254" y="499"/>
                </a:lnTo>
                <a:lnTo>
                  <a:pt x="247" y="497"/>
                </a:lnTo>
                <a:lnTo>
                  <a:pt x="241" y="494"/>
                </a:lnTo>
                <a:lnTo>
                  <a:pt x="234" y="494"/>
                </a:lnTo>
                <a:lnTo>
                  <a:pt x="229" y="494"/>
                </a:lnTo>
                <a:lnTo>
                  <a:pt x="222" y="497"/>
                </a:lnTo>
                <a:lnTo>
                  <a:pt x="215" y="499"/>
                </a:lnTo>
                <a:lnTo>
                  <a:pt x="207" y="503"/>
                </a:lnTo>
                <a:lnTo>
                  <a:pt x="190" y="513"/>
                </a:lnTo>
                <a:lnTo>
                  <a:pt x="173" y="525"/>
                </a:lnTo>
                <a:lnTo>
                  <a:pt x="155" y="538"/>
                </a:lnTo>
                <a:lnTo>
                  <a:pt x="142" y="550"/>
                </a:lnTo>
                <a:lnTo>
                  <a:pt x="132" y="559"/>
                </a:lnTo>
                <a:lnTo>
                  <a:pt x="125" y="566"/>
                </a:lnTo>
                <a:lnTo>
                  <a:pt x="117" y="577"/>
                </a:lnTo>
                <a:lnTo>
                  <a:pt x="112" y="586"/>
                </a:lnTo>
                <a:lnTo>
                  <a:pt x="106" y="595"/>
                </a:lnTo>
                <a:lnTo>
                  <a:pt x="104" y="605"/>
                </a:lnTo>
                <a:lnTo>
                  <a:pt x="100" y="621"/>
                </a:lnTo>
                <a:lnTo>
                  <a:pt x="98" y="635"/>
                </a:lnTo>
                <a:lnTo>
                  <a:pt x="97" y="651"/>
                </a:lnTo>
                <a:lnTo>
                  <a:pt x="93" y="668"/>
                </a:lnTo>
                <a:lnTo>
                  <a:pt x="90" y="678"/>
                </a:lnTo>
                <a:lnTo>
                  <a:pt x="85" y="687"/>
                </a:lnTo>
                <a:lnTo>
                  <a:pt x="80" y="698"/>
                </a:lnTo>
                <a:lnTo>
                  <a:pt x="72" y="710"/>
                </a:lnTo>
                <a:lnTo>
                  <a:pt x="48" y="738"/>
                </a:lnTo>
                <a:lnTo>
                  <a:pt x="24" y="763"/>
                </a:lnTo>
                <a:lnTo>
                  <a:pt x="14" y="775"/>
                </a:lnTo>
                <a:lnTo>
                  <a:pt x="6" y="790"/>
                </a:lnTo>
                <a:lnTo>
                  <a:pt x="4" y="798"/>
                </a:lnTo>
                <a:lnTo>
                  <a:pt x="1" y="806"/>
                </a:lnTo>
                <a:lnTo>
                  <a:pt x="0" y="815"/>
                </a:lnTo>
                <a:lnTo>
                  <a:pt x="0" y="824"/>
                </a:lnTo>
                <a:lnTo>
                  <a:pt x="0" y="834"/>
                </a:lnTo>
                <a:lnTo>
                  <a:pt x="2" y="840"/>
                </a:lnTo>
                <a:lnTo>
                  <a:pt x="6" y="847"/>
                </a:lnTo>
                <a:lnTo>
                  <a:pt x="10" y="852"/>
                </a:lnTo>
                <a:lnTo>
                  <a:pt x="16" y="855"/>
                </a:lnTo>
                <a:lnTo>
                  <a:pt x="22" y="859"/>
                </a:lnTo>
                <a:lnTo>
                  <a:pt x="29" y="860"/>
                </a:lnTo>
                <a:lnTo>
                  <a:pt x="36" y="860"/>
                </a:lnTo>
                <a:lnTo>
                  <a:pt x="45" y="860"/>
                </a:lnTo>
                <a:lnTo>
                  <a:pt x="54" y="860"/>
                </a:lnTo>
                <a:lnTo>
                  <a:pt x="65" y="860"/>
                </a:lnTo>
                <a:lnTo>
                  <a:pt x="77" y="860"/>
                </a:lnTo>
                <a:lnTo>
                  <a:pt x="86" y="862"/>
                </a:lnTo>
                <a:lnTo>
                  <a:pt x="100" y="866"/>
                </a:lnTo>
                <a:lnTo>
                  <a:pt x="114" y="871"/>
                </a:lnTo>
                <a:lnTo>
                  <a:pt x="129" y="878"/>
                </a:lnTo>
                <a:lnTo>
                  <a:pt x="137" y="883"/>
                </a:lnTo>
                <a:lnTo>
                  <a:pt x="144" y="887"/>
                </a:lnTo>
                <a:lnTo>
                  <a:pt x="150" y="892"/>
                </a:lnTo>
                <a:lnTo>
                  <a:pt x="155" y="899"/>
                </a:lnTo>
                <a:lnTo>
                  <a:pt x="161" y="906"/>
                </a:lnTo>
                <a:lnTo>
                  <a:pt x="165" y="912"/>
                </a:lnTo>
                <a:lnTo>
                  <a:pt x="166" y="919"/>
                </a:lnTo>
                <a:lnTo>
                  <a:pt x="167" y="927"/>
                </a:lnTo>
                <a:lnTo>
                  <a:pt x="161" y="936"/>
                </a:lnTo>
                <a:lnTo>
                  <a:pt x="145" y="952"/>
                </a:lnTo>
                <a:lnTo>
                  <a:pt x="128" y="968"/>
                </a:lnTo>
                <a:lnTo>
                  <a:pt x="113" y="982"/>
                </a:lnTo>
                <a:lnTo>
                  <a:pt x="113" y="1006"/>
                </a:lnTo>
                <a:lnTo>
                  <a:pt x="108" y="102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reeform 101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814482" y="4603925"/>
            <a:ext cx="443094" cy="460814"/>
          </a:xfrm>
          <a:custGeom>
            <a:avLst/>
            <a:gdLst>
              <a:gd name="T0" fmla="*/ 3 w 878"/>
              <a:gd name="T1" fmla="*/ 528 h 863"/>
              <a:gd name="T2" fmla="*/ 28 w 878"/>
              <a:gd name="T3" fmla="*/ 565 h 863"/>
              <a:gd name="T4" fmla="*/ 111 w 878"/>
              <a:gd name="T5" fmla="*/ 603 h 863"/>
              <a:gd name="T6" fmla="*/ 116 w 878"/>
              <a:gd name="T7" fmla="*/ 657 h 863"/>
              <a:gd name="T8" fmla="*/ 129 w 878"/>
              <a:gd name="T9" fmla="*/ 713 h 863"/>
              <a:gd name="T10" fmla="*/ 181 w 878"/>
              <a:gd name="T11" fmla="*/ 735 h 863"/>
              <a:gd name="T12" fmla="*/ 244 w 878"/>
              <a:gd name="T13" fmla="*/ 759 h 863"/>
              <a:gd name="T14" fmla="*/ 275 w 878"/>
              <a:gd name="T15" fmla="*/ 782 h 863"/>
              <a:gd name="T16" fmla="*/ 315 w 878"/>
              <a:gd name="T17" fmla="*/ 773 h 863"/>
              <a:gd name="T18" fmla="*/ 369 w 878"/>
              <a:gd name="T19" fmla="*/ 719 h 863"/>
              <a:gd name="T20" fmla="*/ 397 w 878"/>
              <a:gd name="T21" fmla="*/ 749 h 863"/>
              <a:gd name="T22" fmla="*/ 400 w 878"/>
              <a:gd name="T23" fmla="*/ 801 h 863"/>
              <a:gd name="T24" fmla="*/ 433 w 878"/>
              <a:gd name="T25" fmla="*/ 841 h 863"/>
              <a:gd name="T26" fmla="*/ 510 w 878"/>
              <a:gd name="T27" fmla="*/ 862 h 863"/>
              <a:gd name="T28" fmla="*/ 565 w 878"/>
              <a:gd name="T29" fmla="*/ 842 h 863"/>
              <a:gd name="T30" fmla="*/ 592 w 878"/>
              <a:gd name="T31" fmla="*/ 802 h 863"/>
              <a:gd name="T32" fmla="*/ 613 w 878"/>
              <a:gd name="T33" fmla="*/ 777 h 863"/>
              <a:gd name="T34" fmla="*/ 692 w 878"/>
              <a:gd name="T35" fmla="*/ 759 h 863"/>
              <a:gd name="T36" fmla="*/ 770 w 878"/>
              <a:gd name="T37" fmla="*/ 746 h 863"/>
              <a:gd name="T38" fmla="*/ 844 w 878"/>
              <a:gd name="T39" fmla="*/ 674 h 863"/>
              <a:gd name="T40" fmla="*/ 813 w 878"/>
              <a:gd name="T41" fmla="*/ 609 h 863"/>
              <a:gd name="T42" fmla="*/ 826 w 878"/>
              <a:gd name="T43" fmla="*/ 568 h 863"/>
              <a:gd name="T44" fmla="*/ 877 w 878"/>
              <a:gd name="T45" fmla="*/ 541 h 863"/>
              <a:gd name="T46" fmla="*/ 842 w 878"/>
              <a:gd name="T47" fmla="*/ 488 h 863"/>
              <a:gd name="T48" fmla="*/ 769 w 878"/>
              <a:gd name="T49" fmla="*/ 422 h 863"/>
              <a:gd name="T50" fmla="*/ 746 w 878"/>
              <a:gd name="T51" fmla="*/ 353 h 863"/>
              <a:gd name="T52" fmla="*/ 722 w 878"/>
              <a:gd name="T53" fmla="*/ 293 h 863"/>
              <a:gd name="T54" fmla="*/ 678 w 878"/>
              <a:gd name="T55" fmla="*/ 325 h 863"/>
              <a:gd name="T56" fmla="*/ 652 w 878"/>
              <a:gd name="T57" fmla="*/ 330 h 863"/>
              <a:gd name="T58" fmla="*/ 597 w 878"/>
              <a:gd name="T59" fmla="*/ 309 h 863"/>
              <a:gd name="T60" fmla="*/ 590 w 878"/>
              <a:gd name="T61" fmla="*/ 282 h 863"/>
              <a:gd name="T62" fmla="*/ 598 w 878"/>
              <a:gd name="T63" fmla="*/ 222 h 863"/>
              <a:gd name="T64" fmla="*/ 584 w 878"/>
              <a:gd name="T65" fmla="*/ 205 h 863"/>
              <a:gd name="T66" fmla="*/ 594 w 878"/>
              <a:gd name="T67" fmla="*/ 165 h 863"/>
              <a:gd name="T68" fmla="*/ 637 w 878"/>
              <a:gd name="T69" fmla="*/ 122 h 863"/>
              <a:gd name="T70" fmla="*/ 666 w 878"/>
              <a:gd name="T71" fmla="*/ 78 h 863"/>
              <a:gd name="T72" fmla="*/ 649 w 878"/>
              <a:gd name="T73" fmla="*/ 53 h 863"/>
              <a:gd name="T74" fmla="*/ 557 w 878"/>
              <a:gd name="T75" fmla="*/ 30 h 863"/>
              <a:gd name="T76" fmla="*/ 480 w 878"/>
              <a:gd name="T77" fmla="*/ 9 h 863"/>
              <a:gd name="T78" fmla="*/ 430 w 878"/>
              <a:gd name="T79" fmla="*/ 10 h 863"/>
              <a:gd name="T80" fmla="*/ 399 w 878"/>
              <a:gd name="T81" fmla="*/ 37 h 863"/>
              <a:gd name="T82" fmla="*/ 400 w 878"/>
              <a:gd name="T83" fmla="*/ 70 h 863"/>
              <a:gd name="T84" fmla="*/ 422 w 878"/>
              <a:gd name="T85" fmla="*/ 113 h 863"/>
              <a:gd name="T86" fmla="*/ 417 w 878"/>
              <a:gd name="T87" fmla="*/ 164 h 863"/>
              <a:gd name="T88" fmla="*/ 367 w 878"/>
              <a:gd name="T89" fmla="*/ 188 h 863"/>
              <a:gd name="T90" fmla="*/ 243 w 878"/>
              <a:gd name="T91" fmla="*/ 209 h 863"/>
              <a:gd name="T92" fmla="*/ 168 w 878"/>
              <a:gd name="T93" fmla="*/ 249 h 863"/>
              <a:gd name="T94" fmla="*/ 17 w 878"/>
              <a:gd name="T95" fmla="*/ 328 h 863"/>
              <a:gd name="T96" fmla="*/ 0 w 878"/>
              <a:gd name="T97" fmla="*/ 349 h 863"/>
              <a:gd name="T98" fmla="*/ 23 w 878"/>
              <a:gd name="T99" fmla="*/ 378 h 863"/>
              <a:gd name="T100" fmla="*/ 69 w 878"/>
              <a:gd name="T101" fmla="*/ 409 h 863"/>
              <a:gd name="T102" fmla="*/ 68 w 878"/>
              <a:gd name="T103" fmla="*/ 444 h 863"/>
              <a:gd name="T104" fmla="*/ 45 w 878"/>
              <a:gd name="T105" fmla="*/ 461 h 863"/>
              <a:gd name="T106" fmla="*/ 9 w 878"/>
              <a:gd name="T107" fmla="*/ 482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78" h="863">
                <a:moveTo>
                  <a:pt x="12" y="482"/>
                </a:moveTo>
                <a:lnTo>
                  <a:pt x="5" y="494"/>
                </a:lnTo>
                <a:lnTo>
                  <a:pt x="0" y="506"/>
                </a:lnTo>
                <a:lnTo>
                  <a:pt x="0" y="518"/>
                </a:lnTo>
                <a:lnTo>
                  <a:pt x="3" y="528"/>
                </a:lnTo>
                <a:lnTo>
                  <a:pt x="5" y="537"/>
                </a:lnTo>
                <a:lnTo>
                  <a:pt x="9" y="545"/>
                </a:lnTo>
                <a:lnTo>
                  <a:pt x="15" y="553"/>
                </a:lnTo>
                <a:lnTo>
                  <a:pt x="21" y="558"/>
                </a:lnTo>
                <a:lnTo>
                  <a:pt x="28" y="565"/>
                </a:lnTo>
                <a:lnTo>
                  <a:pt x="35" y="569"/>
                </a:lnTo>
                <a:lnTo>
                  <a:pt x="68" y="584"/>
                </a:lnTo>
                <a:lnTo>
                  <a:pt x="103" y="595"/>
                </a:lnTo>
                <a:lnTo>
                  <a:pt x="107" y="599"/>
                </a:lnTo>
                <a:lnTo>
                  <a:pt x="111" y="603"/>
                </a:lnTo>
                <a:lnTo>
                  <a:pt x="115" y="607"/>
                </a:lnTo>
                <a:lnTo>
                  <a:pt x="116" y="613"/>
                </a:lnTo>
                <a:lnTo>
                  <a:pt x="119" y="623"/>
                </a:lnTo>
                <a:lnTo>
                  <a:pt x="120" y="634"/>
                </a:lnTo>
                <a:lnTo>
                  <a:pt x="116" y="657"/>
                </a:lnTo>
                <a:lnTo>
                  <a:pt x="115" y="681"/>
                </a:lnTo>
                <a:lnTo>
                  <a:pt x="116" y="690"/>
                </a:lnTo>
                <a:lnTo>
                  <a:pt x="119" y="698"/>
                </a:lnTo>
                <a:lnTo>
                  <a:pt x="124" y="706"/>
                </a:lnTo>
                <a:lnTo>
                  <a:pt x="129" y="713"/>
                </a:lnTo>
                <a:lnTo>
                  <a:pt x="136" y="718"/>
                </a:lnTo>
                <a:lnTo>
                  <a:pt x="144" y="723"/>
                </a:lnTo>
                <a:lnTo>
                  <a:pt x="152" y="727"/>
                </a:lnTo>
                <a:lnTo>
                  <a:pt x="161" y="731"/>
                </a:lnTo>
                <a:lnTo>
                  <a:pt x="181" y="735"/>
                </a:lnTo>
                <a:lnTo>
                  <a:pt x="201" y="739"/>
                </a:lnTo>
                <a:lnTo>
                  <a:pt x="221" y="741"/>
                </a:lnTo>
                <a:lnTo>
                  <a:pt x="240" y="741"/>
                </a:lnTo>
                <a:lnTo>
                  <a:pt x="241" y="751"/>
                </a:lnTo>
                <a:lnTo>
                  <a:pt x="244" y="759"/>
                </a:lnTo>
                <a:lnTo>
                  <a:pt x="248" y="767"/>
                </a:lnTo>
                <a:lnTo>
                  <a:pt x="252" y="773"/>
                </a:lnTo>
                <a:lnTo>
                  <a:pt x="259" y="777"/>
                </a:lnTo>
                <a:lnTo>
                  <a:pt x="267" y="781"/>
                </a:lnTo>
                <a:lnTo>
                  <a:pt x="275" y="782"/>
                </a:lnTo>
                <a:lnTo>
                  <a:pt x="283" y="783"/>
                </a:lnTo>
                <a:lnTo>
                  <a:pt x="292" y="782"/>
                </a:lnTo>
                <a:lnTo>
                  <a:pt x="301" y="779"/>
                </a:lnTo>
                <a:lnTo>
                  <a:pt x="308" y="777"/>
                </a:lnTo>
                <a:lnTo>
                  <a:pt x="315" y="773"/>
                </a:lnTo>
                <a:lnTo>
                  <a:pt x="327" y="762"/>
                </a:lnTo>
                <a:lnTo>
                  <a:pt x="337" y="749"/>
                </a:lnTo>
                <a:lnTo>
                  <a:pt x="349" y="735"/>
                </a:lnTo>
                <a:lnTo>
                  <a:pt x="361" y="725"/>
                </a:lnTo>
                <a:lnTo>
                  <a:pt x="369" y="719"/>
                </a:lnTo>
                <a:lnTo>
                  <a:pt x="377" y="715"/>
                </a:lnTo>
                <a:lnTo>
                  <a:pt x="387" y="713"/>
                </a:lnTo>
                <a:lnTo>
                  <a:pt x="397" y="710"/>
                </a:lnTo>
                <a:lnTo>
                  <a:pt x="397" y="731"/>
                </a:lnTo>
                <a:lnTo>
                  <a:pt x="397" y="749"/>
                </a:lnTo>
                <a:lnTo>
                  <a:pt x="397" y="766"/>
                </a:lnTo>
                <a:lnTo>
                  <a:pt x="397" y="783"/>
                </a:lnTo>
                <a:lnTo>
                  <a:pt x="397" y="789"/>
                </a:lnTo>
                <a:lnTo>
                  <a:pt x="399" y="795"/>
                </a:lnTo>
                <a:lnTo>
                  <a:pt x="400" y="801"/>
                </a:lnTo>
                <a:lnTo>
                  <a:pt x="403" y="806"/>
                </a:lnTo>
                <a:lnTo>
                  <a:pt x="409" y="815"/>
                </a:lnTo>
                <a:lnTo>
                  <a:pt x="417" y="825"/>
                </a:lnTo>
                <a:lnTo>
                  <a:pt x="425" y="833"/>
                </a:lnTo>
                <a:lnTo>
                  <a:pt x="433" y="841"/>
                </a:lnTo>
                <a:lnTo>
                  <a:pt x="440" y="850"/>
                </a:lnTo>
                <a:lnTo>
                  <a:pt x="445" y="861"/>
                </a:lnTo>
                <a:lnTo>
                  <a:pt x="461" y="863"/>
                </a:lnTo>
                <a:lnTo>
                  <a:pt x="498" y="863"/>
                </a:lnTo>
                <a:lnTo>
                  <a:pt x="510" y="862"/>
                </a:lnTo>
                <a:lnTo>
                  <a:pt x="521" y="861"/>
                </a:lnTo>
                <a:lnTo>
                  <a:pt x="533" y="857"/>
                </a:lnTo>
                <a:lnTo>
                  <a:pt x="544" y="854"/>
                </a:lnTo>
                <a:lnTo>
                  <a:pt x="556" y="849"/>
                </a:lnTo>
                <a:lnTo>
                  <a:pt x="565" y="842"/>
                </a:lnTo>
                <a:lnTo>
                  <a:pt x="576" y="834"/>
                </a:lnTo>
                <a:lnTo>
                  <a:pt x="584" y="825"/>
                </a:lnTo>
                <a:lnTo>
                  <a:pt x="585" y="817"/>
                </a:lnTo>
                <a:lnTo>
                  <a:pt x="588" y="809"/>
                </a:lnTo>
                <a:lnTo>
                  <a:pt x="592" y="802"/>
                </a:lnTo>
                <a:lnTo>
                  <a:pt x="594" y="795"/>
                </a:lnTo>
                <a:lnTo>
                  <a:pt x="598" y="790"/>
                </a:lnTo>
                <a:lnTo>
                  <a:pt x="602" y="785"/>
                </a:lnTo>
                <a:lnTo>
                  <a:pt x="608" y="781"/>
                </a:lnTo>
                <a:lnTo>
                  <a:pt x="613" y="777"/>
                </a:lnTo>
                <a:lnTo>
                  <a:pt x="624" y="770"/>
                </a:lnTo>
                <a:lnTo>
                  <a:pt x="637" y="766"/>
                </a:lnTo>
                <a:lnTo>
                  <a:pt x="649" y="763"/>
                </a:lnTo>
                <a:lnTo>
                  <a:pt x="664" y="761"/>
                </a:lnTo>
                <a:lnTo>
                  <a:pt x="692" y="759"/>
                </a:lnTo>
                <a:lnTo>
                  <a:pt x="721" y="758"/>
                </a:lnTo>
                <a:lnTo>
                  <a:pt x="734" y="757"/>
                </a:lnTo>
                <a:lnTo>
                  <a:pt x="748" y="754"/>
                </a:lnTo>
                <a:lnTo>
                  <a:pt x="760" y="751"/>
                </a:lnTo>
                <a:lnTo>
                  <a:pt x="770" y="746"/>
                </a:lnTo>
                <a:lnTo>
                  <a:pt x="793" y="733"/>
                </a:lnTo>
                <a:lnTo>
                  <a:pt x="814" y="717"/>
                </a:lnTo>
                <a:lnTo>
                  <a:pt x="836" y="701"/>
                </a:lnTo>
                <a:lnTo>
                  <a:pt x="854" y="686"/>
                </a:lnTo>
                <a:lnTo>
                  <a:pt x="844" y="674"/>
                </a:lnTo>
                <a:lnTo>
                  <a:pt x="829" y="657"/>
                </a:lnTo>
                <a:lnTo>
                  <a:pt x="822" y="646"/>
                </a:lnTo>
                <a:lnTo>
                  <a:pt x="817" y="634"/>
                </a:lnTo>
                <a:lnTo>
                  <a:pt x="814" y="621"/>
                </a:lnTo>
                <a:lnTo>
                  <a:pt x="813" y="609"/>
                </a:lnTo>
                <a:lnTo>
                  <a:pt x="813" y="599"/>
                </a:lnTo>
                <a:lnTo>
                  <a:pt x="814" y="590"/>
                </a:lnTo>
                <a:lnTo>
                  <a:pt x="817" y="582"/>
                </a:lnTo>
                <a:lnTo>
                  <a:pt x="821" y="574"/>
                </a:lnTo>
                <a:lnTo>
                  <a:pt x="826" y="568"/>
                </a:lnTo>
                <a:lnTo>
                  <a:pt x="833" y="562"/>
                </a:lnTo>
                <a:lnTo>
                  <a:pt x="840" y="557"/>
                </a:lnTo>
                <a:lnTo>
                  <a:pt x="849" y="554"/>
                </a:lnTo>
                <a:lnTo>
                  <a:pt x="878" y="554"/>
                </a:lnTo>
                <a:lnTo>
                  <a:pt x="877" y="541"/>
                </a:lnTo>
                <a:lnTo>
                  <a:pt x="874" y="529"/>
                </a:lnTo>
                <a:lnTo>
                  <a:pt x="868" y="518"/>
                </a:lnTo>
                <a:lnTo>
                  <a:pt x="861" y="508"/>
                </a:lnTo>
                <a:lnTo>
                  <a:pt x="852" y="497"/>
                </a:lnTo>
                <a:lnTo>
                  <a:pt x="842" y="488"/>
                </a:lnTo>
                <a:lnTo>
                  <a:pt x="832" y="478"/>
                </a:lnTo>
                <a:lnTo>
                  <a:pt x="820" y="470"/>
                </a:lnTo>
                <a:lnTo>
                  <a:pt x="797" y="452"/>
                </a:lnTo>
                <a:lnTo>
                  <a:pt x="777" y="432"/>
                </a:lnTo>
                <a:lnTo>
                  <a:pt x="769" y="422"/>
                </a:lnTo>
                <a:lnTo>
                  <a:pt x="761" y="410"/>
                </a:lnTo>
                <a:lnTo>
                  <a:pt x="756" y="398"/>
                </a:lnTo>
                <a:lnTo>
                  <a:pt x="752" y="385"/>
                </a:lnTo>
                <a:lnTo>
                  <a:pt x="750" y="368"/>
                </a:lnTo>
                <a:lnTo>
                  <a:pt x="746" y="353"/>
                </a:lnTo>
                <a:lnTo>
                  <a:pt x="742" y="338"/>
                </a:lnTo>
                <a:lnTo>
                  <a:pt x="738" y="325"/>
                </a:lnTo>
                <a:lnTo>
                  <a:pt x="734" y="313"/>
                </a:lnTo>
                <a:lnTo>
                  <a:pt x="729" y="302"/>
                </a:lnTo>
                <a:lnTo>
                  <a:pt x="722" y="293"/>
                </a:lnTo>
                <a:lnTo>
                  <a:pt x="716" y="284"/>
                </a:lnTo>
                <a:lnTo>
                  <a:pt x="706" y="296"/>
                </a:lnTo>
                <a:lnTo>
                  <a:pt x="693" y="312"/>
                </a:lnTo>
                <a:lnTo>
                  <a:pt x="686" y="320"/>
                </a:lnTo>
                <a:lnTo>
                  <a:pt x="678" y="325"/>
                </a:lnTo>
                <a:lnTo>
                  <a:pt x="674" y="328"/>
                </a:lnTo>
                <a:lnTo>
                  <a:pt x="670" y="330"/>
                </a:lnTo>
                <a:lnTo>
                  <a:pt x="666" y="330"/>
                </a:lnTo>
                <a:lnTo>
                  <a:pt x="662" y="332"/>
                </a:lnTo>
                <a:lnTo>
                  <a:pt x="652" y="330"/>
                </a:lnTo>
                <a:lnTo>
                  <a:pt x="641" y="328"/>
                </a:lnTo>
                <a:lnTo>
                  <a:pt x="629" y="325"/>
                </a:lnTo>
                <a:lnTo>
                  <a:pt x="617" y="320"/>
                </a:lnTo>
                <a:lnTo>
                  <a:pt x="606" y="314"/>
                </a:lnTo>
                <a:lnTo>
                  <a:pt x="597" y="309"/>
                </a:lnTo>
                <a:lnTo>
                  <a:pt x="594" y="305"/>
                </a:lnTo>
                <a:lnTo>
                  <a:pt x="592" y="302"/>
                </a:lnTo>
                <a:lnTo>
                  <a:pt x="590" y="298"/>
                </a:lnTo>
                <a:lnTo>
                  <a:pt x="590" y="296"/>
                </a:lnTo>
                <a:lnTo>
                  <a:pt x="590" y="282"/>
                </a:lnTo>
                <a:lnTo>
                  <a:pt x="593" y="272"/>
                </a:lnTo>
                <a:lnTo>
                  <a:pt x="597" y="260"/>
                </a:lnTo>
                <a:lnTo>
                  <a:pt x="602" y="246"/>
                </a:lnTo>
                <a:lnTo>
                  <a:pt x="602" y="222"/>
                </a:lnTo>
                <a:lnTo>
                  <a:pt x="598" y="222"/>
                </a:lnTo>
                <a:lnTo>
                  <a:pt x="593" y="218"/>
                </a:lnTo>
                <a:lnTo>
                  <a:pt x="589" y="216"/>
                </a:lnTo>
                <a:lnTo>
                  <a:pt x="586" y="213"/>
                </a:lnTo>
                <a:lnTo>
                  <a:pt x="585" y="209"/>
                </a:lnTo>
                <a:lnTo>
                  <a:pt x="584" y="205"/>
                </a:lnTo>
                <a:lnTo>
                  <a:pt x="584" y="196"/>
                </a:lnTo>
                <a:lnTo>
                  <a:pt x="585" y="188"/>
                </a:lnTo>
                <a:lnTo>
                  <a:pt x="588" y="180"/>
                </a:lnTo>
                <a:lnTo>
                  <a:pt x="590" y="172"/>
                </a:lnTo>
                <a:lnTo>
                  <a:pt x="594" y="165"/>
                </a:lnTo>
                <a:lnTo>
                  <a:pt x="600" y="157"/>
                </a:lnTo>
                <a:lnTo>
                  <a:pt x="604" y="150"/>
                </a:lnTo>
                <a:lnTo>
                  <a:pt x="610" y="145"/>
                </a:lnTo>
                <a:lnTo>
                  <a:pt x="622" y="133"/>
                </a:lnTo>
                <a:lnTo>
                  <a:pt x="637" y="122"/>
                </a:lnTo>
                <a:lnTo>
                  <a:pt x="652" y="112"/>
                </a:lnTo>
                <a:lnTo>
                  <a:pt x="668" y="102"/>
                </a:lnTo>
                <a:lnTo>
                  <a:pt x="669" y="94"/>
                </a:lnTo>
                <a:lnTo>
                  <a:pt x="668" y="86"/>
                </a:lnTo>
                <a:lnTo>
                  <a:pt x="666" y="78"/>
                </a:lnTo>
                <a:lnTo>
                  <a:pt x="665" y="73"/>
                </a:lnTo>
                <a:lnTo>
                  <a:pt x="662" y="66"/>
                </a:lnTo>
                <a:lnTo>
                  <a:pt x="658" y="62"/>
                </a:lnTo>
                <a:lnTo>
                  <a:pt x="654" y="57"/>
                </a:lnTo>
                <a:lnTo>
                  <a:pt x="649" y="53"/>
                </a:lnTo>
                <a:lnTo>
                  <a:pt x="637" y="46"/>
                </a:lnTo>
                <a:lnTo>
                  <a:pt x="624" y="42"/>
                </a:lnTo>
                <a:lnTo>
                  <a:pt x="608" y="38"/>
                </a:lnTo>
                <a:lnTo>
                  <a:pt x="592" y="36"/>
                </a:lnTo>
                <a:lnTo>
                  <a:pt x="557" y="30"/>
                </a:lnTo>
                <a:lnTo>
                  <a:pt x="522" y="25"/>
                </a:lnTo>
                <a:lnTo>
                  <a:pt x="506" y="21"/>
                </a:lnTo>
                <a:lnTo>
                  <a:pt x="492" y="16"/>
                </a:lnTo>
                <a:lnTo>
                  <a:pt x="485" y="13"/>
                </a:lnTo>
                <a:lnTo>
                  <a:pt x="480" y="9"/>
                </a:lnTo>
                <a:lnTo>
                  <a:pt x="474" y="5"/>
                </a:lnTo>
                <a:lnTo>
                  <a:pt x="469" y="0"/>
                </a:lnTo>
                <a:lnTo>
                  <a:pt x="456" y="3"/>
                </a:lnTo>
                <a:lnTo>
                  <a:pt x="442" y="6"/>
                </a:lnTo>
                <a:lnTo>
                  <a:pt x="430" y="10"/>
                </a:lnTo>
                <a:lnTo>
                  <a:pt x="420" y="14"/>
                </a:lnTo>
                <a:lnTo>
                  <a:pt x="410" y="21"/>
                </a:lnTo>
                <a:lnTo>
                  <a:pt x="404" y="29"/>
                </a:lnTo>
                <a:lnTo>
                  <a:pt x="401" y="33"/>
                </a:lnTo>
                <a:lnTo>
                  <a:pt x="399" y="37"/>
                </a:lnTo>
                <a:lnTo>
                  <a:pt x="397" y="42"/>
                </a:lnTo>
                <a:lnTo>
                  <a:pt x="397" y="48"/>
                </a:lnTo>
                <a:lnTo>
                  <a:pt x="397" y="57"/>
                </a:lnTo>
                <a:lnTo>
                  <a:pt x="399" y="64"/>
                </a:lnTo>
                <a:lnTo>
                  <a:pt x="400" y="70"/>
                </a:lnTo>
                <a:lnTo>
                  <a:pt x="401" y="77"/>
                </a:lnTo>
                <a:lnTo>
                  <a:pt x="407" y="86"/>
                </a:lnTo>
                <a:lnTo>
                  <a:pt x="412" y="96"/>
                </a:lnTo>
                <a:lnTo>
                  <a:pt x="417" y="104"/>
                </a:lnTo>
                <a:lnTo>
                  <a:pt x="422" y="113"/>
                </a:lnTo>
                <a:lnTo>
                  <a:pt x="426" y="125"/>
                </a:lnTo>
                <a:lnTo>
                  <a:pt x="428" y="138"/>
                </a:lnTo>
                <a:lnTo>
                  <a:pt x="426" y="148"/>
                </a:lnTo>
                <a:lnTo>
                  <a:pt x="422" y="157"/>
                </a:lnTo>
                <a:lnTo>
                  <a:pt x="417" y="164"/>
                </a:lnTo>
                <a:lnTo>
                  <a:pt x="409" y="170"/>
                </a:lnTo>
                <a:lnTo>
                  <a:pt x="400" y="176"/>
                </a:lnTo>
                <a:lnTo>
                  <a:pt x="391" y="180"/>
                </a:lnTo>
                <a:lnTo>
                  <a:pt x="379" y="184"/>
                </a:lnTo>
                <a:lnTo>
                  <a:pt x="367" y="188"/>
                </a:lnTo>
                <a:lnTo>
                  <a:pt x="313" y="197"/>
                </a:lnTo>
                <a:lnTo>
                  <a:pt x="265" y="205"/>
                </a:lnTo>
                <a:lnTo>
                  <a:pt x="256" y="205"/>
                </a:lnTo>
                <a:lnTo>
                  <a:pt x="249" y="206"/>
                </a:lnTo>
                <a:lnTo>
                  <a:pt x="243" y="209"/>
                </a:lnTo>
                <a:lnTo>
                  <a:pt x="237" y="212"/>
                </a:lnTo>
                <a:lnTo>
                  <a:pt x="225" y="220"/>
                </a:lnTo>
                <a:lnTo>
                  <a:pt x="211" y="229"/>
                </a:lnTo>
                <a:lnTo>
                  <a:pt x="195" y="236"/>
                </a:lnTo>
                <a:lnTo>
                  <a:pt x="168" y="249"/>
                </a:lnTo>
                <a:lnTo>
                  <a:pt x="133" y="264"/>
                </a:lnTo>
                <a:lnTo>
                  <a:pt x="96" y="282"/>
                </a:lnTo>
                <a:lnTo>
                  <a:pt x="60" y="301"/>
                </a:lnTo>
                <a:lnTo>
                  <a:pt x="29" y="320"/>
                </a:lnTo>
                <a:lnTo>
                  <a:pt x="17" y="328"/>
                </a:lnTo>
                <a:lnTo>
                  <a:pt x="8" y="336"/>
                </a:lnTo>
                <a:lnTo>
                  <a:pt x="4" y="340"/>
                </a:lnTo>
                <a:lnTo>
                  <a:pt x="1" y="344"/>
                </a:lnTo>
                <a:lnTo>
                  <a:pt x="0" y="346"/>
                </a:lnTo>
                <a:lnTo>
                  <a:pt x="0" y="349"/>
                </a:lnTo>
                <a:lnTo>
                  <a:pt x="0" y="356"/>
                </a:lnTo>
                <a:lnTo>
                  <a:pt x="3" y="361"/>
                </a:lnTo>
                <a:lnTo>
                  <a:pt x="7" y="366"/>
                </a:lnTo>
                <a:lnTo>
                  <a:pt x="11" y="370"/>
                </a:lnTo>
                <a:lnTo>
                  <a:pt x="23" y="378"/>
                </a:lnTo>
                <a:lnTo>
                  <a:pt x="36" y="385"/>
                </a:lnTo>
                <a:lnTo>
                  <a:pt x="49" y="393"/>
                </a:lnTo>
                <a:lnTo>
                  <a:pt x="60" y="400"/>
                </a:lnTo>
                <a:lnTo>
                  <a:pt x="65" y="405"/>
                </a:lnTo>
                <a:lnTo>
                  <a:pt x="69" y="409"/>
                </a:lnTo>
                <a:lnTo>
                  <a:pt x="71" y="416"/>
                </a:lnTo>
                <a:lnTo>
                  <a:pt x="72" y="421"/>
                </a:lnTo>
                <a:lnTo>
                  <a:pt x="72" y="430"/>
                </a:lnTo>
                <a:lnTo>
                  <a:pt x="69" y="437"/>
                </a:lnTo>
                <a:lnTo>
                  <a:pt x="68" y="444"/>
                </a:lnTo>
                <a:lnTo>
                  <a:pt x="64" y="448"/>
                </a:lnTo>
                <a:lnTo>
                  <a:pt x="60" y="452"/>
                </a:lnTo>
                <a:lnTo>
                  <a:pt x="56" y="456"/>
                </a:lnTo>
                <a:lnTo>
                  <a:pt x="51" y="458"/>
                </a:lnTo>
                <a:lnTo>
                  <a:pt x="45" y="461"/>
                </a:lnTo>
                <a:lnTo>
                  <a:pt x="35" y="466"/>
                </a:lnTo>
                <a:lnTo>
                  <a:pt x="24" y="472"/>
                </a:lnTo>
                <a:lnTo>
                  <a:pt x="19" y="474"/>
                </a:lnTo>
                <a:lnTo>
                  <a:pt x="13" y="478"/>
                </a:lnTo>
                <a:lnTo>
                  <a:pt x="9" y="482"/>
                </a:lnTo>
                <a:lnTo>
                  <a:pt x="5" y="488"/>
                </a:lnTo>
                <a:lnTo>
                  <a:pt x="12" y="48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Freeform 112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09878" y="4237368"/>
            <a:ext cx="302034" cy="544599"/>
          </a:xfrm>
          <a:custGeom>
            <a:avLst/>
            <a:gdLst>
              <a:gd name="T0" fmla="*/ 110 w 595"/>
              <a:gd name="T1" fmla="*/ 18 h 1024"/>
              <a:gd name="T2" fmla="*/ 102 w 595"/>
              <a:gd name="T3" fmla="*/ 43 h 1024"/>
              <a:gd name="T4" fmla="*/ 113 w 595"/>
              <a:gd name="T5" fmla="*/ 75 h 1024"/>
              <a:gd name="T6" fmla="*/ 134 w 595"/>
              <a:gd name="T7" fmla="*/ 114 h 1024"/>
              <a:gd name="T8" fmla="*/ 137 w 595"/>
              <a:gd name="T9" fmla="*/ 149 h 1024"/>
              <a:gd name="T10" fmla="*/ 113 w 595"/>
              <a:gd name="T11" fmla="*/ 217 h 1024"/>
              <a:gd name="T12" fmla="*/ 102 w 595"/>
              <a:gd name="T13" fmla="*/ 269 h 1024"/>
              <a:gd name="T14" fmla="*/ 110 w 595"/>
              <a:gd name="T15" fmla="*/ 284 h 1024"/>
              <a:gd name="T16" fmla="*/ 165 w 595"/>
              <a:gd name="T17" fmla="*/ 281 h 1024"/>
              <a:gd name="T18" fmla="*/ 206 w 595"/>
              <a:gd name="T19" fmla="*/ 287 h 1024"/>
              <a:gd name="T20" fmla="*/ 226 w 595"/>
              <a:gd name="T21" fmla="*/ 301 h 1024"/>
              <a:gd name="T22" fmla="*/ 234 w 595"/>
              <a:gd name="T23" fmla="*/ 328 h 1024"/>
              <a:gd name="T24" fmla="*/ 226 w 595"/>
              <a:gd name="T25" fmla="*/ 371 h 1024"/>
              <a:gd name="T26" fmla="*/ 177 w 595"/>
              <a:gd name="T27" fmla="*/ 435 h 1024"/>
              <a:gd name="T28" fmla="*/ 152 w 595"/>
              <a:gd name="T29" fmla="*/ 492 h 1024"/>
              <a:gd name="T30" fmla="*/ 154 w 595"/>
              <a:gd name="T31" fmla="*/ 539 h 1024"/>
              <a:gd name="T32" fmla="*/ 180 w 595"/>
              <a:gd name="T33" fmla="*/ 612 h 1024"/>
              <a:gd name="T34" fmla="*/ 192 w 595"/>
              <a:gd name="T35" fmla="*/ 659 h 1024"/>
              <a:gd name="T36" fmla="*/ 188 w 595"/>
              <a:gd name="T37" fmla="*/ 698 h 1024"/>
              <a:gd name="T38" fmla="*/ 169 w 595"/>
              <a:gd name="T39" fmla="*/ 732 h 1024"/>
              <a:gd name="T40" fmla="*/ 114 w 595"/>
              <a:gd name="T41" fmla="*/ 776 h 1024"/>
              <a:gd name="T42" fmla="*/ 45 w 595"/>
              <a:gd name="T43" fmla="*/ 820 h 1024"/>
              <a:gd name="T44" fmla="*/ 12 w 595"/>
              <a:gd name="T45" fmla="*/ 853 h 1024"/>
              <a:gd name="T46" fmla="*/ 0 w 595"/>
              <a:gd name="T47" fmla="*/ 886 h 1024"/>
              <a:gd name="T48" fmla="*/ 5 w 595"/>
              <a:gd name="T49" fmla="*/ 908 h 1024"/>
              <a:gd name="T50" fmla="*/ 18 w 595"/>
              <a:gd name="T51" fmla="*/ 938 h 1024"/>
              <a:gd name="T52" fmla="*/ 6 w 595"/>
              <a:gd name="T53" fmla="*/ 988 h 1024"/>
              <a:gd name="T54" fmla="*/ 13 w 595"/>
              <a:gd name="T55" fmla="*/ 1001 h 1024"/>
              <a:gd name="T56" fmla="*/ 57 w 595"/>
              <a:gd name="T57" fmla="*/ 1020 h 1024"/>
              <a:gd name="T58" fmla="*/ 86 w 595"/>
              <a:gd name="T59" fmla="*/ 1022 h 1024"/>
              <a:gd name="T60" fmla="*/ 109 w 595"/>
              <a:gd name="T61" fmla="*/ 1004 h 1024"/>
              <a:gd name="T62" fmla="*/ 186 w 595"/>
              <a:gd name="T63" fmla="*/ 950 h 1024"/>
              <a:gd name="T64" fmla="*/ 234 w 595"/>
              <a:gd name="T65" fmla="*/ 962 h 1024"/>
              <a:gd name="T66" fmla="*/ 282 w 595"/>
              <a:gd name="T67" fmla="*/ 948 h 1024"/>
              <a:gd name="T68" fmla="*/ 320 w 595"/>
              <a:gd name="T69" fmla="*/ 918 h 1024"/>
              <a:gd name="T70" fmla="*/ 337 w 595"/>
              <a:gd name="T71" fmla="*/ 885 h 1024"/>
              <a:gd name="T72" fmla="*/ 337 w 595"/>
              <a:gd name="T73" fmla="*/ 836 h 1024"/>
              <a:gd name="T74" fmla="*/ 357 w 595"/>
              <a:gd name="T75" fmla="*/ 820 h 1024"/>
              <a:gd name="T76" fmla="*/ 404 w 595"/>
              <a:gd name="T77" fmla="*/ 825 h 1024"/>
              <a:gd name="T78" fmla="*/ 418 w 595"/>
              <a:gd name="T79" fmla="*/ 762 h 1024"/>
              <a:gd name="T80" fmla="*/ 453 w 595"/>
              <a:gd name="T81" fmla="*/ 722 h 1024"/>
              <a:gd name="T82" fmla="*/ 514 w 595"/>
              <a:gd name="T83" fmla="*/ 675 h 1024"/>
              <a:gd name="T84" fmla="*/ 541 w 595"/>
              <a:gd name="T85" fmla="*/ 639 h 1024"/>
              <a:gd name="T86" fmla="*/ 544 w 595"/>
              <a:gd name="T87" fmla="*/ 601 h 1024"/>
              <a:gd name="T88" fmla="*/ 558 w 595"/>
              <a:gd name="T89" fmla="*/ 565 h 1024"/>
              <a:gd name="T90" fmla="*/ 589 w 595"/>
              <a:gd name="T91" fmla="*/ 537 h 1024"/>
              <a:gd name="T92" fmla="*/ 595 w 595"/>
              <a:gd name="T93" fmla="*/ 517 h 1024"/>
              <a:gd name="T94" fmla="*/ 584 w 595"/>
              <a:gd name="T95" fmla="*/ 488 h 1024"/>
              <a:gd name="T96" fmla="*/ 572 w 595"/>
              <a:gd name="T97" fmla="*/ 457 h 1024"/>
              <a:gd name="T98" fmla="*/ 545 w 595"/>
              <a:gd name="T99" fmla="*/ 421 h 1024"/>
              <a:gd name="T100" fmla="*/ 502 w 595"/>
              <a:gd name="T101" fmla="*/ 288 h 1024"/>
              <a:gd name="T102" fmla="*/ 472 w 595"/>
              <a:gd name="T103" fmla="*/ 199 h 1024"/>
              <a:gd name="T104" fmla="*/ 446 w 595"/>
              <a:gd name="T105" fmla="*/ 161 h 1024"/>
              <a:gd name="T106" fmla="*/ 409 w 595"/>
              <a:gd name="T107" fmla="*/ 132 h 1024"/>
              <a:gd name="T108" fmla="*/ 360 w 595"/>
              <a:gd name="T109" fmla="*/ 94 h 1024"/>
              <a:gd name="T110" fmla="*/ 297 w 595"/>
              <a:gd name="T111" fmla="*/ 96 h 1024"/>
              <a:gd name="T112" fmla="*/ 253 w 595"/>
              <a:gd name="T113" fmla="*/ 102 h 1024"/>
              <a:gd name="T114" fmla="*/ 224 w 595"/>
              <a:gd name="T115" fmla="*/ 90 h 1024"/>
              <a:gd name="T116" fmla="*/ 162 w 595"/>
              <a:gd name="T117" fmla="*/ 26 h 1024"/>
              <a:gd name="T118" fmla="*/ 150 w 595"/>
              <a:gd name="T119" fmla="*/ 0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95" h="1024">
                <a:moveTo>
                  <a:pt x="150" y="0"/>
                </a:moveTo>
                <a:lnTo>
                  <a:pt x="133" y="7"/>
                </a:lnTo>
                <a:lnTo>
                  <a:pt x="117" y="14"/>
                </a:lnTo>
                <a:lnTo>
                  <a:pt x="110" y="18"/>
                </a:lnTo>
                <a:lnTo>
                  <a:pt x="106" y="22"/>
                </a:lnTo>
                <a:lnTo>
                  <a:pt x="104" y="28"/>
                </a:lnTo>
                <a:lnTo>
                  <a:pt x="102" y="36"/>
                </a:lnTo>
                <a:lnTo>
                  <a:pt x="102" y="43"/>
                </a:lnTo>
                <a:lnTo>
                  <a:pt x="104" y="51"/>
                </a:lnTo>
                <a:lnTo>
                  <a:pt x="105" y="58"/>
                </a:lnTo>
                <a:lnTo>
                  <a:pt x="108" y="64"/>
                </a:lnTo>
                <a:lnTo>
                  <a:pt x="113" y="75"/>
                </a:lnTo>
                <a:lnTo>
                  <a:pt x="120" y="87"/>
                </a:lnTo>
                <a:lnTo>
                  <a:pt x="126" y="98"/>
                </a:lnTo>
                <a:lnTo>
                  <a:pt x="133" y="108"/>
                </a:lnTo>
                <a:lnTo>
                  <a:pt x="134" y="114"/>
                </a:lnTo>
                <a:lnTo>
                  <a:pt x="137" y="119"/>
                </a:lnTo>
                <a:lnTo>
                  <a:pt x="138" y="125"/>
                </a:lnTo>
                <a:lnTo>
                  <a:pt x="138" y="132"/>
                </a:lnTo>
                <a:lnTo>
                  <a:pt x="137" y="149"/>
                </a:lnTo>
                <a:lnTo>
                  <a:pt x="133" y="167"/>
                </a:lnTo>
                <a:lnTo>
                  <a:pt x="126" y="184"/>
                </a:lnTo>
                <a:lnTo>
                  <a:pt x="120" y="200"/>
                </a:lnTo>
                <a:lnTo>
                  <a:pt x="113" y="217"/>
                </a:lnTo>
                <a:lnTo>
                  <a:pt x="108" y="233"/>
                </a:lnTo>
                <a:lnTo>
                  <a:pt x="104" y="249"/>
                </a:lnTo>
                <a:lnTo>
                  <a:pt x="102" y="264"/>
                </a:lnTo>
                <a:lnTo>
                  <a:pt x="102" y="269"/>
                </a:lnTo>
                <a:lnTo>
                  <a:pt x="104" y="273"/>
                </a:lnTo>
                <a:lnTo>
                  <a:pt x="105" y="277"/>
                </a:lnTo>
                <a:lnTo>
                  <a:pt x="106" y="280"/>
                </a:lnTo>
                <a:lnTo>
                  <a:pt x="110" y="284"/>
                </a:lnTo>
                <a:lnTo>
                  <a:pt x="117" y="285"/>
                </a:lnTo>
                <a:lnTo>
                  <a:pt x="130" y="284"/>
                </a:lnTo>
                <a:lnTo>
                  <a:pt x="144" y="283"/>
                </a:lnTo>
                <a:lnTo>
                  <a:pt x="165" y="281"/>
                </a:lnTo>
                <a:lnTo>
                  <a:pt x="184" y="281"/>
                </a:lnTo>
                <a:lnTo>
                  <a:pt x="192" y="283"/>
                </a:lnTo>
                <a:lnTo>
                  <a:pt x="200" y="284"/>
                </a:lnTo>
                <a:lnTo>
                  <a:pt x="206" y="287"/>
                </a:lnTo>
                <a:lnTo>
                  <a:pt x="212" y="289"/>
                </a:lnTo>
                <a:lnTo>
                  <a:pt x="217" y="293"/>
                </a:lnTo>
                <a:lnTo>
                  <a:pt x="222" y="297"/>
                </a:lnTo>
                <a:lnTo>
                  <a:pt x="226" y="301"/>
                </a:lnTo>
                <a:lnTo>
                  <a:pt x="229" y="307"/>
                </a:lnTo>
                <a:lnTo>
                  <a:pt x="232" y="313"/>
                </a:lnTo>
                <a:lnTo>
                  <a:pt x="233" y="320"/>
                </a:lnTo>
                <a:lnTo>
                  <a:pt x="234" y="328"/>
                </a:lnTo>
                <a:lnTo>
                  <a:pt x="234" y="337"/>
                </a:lnTo>
                <a:lnTo>
                  <a:pt x="233" y="349"/>
                </a:lnTo>
                <a:lnTo>
                  <a:pt x="230" y="360"/>
                </a:lnTo>
                <a:lnTo>
                  <a:pt x="226" y="371"/>
                </a:lnTo>
                <a:lnTo>
                  <a:pt x="221" y="380"/>
                </a:lnTo>
                <a:lnTo>
                  <a:pt x="208" y="399"/>
                </a:lnTo>
                <a:lnTo>
                  <a:pt x="193" y="416"/>
                </a:lnTo>
                <a:lnTo>
                  <a:pt x="177" y="435"/>
                </a:lnTo>
                <a:lnTo>
                  <a:pt x="164" y="456"/>
                </a:lnTo>
                <a:lnTo>
                  <a:pt x="158" y="467"/>
                </a:lnTo>
                <a:lnTo>
                  <a:pt x="154" y="479"/>
                </a:lnTo>
                <a:lnTo>
                  <a:pt x="152" y="492"/>
                </a:lnTo>
                <a:lnTo>
                  <a:pt x="150" y="505"/>
                </a:lnTo>
                <a:lnTo>
                  <a:pt x="150" y="517"/>
                </a:lnTo>
                <a:lnTo>
                  <a:pt x="152" y="528"/>
                </a:lnTo>
                <a:lnTo>
                  <a:pt x="154" y="539"/>
                </a:lnTo>
                <a:lnTo>
                  <a:pt x="157" y="549"/>
                </a:lnTo>
                <a:lnTo>
                  <a:pt x="164" y="571"/>
                </a:lnTo>
                <a:lnTo>
                  <a:pt x="172" y="592"/>
                </a:lnTo>
                <a:lnTo>
                  <a:pt x="180" y="612"/>
                </a:lnTo>
                <a:lnTo>
                  <a:pt x="186" y="631"/>
                </a:lnTo>
                <a:lnTo>
                  <a:pt x="189" y="640"/>
                </a:lnTo>
                <a:lnTo>
                  <a:pt x="190" y="649"/>
                </a:lnTo>
                <a:lnTo>
                  <a:pt x="192" y="659"/>
                </a:lnTo>
                <a:lnTo>
                  <a:pt x="193" y="668"/>
                </a:lnTo>
                <a:lnTo>
                  <a:pt x="192" y="679"/>
                </a:lnTo>
                <a:lnTo>
                  <a:pt x="190" y="689"/>
                </a:lnTo>
                <a:lnTo>
                  <a:pt x="188" y="698"/>
                </a:lnTo>
                <a:lnTo>
                  <a:pt x="184" y="708"/>
                </a:lnTo>
                <a:lnTo>
                  <a:pt x="180" y="717"/>
                </a:lnTo>
                <a:lnTo>
                  <a:pt x="174" y="725"/>
                </a:lnTo>
                <a:lnTo>
                  <a:pt x="169" y="732"/>
                </a:lnTo>
                <a:lnTo>
                  <a:pt x="162" y="740"/>
                </a:lnTo>
                <a:lnTo>
                  <a:pt x="148" y="753"/>
                </a:lnTo>
                <a:lnTo>
                  <a:pt x="132" y="765"/>
                </a:lnTo>
                <a:lnTo>
                  <a:pt x="114" y="776"/>
                </a:lnTo>
                <a:lnTo>
                  <a:pt x="96" y="786"/>
                </a:lnTo>
                <a:lnTo>
                  <a:pt x="78" y="797"/>
                </a:lnTo>
                <a:lnTo>
                  <a:pt x="61" y="809"/>
                </a:lnTo>
                <a:lnTo>
                  <a:pt x="45" y="820"/>
                </a:lnTo>
                <a:lnTo>
                  <a:pt x="30" y="832"/>
                </a:lnTo>
                <a:lnTo>
                  <a:pt x="24" y="838"/>
                </a:lnTo>
                <a:lnTo>
                  <a:pt x="17" y="846"/>
                </a:lnTo>
                <a:lnTo>
                  <a:pt x="12" y="853"/>
                </a:lnTo>
                <a:lnTo>
                  <a:pt x="8" y="861"/>
                </a:lnTo>
                <a:lnTo>
                  <a:pt x="5" y="869"/>
                </a:lnTo>
                <a:lnTo>
                  <a:pt x="2" y="877"/>
                </a:lnTo>
                <a:lnTo>
                  <a:pt x="0" y="886"/>
                </a:lnTo>
                <a:lnTo>
                  <a:pt x="0" y="897"/>
                </a:lnTo>
                <a:lnTo>
                  <a:pt x="1" y="901"/>
                </a:lnTo>
                <a:lnTo>
                  <a:pt x="2" y="905"/>
                </a:lnTo>
                <a:lnTo>
                  <a:pt x="5" y="908"/>
                </a:lnTo>
                <a:lnTo>
                  <a:pt x="9" y="910"/>
                </a:lnTo>
                <a:lnTo>
                  <a:pt x="14" y="914"/>
                </a:lnTo>
                <a:lnTo>
                  <a:pt x="18" y="914"/>
                </a:lnTo>
                <a:lnTo>
                  <a:pt x="18" y="938"/>
                </a:lnTo>
                <a:lnTo>
                  <a:pt x="13" y="952"/>
                </a:lnTo>
                <a:lnTo>
                  <a:pt x="9" y="964"/>
                </a:lnTo>
                <a:lnTo>
                  <a:pt x="6" y="974"/>
                </a:lnTo>
                <a:lnTo>
                  <a:pt x="6" y="988"/>
                </a:lnTo>
                <a:lnTo>
                  <a:pt x="6" y="990"/>
                </a:lnTo>
                <a:lnTo>
                  <a:pt x="8" y="994"/>
                </a:lnTo>
                <a:lnTo>
                  <a:pt x="10" y="997"/>
                </a:lnTo>
                <a:lnTo>
                  <a:pt x="13" y="1001"/>
                </a:lnTo>
                <a:lnTo>
                  <a:pt x="22" y="1006"/>
                </a:lnTo>
                <a:lnTo>
                  <a:pt x="33" y="1012"/>
                </a:lnTo>
                <a:lnTo>
                  <a:pt x="45" y="1017"/>
                </a:lnTo>
                <a:lnTo>
                  <a:pt x="57" y="1020"/>
                </a:lnTo>
                <a:lnTo>
                  <a:pt x="68" y="1022"/>
                </a:lnTo>
                <a:lnTo>
                  <a:pt x="78" y="1024"/>
                </a:lnTo>
                <a:lnTo>
                  <a:pt x="82" y="1022"/>
                </a:lnTo>
                <a:lnTo>
                  <a:pt x="86" y="1022"/>
                </a:lnTo>
                <a:lnTo>
                  <a:pt x="90" y="1020"/>
                </a:lnTo>
                <a:lnTo>
                  <a:pt x="94" y="1017"/>
                </a:lnTo>
                <a:lnTo>
                  <a:pt x="102" y="1012"/>
                </a:lnTo>
                <a:lnTo>
                  <a:pt x="109" y="1004"/>
                </a:lnTo>
                <a:lnTo>
                  <a:pt x="122" y="988"/>
                </a:lnTo>
                <a:lnTo>
                  <a:pt x="132" y="976"/>
                </a:lnTo>
                <a:lnTo>
                  <a:pt x="138" y="950"/>
                </a:lnTo>
                <a:lnTo>
                  <a:pt x="186" y="950"/>
                </a:lnTo>
                <a:lnTo>
                  <a:pt x="198" y="957"/>
                </a:lnTo>
                <a:lnTo>
                  <a:pt x="210" y="960"/>
                </a:lnTo>
                <a:lnTo>
                  <a:pt x="222" y="962"/>
                </a:lnTo>
                <a:lnTo>
                  <a:pt x="234" y="962"/>
                </a:lnTo>
                <a:lnTo>
                  <a:pt x="246" y="960"/>
                </a:lnTo>
                <a:lnTo>
                  <a:pt x="258" y="957"/>
                </a:lnTo>
                <a:lnTo>
                  <a:pt x="270" y="953"/>
                </a:lnTo>
                <a:lnTo>
                  <a:pt x="282" y="948"/>
                </a:lnTo>
                <a:lnTo>
                  <a:pt x="293" y="941"/>
                </a:lnTo>
                <a:lnTo>
                  <a:pt x="302" y="934"/>
                </a:lnTo>
                <a:lnTo>
                  <a:pt x="312" y="926"/>
                </a:lnTo>
                <a:lnTo>
                  <a:pt x="320" y="918"/>
                </a:lnTo>
                <a:lnTo>
                  <a:pt x="326" y="909"/>
                </a:lnTo>
                <a:lnTo>
                  <a:pt x="332" y="901"/>
                </a:lnTo>
                <a:lnTo>
                  <a:pt x="334" y="893"/>
                </a:lnTo>
                <a:lnTo>
                  <a:pt x="337" y="885"/>
                </a:lnTo>
                <a:lnTo>
                  <a:pt x="336" y="866"/>
                </a:lnTo>
                <a:lnTo>
                  <a:pt x="336" y="850"/>
                </a:lnTo>
                <a:lnTo>
                  <a:pt x="336" y="842"/>
                </a:lnTo>
                <a:lnTo>
                  <a:pt x="337" y="836"/>
                </a:lnTo>
                <a:lnTo>
                  <a:pt x="340" y="829"/>
                </a:lnTo>
                <a:lnTo>
                  <a:pt x="344" y="825"/>
                </a:lnTo>
                <a:lnTo>
                  <a:pt x="350" y="821"/>
                </a:lnTo>
                <a:lnTo>
                  <a:pt x="357" y="820"/>
                </a:lnTo>
                <a:lnTo>
                  <a:pt x="364" y="820"/>
                </a:lnTo>
                <a:lnTo>
                  <a:pt x="370" y="820"/>
                </a:lnTo>
                <a:lnTo>
                  <a:pt x="386" y="822"/>
                </a:lnTo>
                <a:lnTo>
                  <a:pt x="404" y="825"/>
                </a:lnTo>
                <a:lnTo>
                  <a:pt x="404" y="806"/>
                </a:lnTo>
                <a:lnTo>
                  <a:pt x="408" y="790"/>
                </a:lnTo>
                <a:lnTo>
                  <a:pt x="412" y="776"/>
                </a:lnTo>
                <a:lnTo>
                  <a:pt x="418" y="762"/>
                </a:lnTo>
                <a:lnTo>
                  <a:pt x="425" y="750"/>
                </a:lnTo>
                <a:lnTo>
                  <a:pt x="434" y="741"/>
                </a:lnTo>
                <a:lnTo>
                  <a:pt x="444" y="730"/>
                </a:lnTo>
                <a:lnTo>
                  <a:pt x="453" y="722"/>
                </a:lnTo>
                <a:lnTo>
                  <a:pt x="474" y="706"/>
                </a:lnTo>
                <a:lnTo>
                  <a:pt x="494" y="691"/>
                </a:lnTo>
                <a:lnTo>
                  <a:pt x="505" y="683"/>
                </a:lnTo>
                <a:lnTo>
                  <a:pt x="514" y="675"/>
                </a:lnTo>
                <a:lnTo>
                  <a:pt x="522" y="665"/>
                </a:lnTo>
                <a:lnTo>
                  <a:pt x="530" y="656"/>
                </a:lnTo>
                <a:lnTo>
                  <a:pt x="537" y="647"/>
                </a:lnTo>
                <a:lnTo>
                  <a:pt x="541" y="639"/>
                </a:lnTo>
                <a:lnTo>
                  <a:pt x="542" y="631"/>
                </a:lnTo>
                <a:lnTo>
                  <a:pt x="544" y="621"/>
                </a:lnTo>
                <a:lnTo>
                  <a:pt x="544" y="612"/>
                </a:lnTo>
                <a:lnTo>
                  <a:pt x="544" y="601"/>
                </a:lnTo>
                <a:lnTo>
                  <a:pt x="545" y="591"/>
                </a:lnTo>
                <a:lnTo>
                  <a:pt x="548" y="577"/>
                </a:lnTo>
                <a:lnTo>
                  <a:pt x="552" y="571"/>
                </a:lnTo>
                <a:lnTo>
                  <a:pt x="558" y="565"/>
                </a:lnTo>
                <a:lnTo>
                  <a:pt x="566" y="559"/>
                </a:lnTo>
                <a:lnTo>
                  <a:pt x="574" y="552"/>
                </a:lnTo>
                <a:lnTo>
                  <a:pt x="582" y="545"/>
                </a:lnTo>
                <a:lnTo>
                  <a:pt x="589" y="537"/>
                </a:lnTo>
                <a:lnTo>
                  <a:pt x="591" y="533"/>
                </a:lnTo>
                <a:lnTo>
                  <a:pt x="594" y="528"/>
                </a:lnTo>
                <a:lnTo>
                  <a:pt x="595" y="523"/>
                </a:lnTo>
                <a:lnTo>
                  <a:pt x="595" y="517"/>
                </a:lnTo>
                <a:lnTo>
                  <a:pt x="594" y="509"/>
                </a:lnTo>
                <a:lnTo>
                  <a:pt x="591" y="501"/>
                </a:lnTo>
                <a:lnTo>
                  <a:pt x="589" y="495"/>
                </a:lnTo>
                <a:lnTo>
                  <a:pt x="584" y="488"/>
                </a:lnTo>
                <a:lnTo>
                  <a:pt x="580" y="480"/>
                </a:lnTo>
                <a:lnTo>
                  <a:pt x="576" y="473"/>
                </a:lnTo>
                <a:lnTo>
                  <a:pt x="573" y="465"/>
                </a:lnTo>
                <a:lnTo>
                  <a:pt x="572" y="457"/>
                </a:lnTo>
                <a:lnTo>
                  <a:pt x="565" y="449"/>
                </a:lnTo>
                <a:lnTo>
                  <a:pt x="557" y="440"/>
                </a:lnTo>
                <a:lnTo>
                  <a:pt x="552" y="432"/>
                </a:lnTo>
                <a:lnTo>
                  <a:pt x="545" y="421"/>
                </a:lnTo>
                <a:lnTo>
                  <a:pt x="536" y="401"/>
                </a:lnTo>
                <a:lnTo>
                  <a:pt x="528" y="380"/>
                </a:lnTo>
                <a:lnTo>
                  <a:pt x="513" y="335"/>
                </a:lnTo>
                <a:lnTo>
                  <a:pt x="502" y="288"/>
                </a:lnTo>
                <a:lnTo>
                  <a:pt x="496" y="264"/>
                </a:lnTo>
                <a:lnTo>
                  <a:pt x="489" y="241"/>
                </a:lnTo>
                <a:lnTo>
                  <a:pt x="481" y="220"/>
                </a:lnTo>
                <a:lnTo>
                  <a:pt x="472" y="199"/>
                </a:lnTo>
                <a:lnTo>
                  <a:pt x="465" y="189"/>
                </a:lnTo>
                <a:lnTo>
                  <a:pt x="460" y="180"/>
                </a:lnTo>
                <a:lnTo>
                  <a:pt x="453" y="171"/>
                </a:lnTo>
                <a:lnTo>
                  <a:pt x="446" y="161"/>
                </a:lnTo>
                <a:lnTo>
                  <a:pt x="438" y="153"/>
                </a:lnTo>
                <a:lnTo>
                  <a:pt x="429" y="145"/>
                </a:lnTo>
                <a:lnTo>
                  <a:pt x="420" y="139"/>
                </a:lnTo>
                <a:lnTo>
                  <a:pt x="409" y="132"/>
                </a:lnTo>
                <a:lnTo>
                  <a:pt x="393" y="117"/>
                </a:lnTo>
                <a:lnTo>
                  <a:pt x="377" y="104"/>
                </a:lnTo>
                <a:lnTo>
                  <a:pt x="369" y="99"/>
                </a:lnTo>
                <a:lnTo>
                  <a:pt x="360" y="94"/>
                </a:lnTo>
                <a:lnTo>
                  <a:pt x="349" y="91"/>
                </a:lnTo>
                <a:lnTo>
                  <a:pt x="337" y="90"/>
                </a:lnTo>
                <a:lnTo>
                  <a:pt x="316" y="92"/>
                </a:lnTo>
                <a:lnTo>
                  <a:pt x="297" y="96"/>
                </a:lnTo>
                <a:lnTo>
                  <a:pt x="288" y="99"/>
                </a:lnTo>
                <a:lnTo>
                  <a:pt x="277" y="100"/>
                </a:lnTo>
                <a:lnTo>
                  <a:pt x="265" y="102"/>
                </a:lnTo>
                <a:lnTo>
                  <a:pt x="253" y="102"/>
                </a:lnTo>
                <a:lnTo>
                  <a:pt x="246" y="102"/>
                </a:lnTo>
                <a:lnTo>
                  <a:pt x="240" y="99"/>
                </a:lnTo>
                <a:lnTo>
                  <a:pt x="232" y="95"/>
                </a:lnTo>
                <a:lnTo>
                  <a:pt x="224" y="90"/>
                </a:lnTo>
                <a:lnTo>
                  <a:pt x="208" y="76"/>
                </a:lnTo>
                <a:lnTo>
                  <a:pt x="190" y="60"/>
                </a:lnTo>
                <a:lnTo>
                  <a:pt x="174" y="43"/>
                </a:lnTo>
                <a:lnTo>
                  <a:pt x="162" y="26"/>
                </a:lnTo>
                <a:lnTo>
                  <a:pt x="157" y="18"/>
                </a:lnTo>
                <a:lnTo>
                  <a:pt x="153" y="11"/>
                </a:lnTo>
                <a:lnTo>
                  <a:pt x="152" y="4"/>
                </a:lnTo>
                <a:lnTo>
                  <a:pt x="15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reeform 15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378028" y="4349081"/>
            <a:ext cx="672108" cy="514924"/>
          </a:xfrm>
          <a:custGeom>
            <a:avLst/>
            <a:gdLst>
              <a:gd name="T0" fmla="*/ 880 w 1330"/>
              <a:gd name="T1" fmla="*/ 955 h 969"/>
              <a:gd name="T2" fmla="*/ 917 w 1330"/>
              <a:gd name="T3" fmla="*/ 937 h 969"/>
              <a:gd name="T4" fmla="*/ 933 w 1330"/>
              <a:gd name="T5" fmla="*/ 911 h 969"/>
              <a:gd name="T6" fmla="*/ 921 w 1330"/>
              <a:gd name="T7" fmla="*/ 881 h 969"/>
              <a:gd name="T8" fmla="*/ 868 w 1330"/>
              <a:gd name="T9" fmla="*/ 847 h 969"/>
              <a:gd name="T10" fmla="*/ 862 w 1330"/>
              <a:gd name="T11" fmla="*/ 825 h 969"/>
              <a:gd name="T12" fmla="*/ 921 w 1330"/>
              <a:gd name="T13" fmla="*/ 782 h 969"/>
              <a:gd name="T14" fmla="*/ 1072 w 1330"/>
              <a:gd name="T15" fmla="*/ 710 h 969"/>
              <a:gd name="T16" fmla="*/ 1117 w 1330"/>
              <a:gd name="T17" fmla="*/ 686 h 969"/>
              <a:gd name="T18" fmla="*/ 1252 w 1330"/>
              <a:gd name="T19" fmla="*/ 661 h 969"/>
              <a:gd name="T20" fmla="*/ 1287 w 1330"/>
              <a:gd name="T21" fmla="*/ 629 h 969"/>
              <a:gd name="T22" fmla="*/ 1273 w 1330"/>
              <a:gd name="T23" fmla="*/ 577 h 969"/>
              <a:gd name="T24" fmla="*/ 1258 w 1330"/>
              <a:gd name="T25" fmla="*/ 538 h 969"/>
              <a:gd name="T26" fmla="*/ 1265 w 1330"/>
              <a:gd name="T27" fmla="*/ 510 h 969"/>
              <a:gd name="T28" fmla="*/ 1317 w 1330"/>
              <a:gd name="T29" fmla="*/ 484 h 969"/>
              <a:gd name="T30" fmla="*/ 1315 w 1330"/>
              <a:gd name="T31" fmla="*/ 416 h 969"/>
              <a:gd name="T32" fmla="*/ 1325 w 1330"/>
              <a:gd name="T33" fmla="*/ 390 h 969"/>
              <a:gd name="T34" fmla="*/ 1311 w 1330"/>
              <a:gd name="T35" fmla="*/ 365 h 969"/>
              <a:gd name="T36" fmla="*/ 1283 w 1330"/>
              <a:gd name="T37" fmla="*/ 334 h 969"/>
              <a:gd name="T38" fmla="*/ 1291 w 1330"/>
              <a:gd name="T39" fmla="*/ 306 h 969"/>
              <a:gd name="T40" fmla="*/ 1313 w 1330"/>
              <a:gd name="T41" fmla="*/ 270 h 969"/>
              <a:gd name="T42" fmla="*/ 1273 w 1330"/>
              <a:gd name="T43" fmla="*/ 260 h 969"/>
              <a:gd name="T44" fmla="*/ 1236 w 1330"/>
              <a:gd name="T45" fmla="*/ 209 h 969"/>
              <a:gd name="T46" fmla="*/ 1194 w 1330"/>
              <a:gd name="T47" fmla="*/ 128 h 969"/>
              <a:gd name="T48" fmla="*/ 1081 w 1330"/>
              <a:gd name="T49" fmla="*/ 38 h 969"/>
              <a:gd name="T50" fmla="*/ 1052 w 1330"/>
              <a:gd name="T51" fmla="*/ 4 h 969"/>
              <a:gd name="T52" fmla="*/ 1024 w 1330"/>
              <a:gd name="T53" fmla="*/ 40 h 969"/>
              <a:gd name="T54" fmla="*/ 994 w 1330"/>
              <a:gd name="T55" fmla="*/ 70 h 969"/>
              <a:gd name="T56" fmla="*/ 929 w 1330"/>
              <a:gd name="T57" fmla="*/ 68 h 969"/>
              <a:gd name="T58" fmla="*/ 869 w 1330"/>
              <a:gd name="T59" fmla="*/ 69 h 969"/>
              <a:gd name="T60" fmla="*/ 840 w 1330"/>
              <a:gd name="T61" fmla="*/ 92 h 969"/>
              <a:gd name="T62" fmla="*/ 790 w 1330"/>
              <a:gd name="T63" fmla="*/ 96 h 969"/>
              <a:gd name="T64" fmla="*/ 730 w 1330"/>
              <a:gd name="T65" fmla="*/ 178 h 969"/>
              <a:gd name="T66" fmla="*/ 689 w 1330"/>
              <a:gd name="T67" fmla="*/ 214 h 969"/>
              <a:gd name="T68" fmla="*/ 654 w 1330"/>
              <a:gd name="T69" fmla="*/ 205 h 969"/>
              <a:gd name="T70" fmla="*/ 590 w 1330"/>
              <a:gd name="T71" fmla="*/ 144 h 969"/>
              <a:gd name="T72" fmla="*/ 584 w 1330"/>
              <a:gd name="T73" fmla="*/ 106 h 969"/>
              <a:gd name="T74" fmla="*/ 564 w 1330"/>
              <a:gd name="T75" fmla="*/ 72 h 969"/>
              <a:gd name="T76" fmla="*/ 517 w 1330"/>
              <a:gd name="T77" fmla="*/ 10 h 969"/>
              <a:gd name="T78" fmla="*/ 469 w 1330"/>
              <a:gd name="T79" fmla="*/ 0 h 969"/>
              <a:gd name="T80" fmla="*/ 396 w 1330"/>
              <a:gd name="T81" fmla="*/ 28 h 969"/>
              <a:gd name="T82" fmla="*/ 316 w 1330"/>
              <a:gd name="T83" fmla="*/ 89 h 969"/>
              <a:gd name="T84" fmla="*/ 231 w 1330"/>
              <a:gd name="T85" fmla="*/ 110 h 969"/>
              <a:gd name="T86" fmla="*/ 153 w 1330"/>
              <a:gd name="T87" fmla="*/ 112 h 969"/>
              <a:gd name="T88" fmla="*/ 108 w 1330"/>
              <a:gd name="T89" fmla="*/ 138 h 969"/>
              <a:gd name="T90" fmla="*/ 67 w 1330"/>
              <a:gd name="T91" fmla="*/ 109 h 969"/>
              <a:gd name="T92" fmla="*/ 43 w 1330"/>
              <a:gd name="T93" fmla="*/ 113 h 969"/>
              <a:gd name="T94" fmla="*/ 11 w 1330"/>
              <a:gd name="T95" fmla="*/ 145 h 969"/>
              <a:gd name="T96" fmla="*/ 221 w 1330"/>
              <a:gd name="T97" fmla="*/ 815 h 969"/>
              <a:gd name="T98" fmla="*/ 240 w 1330"/>
              <a:gd name="T99" fmla="*/ 830 h 969"/>
              <a:gd name="T100" fmla="*/ 280 w 1330"/>
              <a:gd name="T101" fmla="*/ 806 h 969"/>
              <a:gd name="T102" fmla="*/ 312 w 1330"/>
              <a:gd name="T103" fmla="*/ 743 h 969"/>
              <a:gd name="T104" fmla="*/ 351 w 1330"/>
              <a:gd name="T105" fmla="*/ 729 h 969"/>
              <a:gd name="T106" fmla="*/ 401 w 1330"/>
              <a:gd name="T107" fmla="*/ 755 h 969"/>
              <a:gd name="T108" fmla="*/ 409 w 1330"/>
              <a:gd name="T109" fmla="*/ 779 h 969"/>
              <a:gd name="T110" fmla="*/ 427 w 1330"/>
              <a:gd name="T111" fmla="*/ 821 h 969"/>
              <a:gd name="T112" fmla="*/ 445 w 1330"/>
              <a:gd name="T113" fmla="*/ 871 h 969"/>
              <a:gd name="T114" fmla="*/ 485 w 1330"/>
              <a:gd name="T115" fmla="*/ 882 h 969"/>
              <a:gd name="T116" fmla="*/ 577 w 1330"/>
              <a:gd name="T117" fmla="*/ 881 h 969"/>
              <a:gd name="T118" fmla="*/ 678 w 1330"/>
              <a:gd name="T119" fmla="*/ 854 h 969"/>
              <a:gd name="T120" fmla="*/ 757 w 1330"/>
              <a:gd name="T121" fmla="*/ 855 h 969"/>
              <a:gd name="T122" fmla="*/ 806 w 1330"/>
              <a:gd name="T123" fmla="*/ 887 h 969"/>
              <a:gd name="T124" fmla="*/ 846 w 1330"/>
              <a:gd name="T125" fmla="*/ 945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30" h="969">
                <a:moveTo>
                  <a:pt x="873" y="963"/>
                </a:moveTo>
                <a:lnTo>
                  <a:pt x="866" y="969"/>
                </a:lnTo>
                <a:lnTo>
                  <a:pt x="870" y="963"/>
                </a:lnTo>
                <a:lnTo>
                  <a:pt x="874" y="959"/>
                </a:lnTo>
                <a:lnTo>
                  <a:pt x="880" y="955"/>
                </a:lnTo>
                <a:lnTo>
                  <a:pt x="885" y="953"/>
                </a:lnTo>
                <a:lnTo>
                  <a:pt x="896" y="947"/>
                </a:lnTo>
                <a:lnTo>
                  <a:pt x="906" y="942"/>
                </a:lnTo>
                <a:lnTo>
                  <a:pt x="912" y="939"/>
                </a:lnTo>
                <a:lnTo>
                  <a:pt x="917" y="937"/>
                </a:lnTo>
                <a:lnTo>
                  <a:pt x="921" y="933"/>
                </a:lnTo>
                <a:lnTo>
                  <a:pt x="925" y="929"/>
                </a:lnTo>
                <a:lnTo>
                  <a:pt x="929" y="925"/>
                </a:lnTo>
                <a:lnTo>
                  <a:pt x="930" y="918"/>
                </a:lnTo>
                <a:lnTo>
                  <a:pt x="933" y="911"/>
                </a:lnTo>
                <a:lnTo>
                  <a:pt x="933" y="902"/>
                </a:lnTo>
                <a:lnTo>
                  <a:pt x="932" y="897"/>
                </a:lnTo>
                <a:lnTo>
                  <a:pt x="930" y="890"/>
                </a:lnTo>
                <a:lnTo>
                  <a:pt x="926" y="886"/>
                </a:lnTo>
                <a:lnTo>
                  <a:pt x="921" y="881"/>
                </a:lnTo>
                <a:lnTo>
                  <a:pt x="910" y="874"/>
                </a:lnTo>
                <a:lnTo>
                  <a:pt x="897" y="866"/>
                </a:lnTo>
                <a:lnTo>
                  <a:pt x="884" y="859"/>
                </a:lnTo>
                <a:lnTo>
                  <a:pt x="872" y="851"/>
                </a:lnTo>
                <a:lnTo>
                  <a:pt x="868" y="847"/>
                </a:lnTo>
                <a:lnTo>
                  <a:pt x="864" y="842"/>
                </a:lnTo>
                <a:lnTo>
                  <a:pt x="861" y="837"/>
                </a:lnTo>
                <a:lnTo>
                  <a:pt x="861" y="830"/>
                </a:lnTo>
                <a:lnTo>
                  <a:pt x="861" y="827"/>
                </a:lnTo>
                <a:lnTo>
                  <a:pt x="862" y="825"/>
                </a:lnTo>
                <a:lnTo>
                  <a:pt x="865" y="821"/>
                </a:lnTo>
                <a:lnTo>
                  <a:pt x="869" y="817"/>
                </a:lnTo>
                <a:lnTo>
                  <a:pt x="878" y="809"/>
                </a:lnTo>
                <a:lnTo>
                  <a:pt x="890" y="801"/>
                </a:lnTo>
                <a:lnTo>
                  <a:pt x="921" y="782"/>
                </a:lnTo>
                <a:lnTo>
                  <a:pt x="957" y="763"/>
                </a:lnTo>
                <a:lnTo>
                  <a:pt x="994" y="745"/>
                </a:lnTo>
                <a:lnTo>
                  <a:pt x="1029" y="730"/>
                </a:lnTo>
                <a:lnTo>
                  <a:pt x="1056" y="717"/>
                </a:lnTo>
                <a:lnTo>
                  <a:pt x="1072" y="710"/>
                </a:lnTo>
                <a:lnTo>
                  <a:pt x="1086" y="701"/>
                </a:lnTo>
                <a:lnTo>
                  <a:pt x="1098" y="693"/>
                </a:lnTo>
                <a:lnTo>
                  <a:pt x="1104" y="690"/>
                </a:lnTo>
                <a:lnTo>
                  <a:pt x="1110" y="687"/>
                </a:lnTo>
                <a:lnTo>
                  <a:pt x="1117" y="686"/>
                </a:lnTo>
                <a:lnTo>
                  <a:pt x="1126" y="686"/>
                </a:lnTo>
                <a:lnTo>
                  <a:pt x="1174" y="678"/>
                </a:lnTo>
                <a:lnTo>
                  <a:pt x="1228" y="669"/>
                </a:lnTo>
                <a:lnTo>
                  <a:pt x="1240" y="665"/>
                </a:lnTo>
                <a:lnTo>
                  <a:pt x="1252" y="661"/>
                </a:lnTo>
                <a:lnTo>
                  <a:pt x="1261" y="657"/>
                </a:lnTo>
                <a:lnTo>
                  <a:pt x="1270" y="651"/>
                </a:lnTo>
                <a:lnTo>
                  <a:pt x="1278" y="645"/>
                </a:lnTo>
                <a:lnTo>
                  <a:pt x="1283" y="638"/>
                </a:lnTo>
                <a:lnTo>
                  <a:pt x="1287" y="629"/>
                </a:lnTo>
                <a:lnTo>
                  <a:pt x="1289" y="619"/>
                </a:lnTo>
                <a:lnTo>
                  <a:pt x="1287" y="606"/>
                </a:lnTo>
                <a:lnTo>
                  <a:pt x="1283" y="594"/>
                </a:lnTo>
                <a:lnTo>
                  <a:pt x="1278" y="585"/>
                </a:lnTo>
                <a:lnTo>
                  <a:pt x="1273" y="577"/>
                </a:lnTo>
                <a:lnTo>
                  <a:pt x="1268" y="567"/>
                </a:lnTo>
                <a:lnTo>
                  <a:pt x="1262" y="558"/>
                </a:lnTo>
                <a:lnTo>
                  <a:pt x="1261" y="551"/>
                </a:lnTo>
                <a:lnTo>
                  <a:pt x="1260" y="545"/>
                </a:lnTo>
                <a:lnTo>
                  <a:pt x="1258" y="538"/>
                </a:lnTo>
                <a:lnTo>
                  <a:pt x="1258" y="529"/>
                </a:lnTo>
                <a:lnTo>
                  <a:pt x="1258" y="523"/>
                </a:lnTo>
                <a:lnTo>
                  <a:pt x="1260" y="518"/>
                </a:lnTo>
                <a:lnTo>
                  <a:pt x="1262" y="514"/>
                </a:lnTo>
                <a:lnTo>
                  <a:pt x="1265" y="510"/>
                </a:lnTo>
                <a:lnTo>
                  <a:pt x="1271" y="502"/>
                </a:lnTo>
                <a:lnTo>
                  <a:pt x="1281" y="495"/>
                </a:lnTo>
                <a:lnTo>
                  <a:pt x="1291" y="491"/>
                </a:lnTo>
                <a:lnTo>
                  <a:pt x="1303" y="487"/>
                </a:lnTo>
                <a:lnTo>
                  <a:pt x="1317" y="484"/>
                </a:lnTo>
                <a:lnTo>
                  <a:pt x="1330" y="481"/>
                </a:lnTo>
                <a:lnTo>
                  <a:pt x="1313" y="433"/>
                </a:lnTo>
                <a:lnTo>
                  <a:pt x="1313" y="425"/>
                </a:lnTo>
                <a:lnTo>
                  <a:pt x="1314" y="420"/>
                </a:lnTo>
                <a:lnTo>
                  <a:pt x="1315" y="416"/>
                </a:lnTo>
                <a:lnTo>
                  <a:pt x="1318" y="412"/>
                </a:lnTo>
                <a:lnTo>
                  <a:pt x="1321" y="409"/>
                </a:lnTo>
                <a:lnTo>
                  <a:pt x="1322" y="404"/>
                </a:lnTo>
                <a:lnTo>
                  <a:pt x="1323" y="398"/>
                </a:lnTo>
                <a:lnTo>
                  <a:pt x="1325" y="390"/>
                </a:lnTo>
                <a:lnTo>
                  <a:pt x="1323" y="385"/>
                </a:lnTo>
                <a:lnTo>
                  <a:pt x="1322" y="381"/>
                </a:lnTo>
                <a:lnTo>
                  <a:pt x="1321" y="376"/>
                </a:lnTo>
                <a:lnTo>
                  <a:pt x="1318" y="372"/>
                </a:lnTo>
                <a:lnTo>
                  <a:pt x="1311" y="365"/>
                </a:lnTo>
                <a:lnTo>
                  <a:pt x="1303" y="358"/>
                </a:lnTo>
                <a:lnTo>
                  <a:pt x="1295" y="350"/>
                </a:lnTo>
                <a:lnTo>
                  <a:pt x="1289" y="344"/>
                </a:lnTo>
                <a:lnTo>
                  <a:pt x="1286" y="340"/>
                </a:lnTo>
                <a:lnTo>
                  <a:pt x="1283" y="334"/>
                </a:lnTo>
                <a:lnTo>
                  <a:pt x="1282" y="330"/>
                </a:lnTo>
                <a:lnTo>
                  <a:pt x="1282" y="325"/>
                </a:lnTo>
                <a:lnTo>
                  <a:pt x="1283" y="318"/>
                </a:lnTo>
                <a:lnTo>
                  <a:pt x="1287" y="312"/>
                </a:lnTo>
                <a:lnTo>
                  <a:pt x="1291" y="306"/>
                </a:lnTo>
                <a:lnTo>
                  <a:pt x="1297" y="300"/>
                </a:lnTo>
                <a:lnTo>
                  <a:pt x="1302" y="293"/>
                </a:lnTo>
                <a:lnTo>
                  <a:pt x="1307" y="286"/>
                </a:lnTo>
                <a:lnTo>
                  <a:pt x="1311" y="278"/>
                </a:lnTo>
                <a:lnTo>
                  <a:pt x="1313" y="270"/>
                </a:lnTo>
                <a:lnTo>
                  <a:pt x="1305" y="270"/>
                </a:lnTo>
                <a:lnTo>
                  <a:pt x="1297" y="269"/>
                </a:lnTo>
                <a:lnTo>
                  <a:pt x="1290" y="268"/>
                </a:lnTo>
                <a:lnTo>
                  <a:pt x="1285" y="265"/>
                </a:lnTo>
                <a:lnTo>
                  <a:pt x="1273" y="260"/>
                </a:lnTo>
                <a:lnTo>
                  <a:pt x="1264" y="252"/>
                </a:lnTo>
                <a:lnTo>
                  <a:pt x="1256" y="242"/>
                </a:lnTo>
                <a:lnTo>
                  <a:pt x="1248" y="232"/>
                </a:lnTo>
                <a:lnTo>
                  <a:pt x="1241" y="221"/>
                </a:lnTo>
                <a:lnTo>
                  <a:pt x="1236" y="209"/>
                </a:lnTo>
                <a:lnTo>
                  <a:pt x="1225" y="184"/>
                </a:lnTo>
                <a:lnTo>
                  <a:pt x="1214" y="158"/>
                </a:lnTo>
                <a:lnTo>
                  <a:pt x="1208" y="148"/>
                </a:lnTo>
                <a:lnTo>
                  <a:pt x="1202" y="137"/>
                </a:lnTo>
                <a:lnTo>
                  <a:pt x="1194" y="128"/>
                </a:lnTo>
                <a:lnTo>
                  <a:pt x="1186" y="120"/>
                </a:lnTo>
                <a:lnTo>
                  <a:pt x="1150" y="94"/>
                </a:lnTo>
                <a:lnTo>
                  <a:pt x="1113" y="69"/>
                </a:lnTo>
                <a:lnTo>
                  <a:pt x="1096" y="54"/>
                </a:lnTo>
                <a:lnTo>
                  <a:pt x="1081" y="38"/>
                </a:lnTo>
                <a:lnTo>
                  <a:pt x="1074" y="30"/>
                </a:lnTo>
                <a:lnTo>
                  <a:pt x="1068" y="20"/>
                </a:lnTo>
                <a:lnTo>
                  <a:pt x="1064" y="10"/>
                </a:lnTo>
                <a:lnTo>
                  <a:pt x="1060" y="0"/>
                </a:lnTo>
                <a:lnTo>
                  <a:pt x="1052" y="4"/>
                </a:lnTo>
                <a:lnTo>
                  <a:pt x="1046" y="8"/>
                </a:lnTo>
                <a:lnTo>
                  <a:pt x="1041" y="12"/>
                </a:lnTo>
                <a:lnTo>
                  <a:pt x="1036" y="17"/>
                </a:lnTo>
                <a:lnTo>
                  <a:pt x="1029" y="29"/>
                </a:lnTo>
                <a:lnTo>
                  <a:pt x="1024" y="40"/>
                </a:lnTo>
                <a:lnTo>
                  <a:pt x="1017" y="50"/>
                </a:lnTo>
                <a:lnTo>
                  <a:pt x="1010" y="60"/>
                </a:lnTo>
                <a:lnTo>
                  <a:pt x="1006" y="64"/>
                </a:lnTo>
                <a:lnTo>
                  <a:pt x="1001" y="68"/>
                </a:lnTo>
                <a:lnTo>
                  <a:pt x="994" y="70"/>
                </a:lnTo>
                <a:lnTo>
                  <a:pt x="988" y="72"/>
                </a:lnTo>
                <a:lnTo>
                  <a:pt x="973" y="73"/>
                </a:lnTo>
                <a:lnTo>
                  <a:pt x="958" y="72"/>
                </a:lnTo>
                <a:lnTo>
                  <a:pt x="944" y="69"/>
                </a:lnTo>
                <a:lnTo>
                  <a:pt x="929" y="68"/>
                </a:lnTo>
                <a:lnTo>
                  <a:pt x="912" y="65"/>
                </a:lnTo>
                <a:lnTo>
                  <a:pt x="896" y="65"/>
                </a:lnTo>
                <a:lnTo>
                  <a:pt x="888" y="65"/>
                </a:lnTo>
                <a:lnTo>
                  <a:pt x="878" y="66"/>
                </a:lnTo>
                <a:lnTo>
                  <a:pt x="869" y="69"/>
                </a:lnTo>
                <a:lnTo>
                  <a:pt x="861" y="72"/>
                </a:lnTo>
                <a:lnTo>
                  <a:pt x="856" y="76"/>
                </a:lnTo>
                <a:lnTo>
                  <a:pt x="848" y="84"/>
                </a:lnTo>
                <a:lnTo>
                  <a:pt x="844" y="88"/>
                </a:lnTo>
                <a:lnTo>
                  <a:pt x="840" y="92"/>
                </a:lnTo>
                <a:lnTo>
                  <a:pt x="836" y="94"/>
                </a:lnTo>
                <a:lnTo>
                  <a:pt x="830" y="96"/>
                </a:lnTo>
                <a:lnTo>
                  <a:pt x="818" y="96"/>
                </a:lnTo>
                <a:lnTo>
                  <a:pt x="805" y="96"/>
                </a:lnTo>
                <a:lnTo>
                  <a:pt x="790" y="96"/>
                </a:lnTo>
                <a:lnTo>
                  <a:pt x="770" y="96"/>
                </a:lnTo>
                <a:lnTo>
                  <a:pt x="762" y="114"/>
                </a:lnTo>
                <a:lnTo>
                  <a:pt x="744" y="156"/>
                </a:lnTo>
                <a:lnTo>
                  <a:pt x="737" y="168"/>
                </a:lnTo>
                <a:lnTo>
                  <a:pt x="730" y="178"/>
                </a:lnTo>
                <a:lnTo>
                  <a:pt x="722" y="188"/>
                </a:lnTo>
                <a:lnTo>
                  <a:pt x="714" y="197"/>
                </a:lnTo>
                <a:lnTo>
                  <a:pt x="706" y="205"/>
                </a:lnTo>
                <a:lnTo>
                  <a:pt x="697" y="212"/>
                </a:lnTo>
                <a:lnTo>
                  <a:pt x="689" y="214"/>
                </a:lnTo>
                <a:lnTo>
                  <a:pt x="680" y="216"/>
                </a:lnTo>
                <a:lnTo>
                  <a:pt x="674" y="216"/>
                </a:lnTo>
                <a:lnTo>
                  <a:pt x="669" y="213"/>
                </a:lnTo>
                <a:lnTo>
                  <a:pt x="662" y="210"/>
                </a:lnTo>
                <a:lnTo>
                  <a:pt x="654" y="205"/>
                </a:lnTo>
                <a:lnTo>
                  <a:pt x="638" y="194"/>
                </a:lnTo>
                <a:lnTo>
                  <a:pt x="622" y="180"/>
                </a:lnTo>
                <a:lnTo>
                  <a:pt x="608" y="165"/>
                </a:lnTo>
                <a:lnTo>
                  <a:pt x="596" y="150"/>
                </a:lnTo>
                <a:lnTo>
                  <a:pt x="590" y="144"/>
                </a:lnTo>
                <a:lnTo>
                  <a:pt x="586" y="137"/>
                </a:lnTo>
                <a:lnTo>
                  <a:pt x="585" y="130"/>
                </a:lnTo>
                <a:lnTo>
                  <a:pt x="584" y="126"/>
                </a:lnTo>
                <a:lnTo>
                  <a:pt x="584" y="114"/>
                </a:lnTo>
                <a:lnTo>
                  <a:pt x="584" y="106"/>
                </a:lnTo>
                <a:lnTo>
                  <a:pt x="584" y="98"/>
                </a:lnTo>
                <a:lnTo>
                  <a:pt x="584" y="84"/>
                </a:lnTo>
                <a:lnTo>
                  <a:pt x="576" y="81"/>
                </a:lnTo>
                <a:lnTo>
                  <a:pt x="569" y="77"/>
                </a:lnTo>
                <a:lnTo>
                  <a:pt x="564" y="72"/>
                </a:lnTo>
                <a:lnTo>
                  <a:pt x="557" y="65"/>
                </a:lnTo>
                <a:lnTo>
                  <a:pt x="548" y="52"/>
                </a:lnTo>
                <a:lnTo>
                  <a:pt x="537" y="37"/>
                </a:lnTo>
                <a:lnTo>
                  <a:pt x="528" y="22"/>
                </a:lnTo>
                <a:lnTo>
                  <a:pt x="517" y="10"/>
                </a:lnTo>
                <a:lnTo>
                  <a:pt x="510" y="6"/>
                </a:lnTo>
                <a:lnTo>
                  <a:pt x="504" y="2"/>
                </a:lnTo>
                <a:lnTo>
                  <a:pt x="496" y="0"/>
                </a:lnTo>
                <a:lnTo>
                  <a:pt x="488" y="0"/>
                </a:lnTo>
                <a:lnTo>
                  <a:pt x="469" y="0"/>
                </a:lnTo>
                <a:lnTo>
                  <a:pt x="452" y="2"/>
                </a:lnTo>
                <a:lnTo>
                  <a:pt x="437" y="8"/>
                </a:lnTo>
                <a:lnTo>
                  <a:pt x="423" y="13"/>
                </a:lnTo>
                <a:lnTo>
                  <a:pt x="409" y="20"/>
                </a:lnTo>
                <a:lnTo>
                  <a:pt x="396" y="28"/>
                </a:lnTo>
                <a:lnTo>
                  <a:pt x="384" y="36"/>
                </a:lnTo>
                <a:lnTo>
                  <a:pt x="373" y="45"/>
                </a:lnTo>
                <a:lnTo>
                  <a:pt x="351" y="62"/>
                </a:lnTo>
                <a:lnTo>
                  <a:pt x="328" y="81"/>
                </a:lnTo>
                <a:lnTo>
                  <a:pt x="316" y="89"/>
                </a:lnTo>
                <a:lnTo>
                  <a:pt x="304" y="96"/>
                </a:lnTo>
                <a:lnTo>
                  <a:pt x="291" y="102"/>
                </a:lnTo>
                <a:lnTo>
                  <a:pt x="276" y="108"/>
                </a:lnTo>
                <a:lnTo>
                  <a:pt x="253" y="110"/>
                </a:lnTo>
                <a:lnTo>
                  <a:pt x="231" y="110"/>
                </a:lnTo>
                <a:lnTo>
                  <a:pt x="208" y="110"/>
                </a:lnTo>
                <a:lnTo>
                  <a:pt x="185" y="109"/>
                </a:lnTo>
                <a:lnTo>
                  <a:pt x="175" y="109"/>
                </a:lnTo>
                <a:lnTo>
                  <a:pt x="164" y="110"/>
                </a:lnTo>
                <a:lnTo>
                  <a:pt x="153" y="112"/>
                </a:lnTo>
                <a:lnTo>
                  <a:pt x="144" y="114"/>
                </a:lnTo>
                <a:lnTo>
                  <a:pt x="135" y="118"/>
                </a:lnTo>
                <a:lnTo>
                  <a:pt x="125" y="124"/>
                </a:lnTo>
                <a:lnTo>
                  <a:pt x="116" y="130"/>
                </a:lnTo>
                <a:lnTo>
                  <a:pt x="108" y="138"/>
                </a:lnTo>
                <a:lnTo>
                  <a:pt x="97" y="130"/>
                </a:lnTo>
                <a:lnTo>
                  <a:pt x="87" y="121"/>
                </a:lnTo>
                <a:lnTo>
                  <a:pt x="80" y="116"/>
                </a:lnTo>
                <a:lnTo>
                  <a:pt x="73" y="112"/>
                </a:lnTo>
                <a:lnTo>
                  <a:pt x="67" y="109"/>
                </a:lnTo>
                <a:lnTo>
                  <a:pt x="60" y="108"/>
                </a:lnTo>
                <a:lnTo>
                  <a:pt x="55" y="108"/>
                </a:lnTo>
                <a:lnTo>
                  <a:pt x="51" y="109"/>
                </a:lnTo>
                <a:lnTo>
                  <a:pt x="47" y="110"/>
                </a:lnTo>
                <a:lnTo>
                  <a:pt x="43" y="113"/>
                </a:lnTo>
                <a:lnTo>
                  <a:pt x="37" y="118"/>
                </a:lnTo>
                <a:lnTo>
                  <a:pt x="32" y="124"/>
                </a:lnTo>
                <a:lnTo>
                  <a:pt x="27" y="132"/>
                </a:lnTo>
                <a:lnTo>
                  <a:pt x="20" y="138"/>
                </a:lnTo>
                <a:lnTo>
                  <a:pt x="11" y="145"/>
                </a:lnTo>
                <a:lnTo>
                  <a:pt x="0" y="150"/>
                </a:lnTo>
                <a:lnTo>
                  <a:pt x="216" y="801"/>
                </a:lnTo>
                <a:lnTo>
                  <a:pt x="217" y="805"/>
                </a:lnTo>
                <a:lnTo>
                  <a:pt x="219" y="810"/>
                </a:lnTo>
                <a:lnTo>
                  <a:pt x="221" y="815"/>
                </a:lnTo>
                <a:lnTo>
                  <a:pt x="224" y="819"/>
                </a:lnTo>
                <a:lnTo>
                  <a:pt x="228" y="823"/>
                </a:lnTo>
                <a:lnTo>
                  <a:pt x="232" y="827"/>
                </a:lnTo>
                <a:lnTo>
                  <a:pt x="236" y="830"/>
                </a:lnTo>
                <a:lnTo>
                  <a:pt x="240" y="830"/>
                </a:lnTo>
                <a:lnTo>
                  <a:pt x="251" y="829"/>
                </a:lnTo>
                <a:lnTo>
                  <a:pt x="260" y="826"/>
                </a:lnTo>
                <a:lnTo>
                  <a:pt x="268" y="821"/>
                </a:lnTo>
                <a:lnTo>
                  <a:pt x="275" y="814"/>
                </a:lnTo>
                <a:lnTo>
                  <a:pt x="280" y="806"/>
                </a:lnTo>
                <a:lnTo>
                  <a:pt x="285" y="798"/>
                </a:lnTo>
                <a:lnTo>
                  <a:pt x="289" y="789"/>
                </a:lnTo>
                <a:lnTo>
                  <a:pt x="293" y="779"/>
                </a:lnTo>
                <a:lnTo>
                  <a:pt x="303" y="761"/>
                </a:lnTo>
                <a:lnTo>
                  <a:pt x="312" y="743"/>
                </a:lnTo>
                <a:lnTo>
                  <a:pt x="319" y="738"/>
                </a:lnTo>
                <a:lnTo>
                  <a:pt x="325" y="733"/>
                </a:lnTo>
                <a:lnTo>
                  <a:pt x="333" y="729"/>
                </a:lnTo>
                <a:lnTo>
                  <a:pt x="343" y="727"/>
                </a:lnTo>
                <a:lnTo>
                  <a:pt x="351" y="729"/>
                </a:lnTo>
                <a:lnTo>
                  <a:pt x="361" y="731"/>
                </a:lnTo>
                <a:lnTo>
                  <a:pt x="372" y="737"/>
                </a:lnTo>
                <a:lnTo>
                  <a:pt x="383" y="742"/>
                </a:lnTo>
                <a:lnTo>
                  <a:pt x="393" y="749"/>
                </a:lnTo>
                <a:lnTo>
                  <a:pt x="401" y="755"/>
                </a:lnTo>
                <a:lnTo>
                  <a:pt x="404" y="759"/>
                </a:lnTo>
                <a:lnTo>
                  <a:pt x="407" y="763"/>
                </a:lnTo>
                <a:lnTo>
                  <a:pt x="408" y="766"/>
                </a:lnTo>
                <a:lnTo>
                  <a:pt x="409" y="770"/>
                </a:lnTo>
                <a:lnTo>
                  <a:pt x="409" y="779"/>
                </a:lnTo>
                <a:lnTo>
                  <a:pt x="411" y="787"/>
                </a:lnTo>
                <a:lnTo>
                  <a:pt x="412" y="794"/>
                </a:lnTo>
                <a:lnTo>
                  <a:pt x="415" y="801"/>
                </a:lnTo>
                <a:lnTo>
                  <a:pt x="420" y="811"/>
                </a:lnTo>
                <a:lnTo>
                  <a:pt x="427" y="821"/>
                </a:lnTo>
                <a:lnTo>
                  <a:pt x="433" y="831"/>
                </a:lnTo>
                <a:lnTo>
                  <a:pt x="440" y="843"/>
                </a:lnTo>
                <a:lnTo>
                  <a:pt x="441" y="851"/>
                </a:lnTo>
                <a:lnTo>
                  <a:pt x="444" y="861"/>
                </a:lnTo>
                <a:lnTo>
                  <a:pt x="445" y="871"/>
                </a:lnTo>
                <a:lnTo>
                  <a:pt x="445" y="885"/>
                </a:lnTo>
                <a:lnTo>
                  <a:pt x="453" y="883"/>
                </a:lnTo>
                <a:lnTo>
                  <a:pt x="463" y="882"/>
                </a:lnTo>
                <a:lnTo>
                  <a:pt x="473" y="882"/>
                </a:lnTo>
                <a:lnTo>
                  <a:pt x="485" y="882"/>
                </a:lnTo>
                <a:lnTo>
                  <a:pt x="512" y="883"/>
                </a:lnTo>
                <a:lnTo>
                  <a:pt x="536" y="885"/>
                </a:lnTo>
                <a:lnTo>
                  <a:pt x="550" y="885"/>
                </a:lnTo>
                <a:lnTo>
                  <a:pt x="564" y="883"/>
                </a:lnTo>
                <a:lnTo>
                  <a:pt x="577" y="881"/>
                </a:lnTo>
                <a:lnTo>
                  <a:pt x="589" y="879"/>
                </a:lnTo>
                <a:lnTo>
                  <a:pt x="613" y="873"/>
                </a:lnTo>
                <a:lnTo>
                  <a:pt x="636" y="866"/>
                </a:lnTo>
                <a:lnTo>
                  <a:pt x="657" y="859"/>
                </a:lnTo>
                <a:lnTo>
                  <a:pt x="678" y="854"/>
                </a:lnTo>
                <a:lnTo>
                  <a:pt x="700" y="850"/>
                </a:lnTo>
                <a:lnTo>
                  <a:pt x="722" y="849"/>
                </a:lnTo>
                <a:lnTo>
                  <a:pt x="734" y="849"/>
                </a:lnTo>
                <a:lnTo>
                  <a:pt x="746" y="851"/>
                </a:lnTo>
                <a:lnTo>
                  <a:pt x="757" y="855"/>
                </a:lnTo>
                <a:lnTo>
                  <a:pt x="768" y="859"/>
                </a:lnTo>
                <a:lnTo>
                  <a:pt x="778" y="865"/>
                </a:lnTo>
                <a:lnTo>
                  <a:pt x="789" y="871"/>
                </a:lnTo>
                <a:lnTo>
                  <a:pt x="798" y="879"/>
                </a:lnTo>
                <a:lnTo>
                  <a:pt x="806" y="887"/>
                </a:lnTo>
                <a:lnTo>
                  <a:pt x="814" y="897"/>
                </a:lnTo>
                <a:lnTo>
                  <a:pt x="822" y="906"/>
                </a:lnTo>
                <a:lnTo>
                  <a:pt x="829" y="915"/>
                </a:lnTo>
                <a:lnTo>
                  <a:pt x="836" y="925"/>
                </a:lnTo>
                <a:lnTo>
                  <a:pt x="846" y="945"/>
                </a:lnTo>
                <a:lnTo>
                  <a:pt x="854" y="963"/>
                </a:lnTo>
                <a:lnTo>
                  <a:pt x="873" y="96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reeform 46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1928294" y="3650877"/>
            <a:ext cx="424839" cy="691221"/>
          </a:xfrm>
          <a:custGeom>
            <a:avLst/>
            <a:gdLst>
              <a:gd name="T0" fmla="*/ 790 w 837"/>
              <a:gd name="T1" fmla="*/ 101 h 1295"/>
              <a:gd name="T2" fmla="*/ 790 w 837"/>
              <a:gd name="T3" fmla="*/ 157 h 1295"/>
              <a:gd name="T4" fmla="*/ 756 w 837"/>
              <a:gd name="T5" fmla="*/ 197 h 1295"/>
              <a:gd name="T6" fmla="*/ 764 w 837"/>
              <a:gd name="T7" fmla="*/ 258 h 1295"/>
              <a:gd name="T8" fmla="*/ 825 w 837"/>
              <a:gd name="T9" fmla="*/ 459 h 1295"/>
              <a:gd name="T10" fmla="*/ 834 w 837"/>
              <a:gd name="T11" fmla="*/ 529 h 1295"/>
              <a:gd name="T12" fmla="*/ 790 w 837"/>
              <a:gd name="T13" fmla="*/ 617 h 1295"/>
              <a:gd name="T14" fmla="*/ 800 w 837"/>
              <a:gd name="T15" fmla="*/ 686 h 1295"/>
              <a:gd name="T16" fmla="*/ 776 w 837"/>
              <a:gd name="T17" fmla="*/ 724 h 1295"/>
              <a:gd name="T18" fmla="*/ 706 w 837"/>
              <a:gd name="T19" fmla="*/ 728 h 1295"/>
              <a:gd name="T20" fmla="*/ 670 w 837"/>
              <a:gd name="T21" fmla="*/ 759 h 1295"/>
              <a:gd name="T22" fmla="*/ 657 w 837"/>
              <a:gd name="T23" fmla="*/ 828 h 1295"/>
              <a:gd name="T24" fmla="*/ 617 w 837"/>
              <a:gd name="T25" fmla="*/ 907 h 1295"/>
              <a:gd name="T26" fmla="*/ 621 w 837"/>
              <a:gd name="T27" fmla="*/ 982 h 1295"/>
              <a:gd name="T28" fmla="*/ 660 w 837"/>
              <a:gd name="T29" fmla="*/ 1068 h 1295"/>
              <a:gd name="T30" fmla="*/ 652 w 837"/>
              <a:gd name="T31" fmla="*/ 1110 h 1295"/>
              <a:gd name="T32" fmla="*/ 611 w 837"/>
              <a:gd name="T33" fmla="*/ 1182 h 1295"/>
              <a:gd name="T34" fmla="*/ 571 w 837"/>
              <a:gd name="T35" fmla="*/ 1223 h 1295"/>
              <a:gd name="T36" fmla="*/ 465 w 837"/>
              <a:gd name="T37" fmla="*/ 1261 h 1295"/>
              <a:gd name="T38" fmla="*/ 405 w 837"/>
              <a:gd name="T39" fmla="*/ 1293 h 1295"/>
              <a:gd name="T40" fmla="*/ 360 w 837"/>
              <a:gd name="T41" fmla="*/ 1279 h 1295"/>
              <a:gd name="T42" fmla="*/ 312 w 837"/>
              <a:gd name="T43" fmla="*/ 1264 h 1295"/>
              <a:gd name="T44" fmla="*/ 275 w 837"/>
              <a:gd name="T45" fmla="*/ 1253 h 1295"/>
              <a:gd name="T46" fmla="*/ 280 w 837"/>
              <a:gd name="T47" fmla="*/ 1215 h 1295"/>
              <a:gd name="T48" fmla="*/ 328 w 837"/>
              <a:gd name="T49" fmla="*/ 1187 h 1295"/>
              <a:gd name="T50" fmla="*/ 324 w 837"/>
              <a:gd name="T51" fmla="*/ 1164 h 1295"/>
              <a:gd name="T52" fmla="*/ 251 w 837"/>
              <a:gd name="T53" fmla="*/ 1135 h 1295"/>
              <a:gd name="T54" fmla="*/ 204 w 837"/>
              <a:gd name="T55" fmla="*/ 1131 h 1295"/>
              <a:gd name="T56" fmla="*/ 173 w 837"/>
              <a:gd name="T57" fmla="*/ 1118 h 1295"/>
              <a:gd name="T58" fmla="*/ 141 w 837"/>
              <a:gd name="T59" fmla="*/ 1046 h 1295"/>
              <a:gd name="T60" fmla="*/ 96 w 837"/>
              <a:gd name="T61" fmla="*/ 1054 h 1295"/>
              <a:gd name="T62" fmla="*/ 52 w 837"/>
              <a:gd name="T63" fmla="*/ 1063 h 1295"/>
              <a:gd name="T64" fmla="*/ 0 w 837"/>
              <a:gd name="T65" fmla="*/ 1047 h 1295"/>
              <a:gd name="T66" fmla="*/ 45 w 837"/>
              <a:gd name="T67" fmla="*/ 959 h 1295"/>
              <a:gd name="T68" fmla="*/ 19 w 837"/>
              <a:gd name="T69" fmla="*/ 799 h 1295"/>
              <a:gd name="T70" fmla="*/ 20 w 837"/>
              <a:gd name="T71" fmla="*/ 710 h 1295"/>
              <a:gd name="T72" fmla="*/ 29 w 837"/>
              <a:gd name="T73" fmla="*/ 618 h 1295"/>
              <a:gd name="T74" fmla="*/ 45 w 837"/>
              <a:gd name="T75" fmla="*/ 593 h 1295"/>
              <a:gd name="T76" fmla="*/ 91 w 837"/>
              <a:gd name="T77" fmla="*/ 570 h 1295"/>
              <a:gd name="T78" fmla="*/ 99 w 837"/>
              <a:gd name="T79" fmla="*/ 497 h 1295"/>
              <a:gd name="T80" fmla="*/ 171 w 837"/>
              <a:gd name="T81" fmla="*/ 449 h 1295"/>
              <a:gd name="T82" fmla="*/ 241 w 837"/>
              <a:gd name="T83" fmla="*/ 418 h 1295"/>
              <a:gd name="T84" fmla="*/ 243 w 837"/>
              <a:gd name="T85" fmla="*/ 391 h 1295"/>
              <a:gd name="T86" fmla="*/ 203 w 837"/>
              <a:gd name="T87" fmla="*/ 293 h 1295"/>
              <a:gd name="T88" fmla="*/ 167 w 837"/>
              <a:gd name="T89" fmla="*/ 278 h 1295"/>
              <a:gd name="T90" fmla="*/ 148 w 837"/>
              <a:gd name="T91" fmla="*/ 299 h 1295"/>
              <a:gd name="T92" fmla="*/ 117 w 837"/>
              <a:gd name="T93" fmla="*/ 278 h 1295"/>
              <a:gd name="T94" fmla="*/ 120 w 837"/>
              <a:gd name="T95" fmla="*/ 239 h 1295"/>
              <a:gd name="T96" fmla="*/ 153 w 837"/>
              <a:gd name="T97" fmla="*/ 193 h 1295"/>
              <a:gd name="T98" fmla="*/ 152 w 837"/>
              <a:gd name="T99" fmla="*/ 121 h 1295"/>
              <a:gd name="T100" fmla="*/ 219 w 837"/>
              <a:gd name="T101" fmla="*/ 24 h 1295"/>
              <a:gd name="T102" fmla="*/ 271 w 837"/>
              <a:gd name="T103" fmla="*/ 1 h 1295"/>
              <a:gd name="T104" fmla="*/ 288 w 837"/>
              <a:gd name="T105" fmla="*/ 36 h 1295"/>
              <a:gd name="T106" fmla="*/ 272 w 837"/>
              <a:gd name="T107" fmla="*/ 71 h 1295"/>
              <a:gd name="T108" fmla="*/ 280 w 837"/>
              <a:gd name="T109" fmla="*/ 102 h 1295"/>
              <a:gd name="T110" fmla="*/ 437 w 837"/>
              <a:gd name="T111" fmla="*/ 169 h 1295"/>
              <a:gd name="T112" fmla="*/ 495 w 837"/>
              <a:gd name="T113" fmla="*/ 169 h 1295"/>
              <a:gd name="T114" fmla="*/ 545 w 837"/>
              <a:gd name="T115" fmla="*/ 157 h 1295"/>
              <a:gd name="T116" fmla="*/ 619 w 837"/>
              <a:gd name="T117" fmla="*/ 182 h 1295"/>
              <a:gd name="T118" fmla="*/ 686 w 837"/>
              <a:gd name="T119" fmla="*/ 181 h 1295"/>
              <a:gd name="T120" fmla="*/ 745 w 837"/>
              <a:gd name="T121" fmla="*/ 138 h 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37" h="1295">
                <a:moveTo>
                  <a:pt x="776" y="90"/>
                </a:moveTo>
                <a:lnTo>
                  <a:pt x="780" y="90"/>
                </a:lnTo>
                <a:lnTo>
                  <a:pt x="782" y="91"/>
                </a:lnTo>
                <a:lnTo>
                  <a:pt x="785" y="93"/>
                </a:lnTo>
                <a:lnTo>
                  <a:pt x="786" y="95"/>
                </a:lnTo>
                <a:lnTo>
                  <a:pt x="790" y="101"/>
                </a:lnTo>
                <a:lnTo>
                  <a:pt x="792" y="109"/>
                </a:lnTo>
                <a:lnTo>
                  <a:pt x="794" y="126"/>
                </a:lnTo>
                <a:lnTo>
                  <a:pt x="794" y="145"/>
                </a:lnTo>
                <a:lnTo>
                  <a:pt x="794" y="149"/>
                </a:lnTo>
                <a:lnTo>
                  <a:pt x="793" y="153"/>
                </a:lnTo>
                <a:lnTo>
                  <a:pt x="790" y="157"/>
                </a:lnTo>
                <a:lnTo>
                  <a:pt x="788" y="159"/>
                </a:lnTo>
                <a:lnTo>
                  <a:pt x="781" y="167"/>
                </a:lnTo>
                <a:lnTo>
                  <a:pt x="773" y="174"/>
                </a:lnTo>
                <a:lnTo>
                  <a:pt x="765" y="182"/>
                </a:lnTo>
                <a:lnTo>
                  <a:pt x="758" y="191"/>
                </a:lnTo>
                <a:lnTo>
                  <a:pt x="756" y="197"/>
                </a:lnTo>
                <a:lnTo>
                  <a:pt x="754" y="202"/>
                </a:lnTo>
                <a:lnTo>
                  <a:pt x="753" y="209"/>
                </a:lnTo>
                <a:lnTo>
                  <a:pt x="752" y="217"/>
                </a:lnTo>
                <a:lnTo>
                  <a:pt x="753" y="230"/>
                </a:lnTo>
                <a:lnTo>
                  <a:pt x="758" y="245"/>
                </a:lnTo>
                <a:lnTo>
                  <a:pt x="764" y="258"/>
                </a:lnTo>
                <a:lnTo>
                  <a:pt x="772" y="273"/>
                </a:lnTo>
                <a:lnTo>
                  <a:pt x="788" y="298"/>
                </a:lnTo>
                <a:lnTo>
                  <a:pt x="800" y="319"/>
                </a:lnTo>
                <a:lnTo>
                  <a:pt x="800" y="422"/>
                </a:lnTo>
                <a:lnTo>
                  <a:pt x="813" y="439"/>
                </a:lnTo>
                <a:lnTo>
                  <a:pt x="825" y="459"/>
                </a:lnTo>
                <a:lnTo>
                  <a:pt x="830" y="470"/>
                </a:lnTo>
                <a:lnTo>
                  <a:pt x="833" y="481"/>
                </a:lnTo>
                <a:lnTo>
                  <a:pt x="836" y="493"/>
                </a:lnTo>
                <a:lnTo>
                  <a:pt x="837" y="506"/>
                </a:lnTo>
                <a:lnTo>
                  <a:pt x="836" y="518"/>
                </a:lnTo>
                <a:lnTo>
                  <a:pt x="834" y="529"/>
                </a:lnTo>
                <a:lnTo>
                  <a:pt x="832" y="539"/>
                </a:lnTo>
                <a:lnTo>
                  <a:pt x="828" y="550"/>
                </a:lnTo>
                <a:lnTo>
                  <a:pt x="820" y="567"/>
                </a:lnTo>
                <a:lnTo>
                  <a:pt x="809" y="585"/>
                </a:lnTo>
                <a:lnTo>
                  <a:pt x="800" y="601"/>
                </a:lnTo>
                <a:lnTo>
                  <a:pt x="790" y="617"/>
                </a:lnTo>
                <a:lnTo>
                  <a:pt x="788" y="625"/>
                </a:lnTo>
                <a:lnTo>
                  <a:pt x="785" y="632"/>
                </a:lnTo>
                <a:lnTo>
                  <a:pt x="782" y="642"/>
                </a:lnTo>
                <a:lnTo>
                  <a:pt x="782" y="650"/>
                </a:lnTo>
                <a:lnTo>
                  <a:pt x="792" y="666"/>
                </a:lnTo>
                <a:lnTo>
                  <a:pt x="800" y="686"/>
                </a:lnTo>
                <a:lnTo>
                  <a:pt x="800" y="698"/>
                </a:lnTo>
                <a:lnTo>
                  <a:pt x="797" y="706"/>
                </a:lnTo>
                <a:lnTo>
                  <a:pt x="793" y="714"/>
                </a:lnTo>
                <a:lnTo>
                  <a:pt x="789" y="718"/>
                </a:lnTo>
                <a:lnTo>
                  <a:pt x="782" y="722"/>
                </a:lnTo>
                <a:lnTo>
                  <a:pt x="776" y="724"/>
                </a:lnTo>
                <a:lnTo>
                  <a:pt x="768" y="726"/>
                </a:lnTo>
                <a:lnTo>
                  <a:pt x="760" y="726"/>
                </a:lnTo>
                <a:lnTo>
                  <a:pt x="742" y="726"/>
                </a:lnTo>
                <a:lnTo>
                  <a:pt x="724" y="726"/>
                </a:lnTo>
                <a:lnTo>
                  <a:pt x="716" y="727"/>
                </a:lnTo>
                <a:lnTo>
                  <a:pt x="706" y="728"/>
                </a:lnTo>
                <a:lnTo>
                  <a:pt x="698" y="731"/>
                </a:lnTo>
                <a:lnTo>
                  <a:pt x="692" y="735"/>
                </a:lnTo>
                <a:lnTo>
                  <a:pt x="685" y="740"/>
                </a:lnTo>
                <a:lnTo>
                  <a:pt x="678" y="746"/>
                </a:lnTo>
                <a:lnTo>
                  <a:pt x="674" y="752"/>
                </a:lnTo>
                <a:lnTo>
                  <a:pt x="670" y="759"/>
                </a:lnTo>
                <a:lnTo>
                  <a:pt x="666" y="772"/>
                </a:lnTo>
                <a:lnTo>
                  <a:pt x="664" y="786"/>
                </a:lnTo>
                <a:lnTo>
                  <a:pt x="662" y="800"/>
                </a:lnTo>
                <a:lnTo>
                  <a:pt x="661" y="815"/>
                </a:lnTo>
                <a:lnTo>
                  <a:pt x="658" y="822"/>
                </a:lnTo>
                <a:lnTo>
                  <a:pt x="657" y="828"/>
                </a:lnTo>
                <a:lnTo>
                  <a:pt x="653" y="836"/>
                </a:lnTo>
                <a:lnTo>
                  <a:pt x="649" y="843"/>
                </a:lnTo>
                <a:lnTo>
                  <a:pt x="636" y="862"/>
                </a:lnTo>
                <a:lnTo>
                  <a:pt x="625" y="883"/>
                </a:lnTo>
                <a:lnTo>
                  <a:pt x="620" y="895"/>
                </a:lnTo>
                <a:lnTo>
                  <a:pt x="617" y="907"/>
                </a:lnTo>
                <a:lnTo>
                  <a:pt x="615" y="920"/>
                </a:lnTo>
                <a:lnTo>
                  <a:pt x="613" y="934"/>
                </a:lnTo>
                <a:lnTo>
                  <a:pt x="615" y="947"/>
                </a:lnTo>
                <a:lnTo>
                  <a:pt x="616" y="960"/>
                </a:lnTo>
                <a:lnTo>
                  <a:pt x="619" y="971"/>
                </a:lnTo>
                <a:lnTo>
                  <a:pt x="621" y="982"/>
                </a:lnTo>
                <a:lnTo>
                  <a:pt x="629" y="1002"/>
                </a:lnTo>
                <a:lnTo>
                  <a:pt x="637" y="1018"/>
                </a:lnTo>
                <a:lnTo>
                  <a:pt x="646" y="1035"/>
                </a:lnTo>
                <a:lnTo>
                  <a:pt x="654" y="1051"/>
                </a:lnTo>
                <a:lnTo>
                  <a:pt x="657" y="1060"/>
                </a:lnTo>
                <a:lnTo>
                  <a:pt x="660" y="1068"/>
                </a:lnTo>
                <a:lnTo>
                  <a:pt x="661" y="1079"/>
                </a:lnTo>
                <a:lnTo>
                  <a:pt x="661" y="1090"/>
                </a:lnTo>
                <a:lnTo>
                  <a:pt x="661" y="1098"/>
                </a:lnTo>
                <a:lnTo>
                  <a:pt x="658" y="1103"/>
                </a:lnTo>
                <a:lnTo>
                  <a:pt x="656" y="1107"/>
                </a:lnTo>
                <a:lnTo>
                  <a:pt x="652" y="1110"/>
                </a:lnTo>
                <a:lnTo>
                  <a:pt x="648" y="1111"/>
                </a:lnTo>
                <a:lnTo>
                  <a:pt x="644" y="1114"/>
                </a:lnTo>
                <a:lnTo>
                  <a:pt x="640" y="1116"/>
                </a:lnTo>
                <a:lnTo>
                  <a:pt x="637" y="1120"/>
                </a:lnTo>
                <a:lnTo>
                  <a:pt x="624" y="1155"/>
                </a:lnTo>
                <a:lnTo>
                  <a:pt x="611" y="1182"/>
                </a:lnTo>
                <a:lnTo>
                  <a:pt x="605" y="1191"/>
                </a:lnTo>
                <a:lnTo>
                  <a:pt x="599" y="1200"/>
                </a:lnTo>
                <a:lnTo>
                  <a:pt x="593" y="1207"/>
                </a:lnTo>
                <a:lnTo>
                  <a:pt x="585" y="1213"/>
                </a:lnTo>
                <a:lnTo>
                  <a:pt x="579" y="1219"/>
                </a:lnTo>
                <a:lnTo>
                  <a:pt x="571" y="1223"/>
                </a:lnTo>
                <a:lnTo>
                  <a:pt x="561" y="1227"/>
                </a:lnTo>
                <a:lnTo>
                  <a:pt x="551" y="1232"/>
                </a:lnTo>
                <a:lnTo>
                  <a:pt x="525" y="1240"/>
                </a:lnTo>
                <a:lnTo>
                  <a:pt x="493" y="1252"/>
                </a:lnTo>
                <a:lnTo>
                  <a:pt x="479" y="1256"/>
                </a:lnTo>
                <a:lnTo>
                  <a:pt x="465" y="1261"/>
                </a:lnTo>
                <a:lnTo>
                  <a:pt x="453" y="1268"/>
                </a:lnTo>
                <a:lnTo>
                  <a:pt x="443" y="1276"/>
                </a:lnTo>
                <a:lnTo>
                  <a:pt x="431" y="1283"/>
                </a:lnTo>
                <a:lnTo>
                  <a:pt x="419" y="1288"/>
                </a:lnTo>
                <a:lnTo>
                  <a:pt x="412" y="1291"/>
                </a:lnTo>
                <a:lnTo>
                  <a:pt x="405" y="1293"/>
                </a:lnTo>
                <a:lnTo>
                  <a:pt x="399" y="1293"/>
                </a:lnTo>
                <a:lnTo>
                  <a:pt x="391" y="1295"/>
                </a:lnTo>
                <a:lnTo>
                  <a:pt x="383" y="1293"/>
                </a:lnTo>
                <a:lnTo>
                  <a:pt x="375" y="1289"/>
                </a:lnTo>
                <a:lnTo>
                  <a:pt x="367" y="1285"/>
                </a:lnTo>
                <a:lnTo>
                  <a:pt x="360" y="1279"/>
                </a:lnTo>
                <a:lnTo>
                  <a:pt x="352" y="1273"/>
                </a:lnTo>
                <a:lnTo>
                  <a:pt x="344" y="1269"/>
                </a:lnTo>
                <a:lnTo>
                  <a:pt x="335" y="1265"/>
                </a:lnTo>
                <a:lnTo>
                  <a:pt x="324" y="1264"/>
                </a:lnTo>
                <a:lnTo>
                  <a:pt x="315" y="1264"/>
                </a:lnTo>
                <a:lnTo>
                  <a:pt x="312" y="1264"/>
                </a:lnTo>
                <a:lnTo>
                  <a:pt x="311" y="1264"/>
                </a:lnTo>
                <a:lnTo>
                  <a:pt x="300" y="1264"/>
                </a:lnTo>
                <a:lnTo>
                  <a:pt x="293" y="1264"/>
                </a:lnTo>
                <a:lnTo>
                  <a:pt x="283" y="1261"/>
                </a:lnTo>
                <a:lnTo>
                  <a:pt x="279" y="1259"/>
                </a:lnTo>
                <a:lnTo>
                  <a:pt x="275" y="1253"/>
                </a:lnTo>
                <a:lnTo>
                  <a:pt x="272" y="1248"/>
                </a:lnTo>
                <a:lnTo>
                  <a:pt x="271" y="1240"/>
                </a:lnTo>
                <a:lnTo>
                  <a:pt x="271" y="1232"/>
                </a:lnTo>
                <a:lnTo>
                  <a:pt x="273" y="1225"/>
                </a:lnTo>
                <a:lnTo>
                  <a:pt x="276" y="1220"/>
                </a:lnTo>
                <a:lnTo>
                  <a:pt x="280" y="1215"/>
                </a:lnTo>
                <a:lnTo>
                  <a:pt x="289" y="1210"/>
                </a:lnTo>
                <a:lnTo>
                  <a:pt x="300" y="1204"/>
                </a:lnTo>
                <a:lnTo>
                  <a:pt x="312" y="1200"/>
                </a:lnTo>
                <a:lnTo>
                  <a:pt x="321" y="1195"/>
                </a:lnTo>
                <a:lnTo>
                  <a:pt x="325" y="1192"/>
                </a:lnTo>
                <a:lnTo>
                  <a:pt x="328" y="1187"/>
                </a:lnTo>
                <a:lnTo>
                  <a:pt x="329" y="1182"/>
                </a:lnTo>
                <a:lnTo>
                  <a:pt x="331" y="1174"/>
                </a:lnTo>
                <a:lnTo>
                  <a:pt x="331" y="1171"/>
                </a:lnTo>
                <a:lnTo>
                  <a:pt x="329" y="1168"/>
                </a:lnTo>
                <a:lnTo>
                  <a:pt x="327" y="1166"/>
                </a:lnTo>
                <a:lnTo>
                  <a:pt x="324" y="1164"/>
                </a:lnTo>
                <a:lnTo>
                  <a:pt x="317" y="1163"/>
                </a:lnTo>
                <a:lnTo>
                  <a:pt x="308" y="1162"/>
                </a:lnTo>
                <a:lnTo>
                  <a:pt x="289" y="1162"/>
                </a:lnTo>
                <a:lnTo>
                  <a:pt x="276" y="1162"/>
                </a:lnTo>
                <a:lnTo>
                  <a:pt x="267" y="1154"/>
                </a:lnTo>
                <a:lnTo>
                  <a:pt x="251" y="1135"/>
                </a:lnTo>
                <a:lnTo>
                  <a:pt x="235" y="1116"/>
                </a:lnTo>
                <a:lnTo>
                  <a:pt x="228" y="1108"/>
                </a:lnTo>
                <a:lnTo>
                  <a:pt x="220" y="1119"/>
                </a:lnTo>
                <a:lnTo>
                  <a:pt x="212" y="1127"/>
                </a:lnTo>
                <a:lnTo>
                  <a:pt x="208" y="1130"/>
                </a:lnTo>
                <a:lnTo>
                  <a:pt x="204" y="1131"/>
                </a:lnTo>
                <a:lnTo>
                  <a:pt x="199" y="1131"/>
                </a:lnTo>
                <a:lnTo>
                  <a:pt x="192" y="1132"/>
                </a:lnTo>
                <a:lnTo>
                  <a:pt x="185" y="1131"/>
                </a:lnTo>
                <a:lnTo>
                  <a:pt x="181" y="1128"/>
                </a:lnTo>
                <a:lnTo>
                  <a:pt x="177" y="1123"/>
                </a:lnTo>
                <a:lnTo>
                  <a:pt x="173" y="1118"/>
                </a:lnTo>
                <a:lnTo>
                  <a:pt x="168" y="1103"/>
                </a:lnTo>
                <a:lnTo>
                  <a:pt x="164" y="1087"/>
                </a:lnTo>
                <a:lnTo>
                  <a:pt x="159" y="1070"/>
                </a:lnTo>
                <a:lnTo>
                  <a:pt x="152" y="1056"/>
                </a:lnTo>
                <a:lnTo>
                  <a:pt x="147" y="1050"/>
                </a:lnTo>
                <a:lnTo>
                  <a:pt x="141" y="1046"/>
                </a:lnTo>
                <a:lnTo>
                  <a:pt x="135" y="1043"/>
                </a:lnTo>
                <a:lnTo>
                  <a:pt x="125" y="1042"/>
                </a:lnTo>
                <a:lnTo>
                  <a:pt x="117" y="1043"/>
                </a:lnTo>
                <a:lnTo>
                  <a:pt x="109" y="1046"/>
                </a:lnTo>
                <a:lnTo>
                  <a:pt x="103" y="1050"/>
                </a:lnTo>
                <a:lnTo>
                  <a:pt x="96" y="1054"/>
                </a:lnTo>
                <a:lnTo>
                  <a:pt x="89" y="1058"/>
                </a:lnTo>
                <a:lnTo>
                  <a:pt x="81" y="1062"/>
                </a:lnTo>
                <a:lnTo>
                  <a:pt x="75" y="1064"/>
                </a:lnTo>
                <a:lnTo>
                  <a:pt x="65" y="1066"/>
                </a:lnTo>
                <a:lnTo>
                  <a:pt x="59" y="1064"/>
                </a:lnTo>
                <a:lnTo>
                  <a:pt x="52" y="1063"/>
                </a:lnTo>
                <a:lnTo>
                  <a:pt x="44" y="1060"/>
                </a:lnTo>
                <a:lnTo>
                  <a:pt x="37" y="1056"/>
                </a:lnTo>
                <a:lnTo>
                  <a:pt x="29" y="1054"/>
                </a:lnTo>
                <a:lnTo>
                  <a:pt x="20" y="1051"/>
                </a:lnTo>
                <a:lnTo>
                  <a:pt x="11" y="1048"/>
                </a:lnTo>
                <a:lnTo>
                  <a:pt x="0" y="1047"/>
                </a:lnTo>
                <a:lnTo>
                  <a:pt x="0" y="1011"/>
                </a:lnTo>
                <a:lnTo>
                  <a:pt x="12" y="1003"/>
                </a:lnTo>
                <a:lnTo>
                  <a:pt x="23" y="992"/>
                </a:lnTo>
                <a:lnTo>
                  <a:pt x="32" y="983"/>
                </a:lnTo>
                <a:lnTo>
                  <a:pt x="40" y="971"/>
                </a:lnTo>
                <a:lnTo>
                  <a:pt x="45" y="959"/>
                </a:lnTo>
                <a:lnTo>
                  <a:pt x="51" y="944"/>
                </a:lnTo>
                <a:lnTo>
                  <a:pt x="53" y="928"/>
                </a:lnTo>
                <a:lnTo>
                  <a:pt x="53" y="910"/>
                </a:lnTo>
                <a:lnTo>
                  <a:pt x="45" y="879"/>
                </a:lnTo>
                <a:lnTo>
                  <a:pt x="29" y="826"/>
                </a:lnTo>
                <a:lnTo>
                  <a:pt x="19" y="799"/>
                </a:lnTo>
                <a:lnTo>
                  <a:pt x="11" y="775"/>
                </a:lnTo>
                <a:lnTo>
                  <a:pt x="4" y="759"/>
                </a:lnTo>
                <a:lnTo>
                  <a:pt x="0" y="752"/>
                </a:lnTo>
                <a:lnTo>
                  <a:pt x="8" y="740"/>
                </a:lnTo>
                <a:lnTo>
                  <a:pt x="15" y="726"/>
                </a:lnTo>
                <a:lnTo>
                  <a:pt x="20" y="710"/>
                </a:lnTo>
                <a:lnTo>
                  <a:pt x="24" y="694"/>
                </a:lnTo>
                <a:lnTo>
                  <a:pt x="27" y="676"/>
                </a:lnTo>
                <a:lnTo>
                  <a:pt x="28" y="659"/>
                </a:lnTo>
                <a:lnTo>
                  <a:pt x="29" y="642"/>
                </a:lnTo>
                <a:lnTo>
                  <a:pt x="29" y="626"/>
                </a:lnTo>
                <a:lnTo>
                  <a:pt x="29" y="618"/>
                </a:lnTo>
                <a:lnTo>
                  <a:pt x="31" y="611"/>
                </a:lnTo>
                <a:lnTo>
                  <a:pt x="33" y="606"/>
                </a:lnTo>
                <a:lnTo>
                  <a:pt x="36" y="601"/>
                </a:lnTo>
                <a:lnTo>
                  <a:pt x="39" y="598"/>
                </a:lnTo>
                <a:lnTo>
                  <a:pt x="41" y="595"/>
                </a:lnTo>
                <a:lnTo>
                  <a:pt x="45" y="593"/>
                </a:lnTo>
                <a:lnTo>
                  <a:pt x="49" y="591"/>
                </a:lnTo>
                <a:lnTo>
                  <a:pt x="68" y="589"/>
                </a:lnTo>
                <a:lnTo>
                  <a:pt x="84" y="585"/>
                </a:lnTo>
                <a:lnTo>
                  <a:pt x="87" y="581"/>
                </a:lnTo>
                <a:lnTo>
                  <a:pt x="89" y="575"/>
                </a:lnTo>
                <a:lnTo>
                  <a:pt x="91" y="570"/>
                </a:lnTo>
                <a:lnTo>
                  <a:pt x="92" y="563"/>
                </a:lnTo>
                <a:lnTo>
                  <a:pt x="95" y="550"/>
                </a:lnTo>
                <a:lnTo>
                  <a:pt x="95" y="535"/>
                </a:lnTo>
                <a:lnTo>
                  <a:pt x="96" y="522"/>
                </a:lnTo>
                <a:lnTo>
                  <a:pt x="96" y="507"/>
                </a:lnTo>
                <a:lnTo>
                  <a:pt x="99" y="497"/>
                </a:lnTo>
                <a:lnTo>
                  <a:pt x="101" y="487"/>
                </a:lnTo>
                <a:lnTo>
                  <a:pt x="109" y="478"/>
                </a:lnTo>
                <a:lnTo>
                  <a:pt x="120" y="470"/>
                </a:lnTo>
                <a:lnTo>
                  <a:pt x="131" y="463"/>
                </a:lnTo>
                <a:lnTo>
                  <a:pt x="144" y="458"/>
                </a:lnTo>
                <a:lnTo>
                  <a:pt x="171" y="449"/>
                </a:lnTo>
                <a:lnTo>
                  <a:pt x="199" y="441"/>
                </a:lnTo>
                <a:lnTo>
                  <a:pt x="211" y="437"/>
                </a:lnTo>
                <a:lnTo>
                  <a:pt x="221" y="433"/>
                </a:lnTo>
                <a:lnTo>
                  <a:pt x="232" y="427"/>
                </a:lnTo>
                <a:lnTo>
                  <a:pt x="239" y="422"/>
                </a:lnTo>
                <a:lnTo>
                  <a:pt x="241" y="418"/>
                </a:lnTo>
                <a:lnTo>
                  <a:pt x="244" y="415"/>
                </a:lnTo>
                <a:lnTo>
                  <a:pt x="245" y="411"/>
                </a:lnTo>
                <a:lnTo>
                  <a:pt x="247" y="406"/>
                </a:lnTo>
                <a:lnTo>
                  <a:pt x="247" y="402"/>
                </a:lnTo>
                <a:lnTo>
                  <a:pt x="245" y="397"/>
                </a:lnTo>
                <a:lnTo>
                  <a:pt x="243" y="391"/>
                </a:lnTo>
                <a:lnTo>
                  <a:pt x="240" y="385"/>
                </a:lnTo>
                <a:lnTo>
                  <a:pt x="225" y="349"/>
                </a:lnTo>
                <a:lnTo>
                  <a:pt x="213" y="313"/>
                </a:lnTo>
                <a:lnTo>
                  <a:pt x="211" y="306"/>
                </a:lnTo>
                <a:lnTo>
                  <a:pt x="207" y="298"/>
                </a:lnTo>
                <a:lnTo>
                  <a:pt x="203" y="293"/>
                </a:lnTo>
                <a:lnTo>
                  <a:pt x="199" y="287"/>
                </a:lnTo>
                <a:lnTo>
                  <a:pt x="193" y="283"/>
                </a:lnTo>
                <a:lnTo>
                  <a:pt x="188" y="279"/>
                </a:lnTo>
                <a:lnTo>
                  <a:pt x="181" y="278"/>
                </a:lnTo>
                <a:lnTo>
                  <a:pt x="175" y="277"/>
                </a:lnTo>
                <a:lnTo>
                  <a:pt x="167" y="278"/>
                </a:lnTo>
                <a:lnTo>
                  <a:pt x="161" y="281"/>
                </a:lnTo>
                <a:lnTo>
                  <a:pt x="157" y="285"/>
                </a:lnTo>
                <a:lnTo>
                  <a:pt x="155" y="289"/>
                </a:lnTo>
                <a:lnTo>
                  <a:pt x="152" y="293"/>
                </a:lnTo>
                <a:lnTo>
                  <a:pt x="151" y="297"/>
                </a:lnTo>
                <a:lnTo>
                  <a:pt x="148" y="299"/>
                </a:lnTo>
                <a:lnTo>
                  <a:pt x="144" y="301"/>
                </a:lnTo>
                <a:lnTo>
                  <a:pt x="136" y="299"/>
                </a:lnTo>
                <a:lnTo>
                  <a:pt x="129" y="297"/>
                </a:lnTo>
                <a:lnTo>
                  <a:pt x="124" y="291"/>
                </a:lnTo>
                <a:lnTo>
                  <a:pt x="120" y="285"/>
                </a:lnTo>
                <a:lnTo>
                  <a:pt x="117" y="278"/>
                </a:lnTo>
                <a:lnTo>
                  <a:pt x="115" y="270"/>
                </a:lnTo>
                <a:lnTo>
                  <a:pt x="115" y="265"/>
                </a:lnTo>
                <a:lnTo>
                  <a:pt x="113" y="259"/>
                </a:lnTo>
                <a:lnTo>
                  <a:pt x="115" y="251"/>
                </a:lnTo>
                <a:lnTo>
                  <a:pt x="116" y="245"/>
                </a:lnTo>
                <a:lnTo>
                  <a:pt x="120" y="239"/>
                </a:lnTo>
                <a:lnTo>
                  <a:pt x="124" y="233"/>
                </a:lnTo>
                <a:lnTo>
                  <a:pt x="133" y="223"/>
                </a:lnTo>
                <a:lnTo>
                  <a:pt x="143" y="213"/>
                </a:lnTo>
                <a:lnTo>
                  <a:pt x="147" y="206"/>
                </a:lnTo>
                <a:lnTo>
                  <a:pt x="151" y="199"/>
                </a:lnTo>
                <a:lnTo>
                  <a:pt x="153" y="193"/>
                </a:lnTo>
                <a:lnTo>
                  <a:pt x="155" y="185"/>
                </a:lnTo>
                <a:lnTo>
                  <a:pt x="155" y="175"/>
                </a:lnTo>
                <a:lnTo>
                  <a:pt x="153" y="165"/>
                </a:lnTo>
                <a:lnTo>
                  <a:pt x="149" y="153"/>
                </a:lnTo>
                <a:lnTo>
                  <a:pt x="144" y="138"/>
                </a:lnTo>
                <a:lnTo>
                  <a:pt x="152" y="121"/>
                </a:lnTo>
                <a:lnTo>
                  <a:pt x="164" y="99"/>
                </a:lnTo>
                <a:lnTo>
                  <a:pt x="177" y="75"/>
                </a:lnTo>
                <a:lnTo>
                  <a:pt x="193" y="53"/>
                </a:lnTo>
                <a:lnTo>
                  <a:pt x="201" y="42"/>
                </a:lnTo>
                <a:lnTo>
                  <a:pt x="209" y="33"/>
                </a:lnTo>
                <a:lnTo>
                  <a:pt x="219" y="24"/>
                </a:lnTo>
                <a:lnTo>
                  <a:pt x="228" y="16"/>
                </a:lnTo>
                <a:lnTo>
                  <a:pt x="237" y="9"/>
                </a:lnTo>
                <a:lnTo>
                  <a:pt x="247" y="4"/>
                </a:lnTo>
                <a:lnTo>
                  <a:pt x="255" y="1"/>
                </a:lnTo>
                <a:lnTo>
                  <a:pt x="264" y="0"/>
                </a:lnTo>
                <a:lnTo>
                  <a:pt x="271" y="1"/>
                </a:lnTo>
                <a:lnTo>
                  <a:pt x="276" y="4"/>
                </a:lnTo>
                <a:lnTo>
                  <a:pt x="280" y="9"/>
                </a:lnTo>
                <a:lnTo>
                  <a:pt x="283" y="14"/>
                </a:lnTo>
                <a:lnTo>
                  <a:pt x="285" y="21"/>
                </a:lnTo>
                <a:lnTo>
                  <a:pt x="287" y="28"/>
                </a:lnTo>
                <a:lnTo>
                  <a:pt x="288" y="36"/>
                </a:lnTo>
                <a:lnTo>
                  <a:pt x="288" y="42"/>
                </a:lnTo>
                <a:lnTo>
                  <a:pt x="288" y="50"/>
                </a:lnTo>
                <a:lnTo>
                  <a:pt x="285" y="57"/>
                </a:lnTo>
                <a:lnTo>
                  <a:pt x="281" y="63"/>
                </a:lnTo>
                <a:lnTo>
                  <a:pt x="276" y="67"/>
                </a:lnTo>
                <a:lnTo>
                  <a:pt x="272" y="71"/>
                </a:lnTo>
                <a:lnTo>
                  <a:pt x="268" y="75"/>
                </a:lnTo>
                <a:lnTo>
                  <a:pt x="265" y="79"/>
                </a:lnTo>
                <a:lnTo>
                  <a:pt x="264" y="85"/>
                </a:lnTo>
                <a:lnTo>
                  <a:pt x="267" y="89"/>
                </a:lnTo>
                <a:lnTo>
                  <a:pt x="272" y="95"/>
                </a:lnTo>
                <a:lnTo>
                  <a:pt x="280" y="102"/>
                </a:lnTo>
                <a:lnTo>
                  <a:pt x="291" y="109"/>
                </a:lnTo>
                <a:lnTo>
                  <a:pt x="320" y="123"/>
                </a:lnTo>
                <a:lnTo>
                  <a:pt x="353" y="138"/>
                </a:lnTo>
                <a:lnTo>
                  <a:pt x="388" y="153"/>
                </a:lnTo>
                <a:lnTo>
                  <a:pt x="421" y="163"/>
                </a:lnTo>
                <a:lnTo>
                  <a:pt x="437" y="169"/>
                </a:lnTo>
                <a:lnTo>
                  <a:pt x="451" y="171"/>
                </a:lnTo>
                <a:lnTo>
                  <a:pt x="461" y="174"/>
                </a:lnTo>
                <a:lnTo>
                  <a:pt x="469" y="174"/>
                </a:lnTo>
                <a:lnTo>
                  <a:pt x="477" y="174"/>
                </a:lnTo>
                <a:lnTo>
                  <a:pt x="487" y="171"/>
                </a:lnTo>
                <a:lnTo>
                  <a:pt x="495" y="169"/>
                </a:lnTo>
                <a:lnTo>
                  <a:pt x="503" y="166"/>
                </a:lnTo>
                <a:lnTo>
                  <a:pt x="511" y="162"/>
                </a:lnTo>
                <a:lnTo>
                  <a:pt x="519" y="159"/>
                </a:lnTo>
                <a:lnTo>
                  <a:pt x="527" y="157"/>
                </a:lnTo>
                <a:lnTo>
                  <a:pt x="536" y="157"/>
                </a:lnTo>
                <a:lnTo>
                  <a:pt x="545" y="157"/>
                </a:lnTo>
                <a:lnTo>
                  <a:pt x="555" y="158"/>
                </a:lnTo>
                <a:lnTo>
                  <a:pt x="564" y="161"/>
                </a:lnTo>
                <a:lnTo>
                  <a:pt x="572" y="163"/>
                </a:lnTo>
                <a:lnTo>
                  <a:pt x="588" y="169"/>
                </a:lnTo>
                <a:lnTo>
                  <a:pt x="604" y="175"/>
                </a:lnTo>
                <a:lnTo>
                  <a:pt x="619" y="182"/>
                </a:lnTo>
                <a:lnTo>
                  <a:pt x="634" y="187"/>
                </a:lnTo>
                <a:lnTo>
                  <a:pt x="642" y="189"/>
                </a:lnTo>
                <a:lnTo>
                  <a:pt x="650" y="189"/>
                </a:lnTo>
                <a:lnTo>
                  <a:pt x="658" y="189"/>
                </a:lnTo>
                <a:lnTo>
                  <a:pt x="668" y="186"/>
                </a:lnTo>
                <a:lnTo>
                  <a:pt x="686" y="181"/>
                </a:lnTo>
                <a:lnTo>
                  <a:pt x="701" y="174"/>
                </a:lnTo>
                <a:lnTo>
                  <a:pt x="713" y="169"/>
                </a:lnTo>
                <a:lnTo>
                  <a:pt x="724" y="163"/>
                </a:lnTo>
                <a:lnTo>
                  <a:pt x="732" y="157"/>
                </a:lnTo>
                <a:lnTo>
                  <a:pt x="738" y="149"/>
                </a:lnTo>
                <a:lnTo>
                  <a:pt x="745" y="138"/>
                </a:lnTo>
                <a:lnTo>
                  <a:pt x="752" y="126"/>
                </a:lnTo>
                <a:lnTo>
                  <a:pt x="776" y="90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reeform 4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217053" y="3898738"/>
            <a:ext cx="700320" cy="565546"/>
          </a:xfrm>
          <a:custGeom>
            <a:avLst/>
            <a:gdLst>
              <a:gd name="T0" fmla="*/ 264 w 1378"/>
              <a:gd name="T1" fmla="*/ 55 h 1060"/>
              <a:gd name="T2" fmla="*/ 228 w 1378"/>
              <a:gd name="T3" fmla="*/ 138 h 1060"/>
              <a:gd name="T4" fmla="*/ 220 w 1378"/>
              <a:gd name="T5" fmla="*/ 203 h 1060"/>
              <a:gd name="T6" fmla="*/ 210 w 1378"/>
              <a:gd name="T7" fmla="*/ 259 h 1060"/>
              <a:gd name="T8" fmla="*/ 144 w 1378"/>
              <a:gd name="T9" fmla="*/ 264 h 1060"/>
              <a:gd name="T10" fmla="*/ 102 w 1378"/>
              <a:gd name="T11" fmla="*/ 289 h 1060"/>
              <a:gd name="T12" fmla="*/ 86 w 1378"/>
              <a:gd name="T13" fmla="*/ 359 h 1060"/>
              <a:gd name="T14" fmla="*/ 48 w 1378"/>
              <a:gd name="T15" fmla="*/ 432 h 1060"/>
              <a:gd name="T16" fmla="*/ 47 w 1378"/>
              <a:gd name="T17" fmla="*/ 508 h 1060"/>
              <a:gd name="T18" fmla="*/ 85 w 1378"/>
              <a:gd name="T19" fmla="*/ 597 h 1060"/>
              <a:gd name="T20" fmla="*/ 84 w 1378"/>
              <a:gd name="T21" fmla="*/ 644 h 1060"/>
              <a:gd name="T22" fmla="*/ 59 w 1378"/>
              <a:gd name="T23" fmla="*/ 676 h 1060"/>
              <a:gd name="T24" fmla="*/ 8 w 1378"/>
              <a:gd name="T25" fmla="*/ 748 h 1060"/>
              <a:gd name="T26" fmla="*/ 116 w 1378"/>
              <a:gd name="T27" fmla="*/ 723 h 1060"/>
              <a:gd name="T28" fmla="*/ 200 w 1378"/>
              <a:gd name="T29" fmla="*/ 711 h 1060"/>
              <a:gd name="T30" fmla="*/ 221 w 1378"/>
              <a:gd name="T31" fmla="*/ 743 h 1060"/>
              <a:gd name="T32" fmla="*/ 181 w 1378"/>
              <a:gd name="T33" fmla="*/ 765 h 1060"/>
              <a:gd name="T34" fmla="*/ 245 w 1378"/>
              <a:gd name="T35" fmla="*/ 896 h 1060"/>
              <a:gd name="T36" fmla="*/ 313 w 1378"/>
              <a:gd name="T37" fmla="*/ 994 h 1060"/>
              <a:gd name="T38" fmla="*/ 356 w 1378"/>
              <a:gd name="T39" fmla="*/ 957 h 1060"/>
              <a:gd name="T40" fmla="*/ 386 w 1378"/>
              <a:gd name="T41" fmla="*/ 956 h 1060"/>
              <a:gd name="T42" fmla="*/ 438 w 1378"/>
              <a:gd name="T43" fmla="*/ 968 h 1060"/>
              <a:gd name="T44" fmla="*/ 498 w 1378"/>
              <a:gd name="T45" fmla="*/ 953 h 1060"/>
              <a:gd name="T46" fmla="*/ 617 w 1378"/>
              <a:gd name="T47" fmla="*/ 940 h 1060"/>
              <a:gd name="T48" fmla="*/ 709 w 1378"/>
              <a:gd name="T49" fmla="*/ 872 h 1060"/>
              <a:gd name="T50" fmla="*/ 801 w 1378"/>
              <a:gd name="T51" fmla="*/ 844 h 1060"/>
              <a:gd name="T52" fmla="*/ 850 w 1378"/>
              <a:gd name="T53" fmla="*/ 881 h 1060"/>
              <a:gd name="T54" fmla="*/ 897 w 1378"/>
              <a:gd name="T55" fmla="*/ 928 h 1060"/>
              <a:gd name="T56" fmla="*/ 899 w 1378"/>
              <a:gd name="T57" fmla="*/ 981 h 1060"/>
              <a:gd name="T58" fmla="*/ 967 w 1378"/>
              <a:gd name="T59" fmla="*/ 1049 h 1060"/>
              <a:gd name="T60" fmla="*/ 1010 w 1378"/>
              <a:gd name="T61" fmla="*/ 1056 h 1060"/>
              <a:gd name="T62" fmla="*/ 1057 w 1378"/>
              <a:gd name="T63" fmla="*/ 1000 h 1060"/>
              <a:gd name="T64" fmla="*/ 1143 w 1378"/>
              <a:gd name="T65" fmla="*/ 940 h 1060"/>
              <a:gd name="T66" fmla="*/ 1174 w 1378"/>
              <a:gd name="T67" fmla="*/ 916 h 1060"/>
              <a:gd name="T68" fmla="*/ 1242 w 1378"/>
              <a:gd name="T69" fmla="*/ 912 h 1060"/>
              <a:gd name="T70" fmla="*/ 1314 w 1378"/>
              <a:gd name="T71" fmla="*/ 912 h 1060"/>
              <a:gd name="T72" fmla="*/ 1349 w 1378"/>
              <a:gd name="T73" fmla="*/ 861 h 1060"/>
              <a:gd name="T74" fmla="*/ 1365 w 1378"/>
              <a:gd name="T75" fmla="*/ 816 h 1060"/>
              <a:gd name="T76" fmla="*/ 1370 w 1378"/>
              <a:gd name="T77" fmla="*/ 770 h 1060"/>
              <a:gd name="T78" fmla="*/ 1373 w 1378"/>
              <a:gd name="T79" fmla="*/ 713 h 1060"/>
              <a:gd name="T80" fmla="*/ 1342 w 1378"/>
              <a:gd name="T81" fmla="*/ 615 h 1060"/>
              <a:gd name="T82" fmla="*/ 1338 w 1378"/>
              <a:gd name="T83" fmla="*/ 541 h 1060"/>
              <a:gd name="T84" fmla="*/ 1278 w 1378"/>
              <a:gd name="T85" fmla="*/ 457 h 1060"/>
              <a:gd name="T86" fmla="*/ 1223 w 1378"/>
              <a:gd name="T87" fmla="*/ 483 h 1060"/>
              <a:gd name="T88" fmla="*/ 1198 w 1378"/>
              <a:gd name="T89" fmla="*/ 536 h 1060"/>
              <a:gd name="T90" fmla="*/ 1173 w 1378"/>
              <a:gd name="T91" fmla="*/ 460 h 1060"/>
              <a:gd name="T92" fmla="*/ 1145 w 1378"/>
              <a:gd name="T93" fmla="*/ 419 h 1060"/>
              <a:gd name="T94" fmla="*/ 1155 w 1378"/>
              <a:gd name="T95" fmla="*/ 375 h 1060"/>
              <a:gd name="T96" fmla="*/ 1158 w 1378"/>
              <a:gd name="T97" fmla="*/ 336 h 1060"/>
              <a:gd name="T98" fmla="*/ 1117 w 1378"/>
              <a:gd name="T99" fmla="*/ 321 h 1060"/>
              <a:gd name="T100" fmla="*/ 1038 w 1378"/>
              <a:gd name="T101" fmla="*/ 348 h 1060"/>
              <a:gd name="T102" fmla="*/ 954 w 1378"/>
              <a:gd name="T103" fmla="*/ 331 h 1060"/>
              <a:gd name="T104" fmla="*/ 875 w 1378"/>
              <a:gd name="T105" fmla="*/ 285 h 1060"/>
              <a:gd name="T106" fmla="*/ 766 w 1378"/>
              <a:gd name="T107" fmla="*/ 281 h 1060"/>
              <a:gd name="T108" fmla="*/ 734 w 1378"/>
              <a:gd name="T109" fmla="*/ 229 h 1060"/>
              <a:gd name="T110" fmla="*/ 701 w 1378"/>
              <a:gd name="T111" fmla="*/ 158 h 1060"/>
              <a:gd name="T112" fmla="*/ 522 w 1378"/>
              <a:gd name="T113" fmla="*/ 72 h 1060"/>
              <a:gd name="T114" fmla="*/ 334 w 1378"/>
              <a:gd name="T115" fmla="*/ 31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78" h="1060">
                <a:moveTo>
                  <a:pt x="258" y="0"/>
                </a:moveTo>
                <a:lnTo>
                  <a:pt x="262" y="10"/>
                </a:lnTo>
                <a:lnTo>
                  <a:pt x="264" y="19"/>
                </a:lnTo>
                <a:lnTo>
                  <a:pt x="264" y="30"/>
                </a:lnTo>
                <a:lnTo>
                  <a:pt x="265" y="43"/>
                </a:lnTo>
                <a:lnTo>
                  <a:pt x="264" y="55"/>
                </a:lnTo>
                <a:lnTo>
                  <a:pt x="262" y="66"/>
                </a:lnTo>
                <a:lnTo>
                  <a:pt x="260" y="76"/>
                </a:lnTo>
                <a:lnTo>
                  <a:pt x="256" y="87"/>
                </a:lnTo>
                <a:lnTo>
                  <a:pt x="248" y="104"/>
                </a:lnTo>
                <a:lnTo>
                  <a:pt x="237" y="122"/>
                </a:lnTo>
                <a:lnTo>
                  <a:pt x="228" y="138"/>
                </a:lnTo>
                <a:lnTo>
                  <a:pt x="218" y="154"/>
                </a:lnTo>
                <a:lnTo>
                  <a:pt x="216" y="162"/>
                </a:lnTo>
                <a:lnTo>
                  <a:pt x="213" y="169"/>
                </a:lnTo>
                <a:lnTo>
                  <a:pt x="210" y="179"/>
                </a:lnTo>
                <a:lnTo>
                  <a:pt x="210" y="187"/>
                </a:lnTo>
                <a:lnTo>
                  <a:pt x="220" y="203"/>
                </a:lnTo>
                <a:lnTo>
                  <a:pt x="228" y="223"/>
                </a:lnTo>
                <a:lnTo>
                  <a:pt x="228" y="235"/>
                </a:lnTo>
                <a:lnTo>
                  <a:pt x="225" y="243"/>
                </a:lnTo>
                <a:lnTo>
                  <a:pt x="221" y="251"/>
                </a:lnTo>
                <a:lnTo>
                  <a:pt x="217" y="255"/>
                </a:lnTo>
                <a:lnTo>
                  <a:pt x="210" y="259"/>
                </a:lnTo>
                <a:lnTo>
                  <a:pt x="204" y="261"/>
                </a:lnTo>
                <a:lnTo>
                  <a:pt x="196" y="263"/>
                </a:lnTo>
                <a:lnTo>
                  <a:pt x="188" y="263"/>
                </a:lnTo>
                <a:lnTo>
                  <a:pt x="170" y="263"/>
                </a:lnTo>
                <a:lnTo>
                  <a:pt x="152" y="263"/>
                </a:lnTo>
                <a:lnTo>
                  <a:pt x="144" y="264"/>
                </a:lnTo>
                <a:lnTo>
                  <a:pt x="134" y="265"/>
                </a:lnTo>
                <a:lnTo>
                  <a:pt x="126" y="268"/>
                </a:lnTo>
                <a:lnTo>
                  <a:pt x="120" y="272"/>
                </a:lnTo>
                <a:lnTo>
                  <a:pt x="113" y="277"/>
                </a:lnTo>
                <a:lnTo>
                  <a:pt x="106" y="283"/>
                </a:lnTo>
                <a:lnTo>
                  <a:pt x="102" y="289"/>
                </a:lnTo>
                <a:lnTo>
                  <a:pt x="98" y="296"/>
                </a:lnTo>
                <a:lnTo>
                  <a:pt x="94" y="309"/>
                </a:lnTo>
                <a:lnTo>
                  <a:pt x="92" y="323"/>
                </a:lnTo>
                <a:lnTo>
                  <a:pt x="90" y="337"/>
                </a:lnTo>
                <a:lnTo>
                  <a:pt x="89" y="352"/>
                </a:lnTo>
                <a:lnTo>
                  <a:pt x="86" y="359"/>
                </a:lnTo>
                <a:lnTo>
                  <a:pt x="85" y="365"/>
                </a:lnTo>
                <a:lnTo>
                  <a:pt x="81" y="373"/>
                </a:lnTo>
                <a:lnTo>
                  <a:pt x="77" y="380"/>
                </a:lnTo>
                <a:lnTo>
                  <a:pt x="64" y="399"/>
                </a:lnTo>
                <a:lnTo>
                  <a:pt x="53" y="420"/>
                </a:lnTo>
                <a:lnTo>
                  <a:pt x="48" y="432"/>
                </a:lnTo>
                <a:lnTo>
                  <a:pt x="45" y="444"/>
                </a:lnTo>
                <a:lnTo>
                  <a:pt x="43" y="457"/>
                </a:lnTo>
                <a:lnTo>
                  <a:pt x="41" y="471"/>
                </a:lnTo>
                <a:lnTo>
                  <a:pt x="43" y="484"/>
                </a:lnTo>
                <a:lnTo>
                  <a:pt x="44" y="497"/>
                </a:lnTo>
                <a:lnTo>
                  <a:pt x="47" y="508"/>
                </a:lnTo>
                <a:lnTo>
                  <a:pt x="49" y="519"/>
                </a:lnTo>
                <a:lnTo>
                  <a:pt x="57" y="539"/>
                </a:lnTo>
                <a:lnTo>
                  <a:pt x="65" y="555"/>
                </a:lnTo>
                <a:lnTo>
                  <a:pt x="74" y="572"/>
                </a:lnTo>
                <a:lnTo>
                  <a:pt x="82" y="588"/>
                </a:lnTo>
                <a:lnTo>
                  <a:pt x="85" y="597"/>
                </a:lnTo>
                <a:lnTo>
                  <a:pt x="88" y="605"/>
                </a:lnTo>
                <a:lnTo>
                  <a:pt x="89" y="616"/>
                </a:lnTo>
                <a:lnTo>
                  <a:pt x="89" y="627"/>
                </a:lnTo>
                <a:lnTo>
                  <a:pt x="89" y="635"/>
                </a:lnTo>
                <a:lnTo>
                  <a:pt x="86" y="640"/>
                </a:lnTo>
                <a:lnTo>
                  <a:pt x="84" y="644"/>
                </a:lnTo>
                <a:lnTo>
                  <a:pt x="80" y="647"/>
                </a:lnTo>
                <a:lnTo>
                  <a:pt x="76" y="648"/>
                </a:lnTo>
                <a:lnTo>
                  <a:pt x="72" y="651"/>
                </a:lnTo>
                <a:lnTo>
                  <a:pt x="68" y="653"/>
                </a:lnTo>
                <a:lnTo>
                  <a:pt x="65" y="657"/>
                </a:lnTo>
                <a:lnTo>
                  <a:pt x="59" y="676"/>
                </a:lnTo>
                <a:lnTo>
                  <a:pt x="51" y="693"/>
                </a:lnTo>
                <a:lnTo>
                  <a:pt x="43" y="708"/>
                </a:lnTo>
                <a:lnTo>
                  <a:pt x="35" y="721"/>
                </a:lnTo>
                <a:lnTo>
                  <a:pt x="27" y="732"/>
                </a:lnTo>
                <a:lnTo>
                  <a:pt x="17" y="741"/>
                </a:lnTo>
                <a:lnTo>
                  <a:pt x="8" y="748"/>
                </a:lnTo>
                <a:lnTo>
                  <a:pt x="0" y="753"/>
                </a:lnTo>
                <a:lnTo>
                  <a:pt x="27" y="749"/>
                </a:lnTo>
                <a:lnTo>
                  <a:pt x="52" y="744"/>
                </a:lnTo>
                <a:lnTo>
                  <a:pt x="74" y="737"/>
                </a:lnTo>
                <a:lnTo>
                  <a:pt x="94" y="729"/>
                </a:lnTo>
                <a:lnTo>
                  <a:pt x="116" y="723"/>
                </a:lnTo>
                <a:lnTo>
                  <a:pt x="137" y="717"/>
                </a:lnTo>
                <a:lnTo>
                  <a:pt x="149" y="715"/>
                </a:lnTo>
                <a:lnTo>
                  <a:pt x="161" y="713"/>
                </a:lnTo>
                <a:lnTo>
                  <a:pt x="173" y="712"/>
                </a:lnTo>
                <a:lnTo>
                  <a:pt x="186" y="711"/>
                </a:lnTo>
                <a:lnTo>
                  <a:pt x="200" y="711"/>
                </a:lnTo>
                <a:lnTo>
                  <a:pt x="212" y="711"/>
                </a:lnTo>
                <a:lnTo>
                  <a:pt x="221" y="711"/>
                </a:lnTo>
                <a:lnTo>
                  <a:pt x="228" y="711"/>
                </a:lnTo>
                <a:lnTo>
                  <a:pt x="228" y="725"/>
                </a:lnTo>
                <a:lnTo>
                  <a:pt x="224" y="737"/>
                </a:lnTo>
                <a:lnTo>
                  <a:pt x="221" y="743"/>
                </a:lnTo>
                <a:lnTo>
                  <a:pt x="218" y="747"/>
                </a:lnTo>
                <a:lnTo>
                  <a:pt x="216" y="750"/>
                </a:lnTo>
                <a:lnTo>
                  <a:pt x="212" y="754"/>
                </a:lnTo>
                <a:lnTo>
                  <a:pt x="202" y="758"/>
                </a:lnTo>
                <a:lnTo>
                  <a:pt x="193" y="762"/>
                </a:lnTo>
                <a:lnTo>
                  <a:pt x="181" y="765"/>
                </a:lnTo>
                <a:lnTo>
                  <a:pt x="168" y="765"/>
                </a:lnTo>
                <a:lnTo>
                  <a:pt x="168" y="808"/>
                </a:lnTo>
                <a:lnTo>
                  <a:pt x="186" y="832"/>
                </a:lnTo>
                <a:lnTo>
                  <a:pt x="206" y="853"/>
                </a:lnTo>
                <a:lnTo>
                  <a:pt x="225" y="874"/>
                </a:lnTo>
                <a:lnTo>
                  <a:pt x="245" y="896"/>
                </a:lnTo>
                <a:lnTo>
                  <a:pt x="264" y="918"/>
                </a:lnTo>
                <a:lnTo>
                  <a:pt x="281" y="941"/>
                </a:lnTo>
                <a:lnTo>
                  <a:pt x="290" y="953"/>
                </a:lnTo>
                <a:lnTo>
                  <a:pt x="298" y="966"/>
                </a:lnTo>
                <a:lnTo>
                  <a:pt x="305" y="980"/>
                </a:lnTo>
                <a:lnTo>
                  <a:pt x="313" y="994"/>
                </a:lnTo>
                <a:lnTo>
                  <a:pt x="324" y="989"/>
                </a:lnTo>
                <a:lnTo>
                  <a:pt x="333" y="982"/>
                </a:lnTo>
                <a:lnTo>
                  <a:pt x="340" y="976"/>
                </a:lnTo>
                <a:lnTo>
                  <a:pt x="345" y="968"/>
                </a:lnTo>
                <a:lnTo>
                  <a:pt x="350" y="962"/>
                </a:lnTo>
                <a:lnTo>
                  <a:pt x="356" y="957"/>
                </a:lnTo>
                <a:lnTo>
                  <a:pt x="360" y="954"/>
                </a:lnTo>
                <a:lnTo>
                  <a:pt x="364" y="953"/>
                </a:lnTo>
                <a:lnTo>
                  <a:pt x="368" y="952"/>
                </a:lnTo>
                <a:lnTo>
                  <a:pt x="373" y="952"/>
                </a:lnTo>
                <a:lnTo>
                  <a:pt x="380" y="953"/>
                </a:lnTo>
                <a:lnTo>
                  <a:pt x="386" y="956"/>
                </a:lnTo>
                <a:lnTo>
                  <a:pt x="393" y="960"/>
                </a:lnTo>
                <a:lnTo>
                  <a:pt x="400" y="965"/>
                </a:lnTo>
                <a:lnTo>
                  <a:pt x="410" y="974"/>
                </a:lnTo>
                <a:lnTo>
                  <a:pt x="421" y="982"/>
                </a:lnTo>
                <a:lnTo>
                  <a:pt x="429" y="974"/>
                </a:lnTo>
                <a:lnTo>
                  <a:pt x="438" y="968"/>
                </a:lnTo>
                <a:lnTo>
                  <a:pt x="448" y="962"/>
                </a:lnTo>
                <a:lnTo>
                  <a:pt x="457" y="958"/>
                </a:lnTo>
                <a:lnTo>
                  <a:pt x="466" y="956"/>
                </a:lnTo>
                <a:lnTo>
                  <a:pt x="477" y="954"/>
                </a:lnTo>
                <a:lnTo>
                  <a:pt x="488" y="953"/>
                </a:lnTo>
                <a:lnTo>
                  <a:pt x="498" y="953"/>
                </a:lnTo>
                <a:lnTo>
                  <a:pt x="521" y="954"/>
                </a:lnTo>
                <a:lnTo>
                  <a:pt x="544" y="954"/>
                </a:lnTo>
                <a:lnTo>
                  <a:pt x="566" y="954"/>
                </a:lnTo>
                <a:lnTo>
                  <a:pt x="589" y="952"/>
                </a:lnTo>
                <a:lnTo>
                  <a:pt x="604" y="946"/>
                </a:lnTo>
                <a:lnTo>
                  <a:pt x="617" y="940"/>
                </a:lnTo>
                <a:lnTo>
                  <a:pt x="629" y="933"/>
                </a:lnTo>
                <a:lnTo>
                  <a:pt x="641" y="925"/>
                </a:lnTo>
                <a:lnTo>
                  <a:pt x="664" y="906"/>
                </a:lnTo>
                <a:lnTo>
                  <a:pt x="686" y="889"/>
                </a:lnTo>
                <a:lnTo>
                  <a:pt x="697" y="880"/>
                </a:lnTo>
                <a:lnTo>
                  <a:pt x="709" y="872"/>
                </a:lnTo>
                <a:lnTo>
                  <a:pt x="722" y="864"/>
                </a:lnTo>
                <a:lnTo>
                  <a:pt x="736" y="857"/>
                </a:lnTo>
                <a:lnTo>
                  <a:pt x="750" y="852"/>
                </a:lnTo>
                <a:lnTo>
                  <a:pt x="765" y="846"/>
                </a:lnTo>
                <a:lnTo>
                  <a:pt x="782" y="844"/>
                </a:lnTo>
                <a:lnTo>
                  <a:pt x="801" y="844"/>
                </a:lnTo>
                <a:lnTo>
                  <a:pt x="809" y="844"/>
                </a:lnTo>
                <a:lnTo>
                  <a:pt x="817" y="846"/>
                </a:lnTo>
                <a:lnTo>
                  <a:pt x="823" y="850"/>
                </a:lnTo>
                <a:lnTo>
                  <a:pt x="830" y="854"/>
                </a:lnTo>
                <a:lnTo>
                  <a:pt x="841" y="866"/>
                </a:lnTo>
                <a:lnTo>
                  <a:pt x="850" y="881"/>
                </a:lnTo>
                <a:lnTo>
                  <a:pt x="861" y="896"/>
                </a:lnTo>
                <a:lnTo>
                  <a:pt x="870" y="909"/>
                </a:lnTo>
                <a:lnTo>
                  <a:pt x="877" y="916"/>
                </a:lnTo>
                <a:lnTo>
                  <a:pt x="882" y="921"/>
                </a:lnTo>
                <a:lnTo>
                  <a:pt x="889" y="925"/>
                </a:lnTo>
                <a:lnTo>
                  <a:pt x="897" y="928"/>
                </a:lnTo>
                <a:lnTo>
                  <a:pt x="897" y="942"/>
                </a:lnTo>
                <a:lnTo>
                  <a:pt x="897" y="950"/>
                </a:lnTo>
                <a:lnTo>
                  <a:pt x="897" y="958"/>
                </a:lnTo>
                <a:lnTo>
                  <a:pt x="897" y="970"/>
                </a:lnTo>
                <a:lnTo>
                  <a:pt x="898" y="974"/>
                </a:lnTo>
                <a:lnTo>
                  <a:pt x="899" y="981"/>
                </a:lnTo>
                <a:lnTo>
                  <a:pt x="903" y="988"/>
                </a:lnTo>
                <a:lnTo>
                  <a:pt x="909" y="994"/>
                </a:lnTo>
                <a:lnTo>
                  <a:pt x="921" y="1009"/>
                </a:lnTo>
                <a:lnTo>
                  <a:pt x="935" y="1024"/>
                </a:lnTo>
                <a:lnTo>
                  <a:pt x="951" y="1038"/>
                </a:lnTo>
                <a:lnTo>
                  <a:pt x="967" y="1049"/>
                </a:lnTo>
                <a:lnTo>
                  <a:pt x="975" y="1054"/>
                </a:lnTo>
                <a:lnTo>
                  <a:pt x="982" y="1057"/>
                </a:lnTo>
                <a:lnTo>
                  <a:pt x="987" y="1060"/>
                </a:lnTo>
                <a:lnTo>
                  <a:pt x="993" y="1060"/>
                </a:lnTo>
                <a:lnTo>
                  <a:pt x="1002" y="1058"/>
                </a:lnTo>
                <a:lnTo>
                  <a:pt x="1010" y="1056"/>
                </a:lnTo>
                <a:lnTo>
                  <a:pt x="1019" y="1049"/>
                </a:lnTo>
                <a:lnTo>
                  <a:pt x="1027" y="1041"/>
                </a:lnTo>
                <a:lnTo>
                  <a:pt x="1035" y="1032"/>
                </a:lnTo>
                <a:lnTo>
                  <a:pt x="1043" y="1022"/>
                </a:lnTo>
                <a:lnTo>
                  <a:pt x="1050" y="1012"/>
                </a:lnTo>
                <a:lnTo>
                  <a:pt x="1057" y="1000"/>
                </a:lnTo>
                <a:lnTo>
                  <a:pt x="1075" y="958"/>
                </a:lnTo>
                <a:lnTo>
                  <a:pt x="1083" y="940"/>
                </a:lnTo>
                <a:lnTo>
                  <a:pt x="1103" y="940"/>
                </a:lnTo>
                <a:lnTo>
                  <a:pt x="1118" y="940"/>
                </a:lnTo>
                <a:lnTo>
                  <a:pt x="1131" y="940"/>
                </a:lnTo>
                <a:lnTo>
                  <a:pt x="1143" y="940"/>
                </a:lnTo>
                <a:lnTo>
                  <a:pt x="1149" y="938"/>
                </a:lnTo>
                <a:lnTo>
                  <a:pt x="1153" y="936"/>
                </a:lnTo>
                <a:lnTo>
                  <a:pt x="1157" y="932"/>
                </a:lnTo>
                <a:lnTo>
                  <a:pt x="1161" y="928"/>
                </a:lnTo>
                <a:lnTo>
                  <a:pt x="1169" y="920"/>
                </a:lnTo>
                <a:lnTo>
                  <a:pt x="1174" y="916"/>
                </a:lnTo>
                <a:lnTo>
                  <a:pt x="1182" y="913"/>
                </a:lnTo>
                <a:lnTo>
                  <a:pt x="1191" y="910"/>
                </a:lnTo>
                <a:lnTo>
                  <a:pt x="1201" y="909"/>
                </a:lnTo>
                <a:lnTo>
                  <a:pt x="1209" y="909"/>
                </a:lnTo>
                <a:lnTo>
                  <a:pt x="1225" y="909"/>
                </a:lnTo>
                <a:lnTo>
                  <a:pt x="1242" y="912"/>
                </a:lnTo>
                <a:lnTo>
                  <a:pt x="1257" y="913"/>
                </a:lnTo>
                <a:lnTo>
                  <a:pt x="1271" y="916"/>
                </a:lnTo>
                <a:lnTo>
                  <a:pt x="1286" y="917"/>
                </a:lnTo>
                <a:lnTo>
                  <a:pt x="1301" y="916"/>
                </a:lnTo>
                <a:lnTo>
                  <a:pt x="1307" y="914"/>
                </a:lnTo>
                <a:lnTo>
                  <a:pt x="1314" y="912"/>
                </a:lnTo>
                <a:lnTo>
                  <a:pt x="1319" y="908"/>
                </a:lnTo>
                <a:lnTo>
                  <a:pt x="1323" y="904"/>
                </a:lnTo>
                <a:lnTo>
                  <a:pt x="1330" y="894"/>
                </a:lnTo>
                <a:lnTo>
                  <a:pt x="1337" y="884"/>
                </a:lnTo>
                <a:lnTo>
                  <a:pt x="1342" y="873"/>
                </a:lnTo>
                <a:lnTo>
                  <a:pt x="1349" y="861"/>
                </a:lnTo>
                <a:lnTo>
                  <a:pt x="1354" y="856"/>
                </a:lnTo>
                <a:lnTo>
                  <a:pt x="1359" y="852"/>
                </a:lnTo>
                <a:lnTo>
                  <a:pt x="1365" y="848"/>
                </a:lnTo>
                <a:lnTo>
                  <a:pt x="1373" y="844"/>
                </a:lnTo>
                <a:lnTo>
                  <a:pt x="1369" y="830"/>
                </a:lnTo>
                <a:lnTo>
                  <a:pt x="1365" y="816"/>
                </a:lnTo>
                <a:lnTo>
                  <a:pt x="1362" y="802"/>
                </a:lnTo>
                <a:lnTo>
                  <a:pt x="1361" y="789"/>
                </a:lnTo>
                <a:lnTo>
                  <a:pt x="1361" y="784"/>
                </a:lnTo>
                <a:lnTo>
                  <a:pt x="1363" y="778"/>
                </a:lnTo>
                <a:lnTo>
                  <a:pt x="1366" y="774"/>
                </a:lnTo>
                <a:lnTo>
                  <a:pt x="1370" y="770"/>
                </a:lnTo>
                <a:lnTo>
                  <a:pt x="1373" y="766"/>
                </a:lnTo>
                <a:lnTo>
                  <a:pt x="1375" y="761"/>
                </a:lnTo>
                <a:lnTo>
                  <a:pt x="1378" y="754"/>
                </a:lnTo>
                <a:lnTo>
                  <a:pt x="1378" y="747"/>
                </a:lnTo>
                <a:lnTo>
                  <a:pt x="1377" y="731"/>
                </a:lnTo>
                <a:lnTo>
                  <a:pt x="1373" y="713"/>
                </a:lnTo>
                <a:lnTo>
                  <a:pt x="1367" y="695"/>
                </a:lnTo>
                <a:lnTo>
                  <a:pt x="1361" y="676"/>
                </a:lnTo>
                <a:lnTo>
                  <a:pt x="1354" y="659"/>
                </a:lnTo>
                <a:lnTo>
                  <a:pt x="1347" y="643"/>
                </a:lnTo>
                <a:lnTo>
                  <a:pt x="1343" y="628"/>
                </a:lnTo>
                <a:lnTo>
                  <a:pt x="1342" y="615"/>
                </a:lnTo>
                <a:lnTo>
                  <a:pt x="1342" y="607"/>
                </a:lnTo>
                <a:lnTo>
                  <a:pt x="1342" y="584"/>
                </a:lnTo>
                <a:lnTo>
                  <a:pt x="1342" y="572"/>
                </a:lnTo>
                <a:lnTo>
                  <a:pt x="1341" y="560"/>
                </a:lnTo>
                <a:lnTo>
                  <a:pt x="1339" y="551"/>
                </a:lnTo>
                <a:lnTo>
                  <a:pt x="1338" y="541"/>
                </a:lnTo>
                <a:lnTo>
                  <a:pt x="1333" y="524"/>
                </a:lnTo>
                <a:lnTo>
                  <a:pt x="1325" y="507"/>
                </a:lnTo>
                <a:lnTo>
                  <a:pt x="1325" y="440"/>
                </a:lnTo>
                <a:lnTo>
                  <a:pt x="1325" y="452"/>
                </a:lnTo>
                <a:lnTo>
                  <a:pt x="1301" y="453"/>
                </a:lnTo>
                <a:lnTo>
                  <a:pt x="1278" y="457"/>
                </a:lnTo>
                <a:lnTo>
                  <a:pt x="1267" y="460"/>
                </a:lnTo>
                <a:lnTo>
                  <a:pt x="1257" y="463"/>
                </a:lnTo>
                <a:lnTo>
                  <a:pt x="1247" y="467"/>
                </a:lnTo>
                <a:lnTo>
                  <a:pt x="1238" y="472"/>
                </a:lnTo>
                <a:lnTo>
                  <a:pt x="1230" y="477"/>
                </a:lnTo>
                <a:lnTo>
                  <a:pt x="1223" y="483"/>
                </a:lnTo>
                <a:lnTo>
                  <a:pt x="1217" y="491"/>
                </a:lnTo>
                <a:lnTo>
                  <a:pt x="1211" y="497"/>
                </a:lnTo>
                <a:lnTo>
                  <a:pt x="1206" y="507"/>
                </a:lnTo>
                <a:lnTo>
                  <a:pt x="1202" y="516"/>
                </a:lnTo>
                <a:lnTo>
                  <a:pt x="1199" y="525"/>
                </a:lnTo>
                <a:lnTo>
                  <a:pt x="1198" y="536"/>
                </a:lnTo>
                <a:lnTo>
                  <a:pt x="1162" y="536"/>
                </a:lnTo>
                <a:lnTo>
                  <a:pt x="1163" y="519"/>
                </a:lnTo>
                <a:lnTo>
                  <a:pt x="1167" y="503"/>
                </a:lnTo>
                <a:lnTo>
                  <a:pt x="1171" y="487"/>
                </a:lnTo>
                <a:lnTo>
                  <a:pt x="1174" y="471"/>
                </a:lnTo>
                <a:lnTo>
                  <a:pt x="1173" y="460"/>
                </a:lnTo>
                <a:lnTo>
                  <a:pt x="1169" y="452"/>
                </a:lnTo>
                <a:lnTo>
                  <a:pt x="1165" y="444"/>
                </a:lnTo>
                <a:lnTo>
                  <a:pt x="1158" y="437"/>
                </a:lnTo>
                <a:lnTo>
                  <a:pt x="1153" y="432"/>
                </a:lnTo>
                <a:lnTo>
                  <a:pt x="1149" y="425"/>
                </a:lnTo>
                <a:lnTo>
                  <a:pt x="1145" y="419"/>
                </a:lnTo>
                <a:lnTo>
                  <a:pt x="1143" y="409"/>
                </a:lnTo>
                <a:lnTo>
                  <a:pt x="1145" y="401"/>
                </a:lnTo>
                <a:lnTo>
                  <a:pt x="1146" y="393"/>
                </a:lnTo>
                <a:lnTo>
                  <a:pt x="1149" y="387"/>
                </a:lnTo>
                <a:lnTo>
                  <a:pt x="1153" y="380"/>
                </a:lnTo>
                <a:lnTo>
                  <a:pt x="1155" y="375"/>
                </a:lnTo>
                <a:lnTo>
                  <a:pt x="1159" y="368"/>
                </a:lnTo>
                <a:lnTo>
                  <a:pt x="1161" y="363"/>
                </a:lnTo>
                <a:lnTo>
                  <a:pt x="1162" y="356"/>
                </a:lnTo>
                <a:lnTo>
                  <a:pt x="1161" y="349"/>
                </a:lnTo>
                <a:lnTo>
                  <a:pt x="1161" y="343"/>
                </a:lnTo>
                <a:lnTo>
                  <a:pt x="1158" y="336"/>
                </a:lnTo>
                <a:lnTo>
                  <a:pt x="1155" y="331"/>
                </a:lnTo>
                <a:lnTo>
                  <a:pt x="1151" y="327"/>
                </a:lnTo>
                <a:lnTo>
                  <a:pt x="1146" y="323"/>
                </a:lnTo>
                <a:lnTo>
                  <a:pt x="1139" y="320"/>
                </a:lnTo>
                <a:lnTo>
                  <a:pt x="1131" y="320"/>
                </a:lnTo>
                <a:lnTo>
                  <a:pt x="1117" y="321"/>
                </a:lnTo>
                <a:lnTo>
                  <a:pt x="1103" y="324"/>
                </a:lnTo>
                <a:lnTo>
                  <a:pt x="1090" y="329"/>
                </a:lnTo>
                <a:lnTo>
                  <a:pt x="1077" y="335"/>
                </a:lnTo>
                <a:lnTo>
                  <a:pt x="1065" y="340"/>
                </a:lnTo>
                <a:lnTo>
                  <a:pt x="1051" y="345"/>
                </a:lnTo>
                <a:lnTo>
                  <a:pt x="1038" y="348"/>
                </a:lnTo>
                <a:lnTo>
                  <a:pt x="1023" y="349"/>
                </a:lnTo>
                <a:lnTo>
                  <a:pt x="1010" y="349"/>
                </a:lnTo>
                <a:lnTo>
                  <a:pt x="998" y="347"/>
                </a:lnTo>
                <a:lnTo>
                  <a:pt x="986" y="344"/>
                </a:lnTo>
                <a:lnTo>
                  <a:pt x="975" y="340"/>
                </a:lnTo>
                <a:lnTo>
                  <a:pt x="954" y="331"/>
                </a:lnTo>
                <a:lnTo>
                  <a:pt x="935" y="319"/>
                </a:lnTo>
                <a:lnTo>
                  <a:pt x="918" y="307"/>
                </a:lnTo>
                <a:lnTo>
                  <a:pt x="901" y="296"/>
                </a:lnTo>
                <a:lnTo>
                  <a:pt x="893" y="292"/>
                </a:lnTo>
                <a:lnTo>
                  <a:pt x="885" y="288"/>
                </a:lnTo>
                <a:lnTo>
                  <a:pt x="875" y="285"/>
                </a:lnTo>
                <a:lnTo>
                  <a:pt x="866" y="284"/>
                </a:lnTo>
                <a:lnTo>
                  <a:pt x="839" y="284"/>
                </a:lnTo>
                <a:lnTo>
                  <a:pt x="808" y="285"/>
                </a:lnTo>
                <a:lnTo>
                  <a:pt x="793" y="284"/>
                </a:lnTo>
                <a:lnTo>
                  <a:pt x="778" y="284"/>
                </a:lnTo>
                <a:lnTo>
                  <a:pt x="766" y="281"/>
                </a:lnTo>
                <a:lnTo>
                  <a:pt x="758" y="277"/>
                </a:lnTo>
                <a:lnTo>
                  <a:pt x="752" y="271"/>
                </a:lnTo>
                <a:lnTo>
                  <a:pt x="748" y="263"/>
                </a:lnTo>
                <a:lnTo>
                  <a:pt x="742" y="255"/>
                </a:lnTo>
                <a:lnTo>
                  <a:pt x="740" y="247"/>
                </a:lnTo>
                <a:lnTo>
                  <a:pt x="734" y="229"/>
                </a:lnTo>
                <a:lnTo>
                  <a:pt x="730" y="212"/>
                </a:lnTo>
                <a:lnTo>
                  <a:pt x="725" y="195"/>
                </a:lnTo>
                <a:lnTo>
                  <a:pt x="717" y="179"/>
                </a:lnTo>
                <a:lnTo>
                  <a:pt x="713" y="171"/>
                </a:lnTo>
                <a:lnTo>
                  <a:pt x="708" y="164"/>
                </a:lnTo>
                <a:lnTo>
                  <a:pt x="701" y="158"/>
                </a:lnTo>
                <a:lnTo>
                  <a:pt x="692" y="151"/>
                </a:lnTo>
                <a:lnTo>
                  <a:pt x="649" y="127"/>
                </a:lnTo>
                <a:lnTo>
                  <a:pt x="602" y="102"/>
                </a:lnTo>
                <a:lnTo>
                  <a:pt x="576" y="91"/>
                </a:lnTo>
                <a:lnTo>
                  <a:pt x="550" y="80"/>
                </a:lnTo>
                <a:lnTo>
                  <a:pt x="522" y="72"/>
                </a:lnTo>
                <a:lnTo>
                  <a:pt x="493" y="67"/>
                </a:lnTo>
                <a:lnTo>
                  <a:pt x="457" y="60"/>
                </a:lnTo>
                <a:lnTo>
                  <a:pt x="400" y="50"/>
                </a:lnTo>
                <a:lnTo>
                  <a:pt x="370" y="43"/>
                </a:lnTo>
                <a:lnTo>
                  <a:pt x="345" y="35"/>
                </a:lnTo>
                <a:lnTo>
                  <a:pt x="334" y="31"/>
                </a:lnTo>
                <a:lnTo>
                  <a:pt x="326" y="27"/>
                </a:lnTo>
                <a:lnTo>
                  <a:pt x="321" y="23"/>
                </a:lnTo>
                <a:lnTo>
                  <a:pt x="318" y="19"/>
                </a:lnTo>
                <a:lnTo>
                  <a:pt x="258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Freeform 5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2889161" y="4054091"/>
            <a:ext cx="338543" cy="605692"/>
          </a:xfrm>
          <a:custGeom>
            <a:avLst/>
            <a:gdLst>
              <a:gd name="T0" fmla="*/ 591 w 667"/>
              <a:gd name="T1" fmla="*/ 1089 h 1138"/>
              <a:gd name="T2" fmla="*/ 621 w 667"/>
              <a:gd name="T3" fmla="*/ 1045 h 1138"/>
              <a:gd name="T4" fmla="*/ 623 w 667"/>
              <a:gd name="T5" fmla="*/ 993 h 1138"/>
              <a:gd name="T6" fmla="*/ 597 w 667"/>
              <a:gd name="T7" fmla="*/ 915 h 1138"/>
              <a:gd name="T8" fmla="*/ 583 w 667"/>
              <a:gd name="T9" fmla="*/ 849 h 1138"/>
              <a:gd name="T10" fmla="*/ 610 w 667"/>
              <a:gd name="T11" fmla="*/ 779 h 1138"/>
              <a:gd name="T12" fmla="*/ 663 w 667"/>
              <a:gd name="T13" fmla="*/ 704 h 1138"/>
              <a:gd name="T14" fmla="*/ 665 w 667"/>
              <a:gd name="T15" fmla="*/ 657 h 1138"/>
              <a:gd name="T16" fmla="*/ 645 w 667"/>
              <a:gd name="T17" fmla="*/ 633 h 1138"/>
              <a:gd name="T18" fmla="*/ 598 w 667"/>
              <a:gd name="T19" fmla="*/ 625 h 1138"/>
              <a:gd name="T20" fmla="*/ 539 w 667"/>
              <a:gd name="T21" fmla="*/ 624 h 1138"/>
              <a:gd name="T22" fmla="*/ 537 w 667"/>
              <a:gd name="T23" fmla="*/ 593 h 1138"/>
              <a:gd name="T24" fmla="*/ 566 w 667"/>
              <a:gd name="T25" fmla="*/ 511 h 1138"/>
              <a:gd name="T26" fmla="*/ 567 w 667"/>
              <a:gd name="T27" fmla="*/ 458 h 1138"/>
              <a:gd name="T28" fmla="*/ 541 w 667"/>
              <a:gd name="T29" fmla="*/ 408 h 1138"/>
              <a:gd name="T30" fmla="*/ 535 w 667"/>
              <a:gd name="T31" fmla="*/ 376 h 1138"/>
              <a:gd name="T32" fmla="*/ 553 w 667"/>
              <a:gd name="T33" fmla="*/ 358 h 1138"/>
              <a:gd name="T34" fmla="*/ 590 w 667"/>
              <a:gd name="T35" fmla="*/ 320 h 1138"/>
              <a:gd name="T36" fmla="*/ 633 w 667"/>
              <a:gd name="T37" fmla="*/ 292 h 1138"/>
              <a:gd name="T38" fmla="*/ 655 w 667"/>
              <a:gd name="T39" fmla="*/ 259 h 1138"/>
              <a:gd name="T40" fmla="*/ 642 w 667"/>
              <a:gd name="T41" fmla="*/ 186 h 1138"/>
              <a:gd name="T42" fmla="*/ 598 w 667"/>
              <a:gd name="T43" fmla="*/ 122 h 1138"/>
              <a:gd name="T44" fmla="*/ 571 w 667"/>
              <a:gd name="T45" fmla="*/ 67 h 1138"/>
              <a:gd name="T46" fmla="*/ 553 w 667"/>
              <a:gd name="T47" fmla="*/ 2 h 1138"/>
              <a:gd name="T48" fmla="*/ 511 w 667"/>
              <a:gd name="T49" fmla="*/ 19 h 1138"/>
              <a:gd name="T50" fmla="*/ 475 w 667"/>
              <a:gd name="T51" fmla="*/ 55 h 1138"/>
              <a:gd name="T52" fmla="*/ 435 w 667"/>
              <a:gd name="T53" fmla="*/ 58 h 1138"/>
              <a:gd name="T54" fmla="*/ 366 w 667"/>
              <a:gd name="T55" fmla="*/ 36 h 1138"/>
              <a:gd name="T56" fmla="*/ 313 w 667"/>
              <a:gd name="T57" fmla="*/ 39 h 1138"/>
              <a:gd name="T58" fmla="*/ 271 w 667"/>
              <a:gd name="T59" fmla="*/ 34 h 1138"/>
              <a:gd name="T60" fmla="*/ 226 w 667"/>
              <a:gd name="T61" fmla="*/ 48 h 1138"/>
              <a:gd name="T62" fmla="*/ 188 w 667"/>
              <a:gd name="T63" fmla="*/ 60 h 1138"/>
              <a:gd name="T64" fmla="*/ 125 w 667"/>
              <a:gd name="T65" fmla="*/ 120 h 1138"/>
              <a:gd name="T66" fmla="*/ 70 w 667"/>
              <a:gd name="T67" fmla="*/ 130 h 1138"/>
              <a:gd name="T68" fmla="*/ 0 w 667"/>
              <a:gd name="T69" fmla="*/ 218 h 1138"/>
              <a:gd name="T70" fmla="*/ 17 w 667"/>
              <a:gd name="T71" fmla="*/ 283 h 1138"/>
              <a:gd name="T72" fmla="*/ 22 w 667"/>
              <a:gd name="T73" fmla="*/ 354 h 1138"/>
              <a:gd name="T74" fmla="*/ 52 w 667"/>
              <a:gd name="T75" fmla="*/ 442 h 1138"/>
              <a:gd name="T76" fmla="*/ 45 w 667"/>
              <a:gd name="T77" fmla="*/ 481 h 1138"/>
              <a:gd name="T78" fmla="*/ 37 w 667"/>
              <a:gd name="T79" fmla="*/ 517 h 1138"/>
              <a:gd name="T80" fmla="*/ 65 w 667"/>
              <a:gd name="T81" fmla="*/ 588 h 1138"/>
              <a:gd name="T82" fmla="*/ 153 w 667"/>
              <a:gd name="T83" fmla="*/ 661 h 1138"/>
              <a:gd name="T84" fmla="*/ 202 w 667"/>
              <a:gd name="T85" fmla="*/ 713 h 1138"/>
              <a:gd name="T86" fmla="*/ 244 w 667"/>
              <a:gd name="T87" fmla="*/ 797 h 1138"/>
              <a:gd name="T88" fmla="*/ 285 w 667"/>
              <a:gd name="T89" fmla="*/ 824 h 1138"/>
              <a:gd name="T90" fmla="*/ 290 w 667"/>
              <a:gd name="T91" fmla="*/ 848 h 1138"/>
              <a:gd name="T92" fmla="*/ 270 w 667"/>
              <a:gd name="T93" fmla="*/ 880 h 1138"/>
              <a:gd name="T94" fmla="*/ 283 w 667"/>
              <a:gd name="T95" fmla="*/ 905 h 1138"/>
              <a:gd name="T96" fmla="*/ 310 w 667"/>
              <a:gd name="T97" fmla="*/ 936 h 1138"/>
              <a:gd name="T98" fmla="*/ 309 w 667"/>
              <a:gd name="T99" fmla="*/ 964 h 1138"/>
              <a:gd name="T100" fmla="*/ 301 w 667"/>
              <a:gd name="T101" fmla="*/ 988 h 1138"/>
              <a:gd name="T102" fmla="*/ 315 w 667"/>
              <a:gd name="T103" fmla="*/ 1031 h 1138"/>
              <a:gd name="T104" fmla="*/ 373 w 667"/>
              <a:gd name="T105" fmla="*/ 1056 h 1138"/>
              <a:gd name="T106" fmla="*/ 473 w 667"/>
              <a:gd name="T107" fmla="*/ 1072 h 1138"/>
              <a:gd name="T108" fmla="*/ 509 w 667"/>
              <a:gd name="T109" fmla="*/ 1098 h 1138"/>
              <a:gd name="T110" fmla="*/ 517 w 667"/>
              <a:gd name="T111" fmla="*/ 1138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7" h="1138">
                <a:moveTo>
                  <a:pt x="517" y="1138"/>
                </a:moveTo>
                <a:lnTo>
                  <a:pt x="537" y="1126"/>
                </a:lnTo>
                <a:lnTo>
                  <a:pt x="557" y="1116"/>
                </a:lnTo>
                <a:lnTo>
                  <a:pt x="575" y="1102"/>
                </a:lnTo>
                <a:lnTo>
                  <a:pt x="591" y="1089"/>
                </a:lnTo>
                <a:lnTo>
                  <a:pt x="599" y="1081"/>
                </a:lnTo>
                <a:lnTo>
                  <a:pt x="606" y="1073"/>
                </a:lnTo>
                <a:lnTo>
                  <a:pt x="611" y="1065"/>
                </a:lnTo>
                <a:lnTo>
                  <a:pt x="617" y="1056"/>
                </a:lnTo>
                <a:lnTo>
                  <a:pt x="621" y="1045"/>
                </a:lnTo>
                <a:lnTo>
                  <a:pt x="623" y="1036"/>
                </a:lnTo>
                <a:lnTo>
                  <a:pt x="625" y="1024"/>
                </a:lnTo>
                <a:lnTo>
                  <a:pt x="626" y="1012"/>
                </a:lnTo>
                <a:lnTo>
                  <a:pt x="625" y="1003"/>
                </a:lnTo>
                <a:lnTo>
                  <a:pt x="623" y="993"/>
                </a:lnTo>
                <a:lnTo>
                  <a:pt x="622" y="984"/>
                </a:lnTo>
                <a:lnTo>
                  <a:pt x="619" y="975"/>
                </a:lnTo>
                <a:lnTo>
                  <a:pt x="613" y="956"/>
                </a:lnTo>
                <a:lnTo>
                  <a:pt x="605" y="936"/>
                </a:lnTo>
                <a:lnTo>
                  <a:pt x="597" y="915"/>
                </a:lnTo>
                <a:lnTo>
                  <a:pt x="590" y="893"/>
                </a:lnTo>
                <a:lnTo>
                  <a:pt x="587" y="883"/>
                </a:lnTo>
                <a:lnTo>
                  <a:pt x="585" y="872"/>
                </a:lnTo>
                <a:lnTo>
                  <a:pt x="583" y="861"/>
                </a:lnTo>
                <a:lnTo>
                  <a:pt x="583" y="849"/>
                </a:lnTo>
                <a:lnTo>
                  <a:pt x="585" y="836"/>
                </a:lnTo>
                <a:lnTo>
                  <a:pt x="587" y="823"/>
                </a:lnTo>
                <a:lnTo>
                  <a:pt x="591" y="811"/>
                </a:lnTo>
                <a:lnTo>
                  <a:pt x="597" y="800"/>
                </a:lnTo>
                <a:lnTo>
                  <a:pt x="610" y="779"/>
                </a:lnTo>
                <a:lnTo>
                  <a:pt x="626" y="760"/>
                </a:lnTo>
                <a:lnTo>
                  <a:pt x="641" y="743"/>
                </a:lnTo>
                <a:lnTo>
                  <a:pt x="654" y="724"/>
                </a:lnTo>
                <a:lnTo>
                  <a:pt x="659" y="715"/>
                </a:lnTo>
                <a:lnTo>
                  <a:pt x="663" y="704"/>
                </a:lnTo>
                <a:lnTo>
                  <a:pt x="666" y="693"/>
                </a:lnTo>
                <a:lnTo>
                  <a:pt x="667" y="681"/>
                </a:lnTo>
                <a:lnTo>
                  <a:pt x="667" y="672"/>
                </a:lnTo>
                <a:lnTo>
                  <a:pt x="666" y="664"/>
                </a:lnTo>
                <a:lnTo>
                  <a:pt x="665" y="657"/>
                </a:lnTo>
                <a:lnTo>
                  <a:pt x="662" y="651"/>
                </a:lnTo>
                <a:lnTo>
                  <a:pt x="659" y="645"/>
                </a:lnTo>
                <a:lnTo>
                  <a:pt x="655" y="641"/>
                </a:lnTo>
                <a:lnTo>
                  <a:pt x="650" y="637"/>
                </a:lnTo>
                <a:lnTo>
                  <a:pt x="645" y="633"/>
                </a:lnTo>
                <a:lnTo>
                  <a:pt x="639" y="631"/>
                </a:lnTo>
                <a:lnTo>
                  <a:pt x="633" y="628"/>
                </a:lnTo>
                <a:lnTo>
                  <a:pt x="625" y="627"/>
                </a:lnTo>
                <a:lnTo>
                  <a:pt x="617" y="625"/>
                </a:lnTo>
                <a:lnTo>
                  <a:pt x="598" y="625"/>
                </a:lnTo>
                <a:lnTo>
                  <a:pt x="577" y="627"/>
                </a:lnTo>
                <a:lnTo>
                  <a:pt x="563" y="628"/>
                </a:lnTo>
                <a:lnTo>
                  <a:pt x="550" y="629"/>
                </a:lnTo>
                <a:lnTo>
                  <a:pt x="543" y="628"/>
                </a:lnTo>
                <a:lnTo>
                  <a:pt x="539" y="624"/>
                </a:lnTo>
                <a:lnTo>
                  <a:pt x="538" y="621"/>
                </a:lnTo>
                <a:lnTo>
                  <a:pt x="537" y="617"/>
                </a:lnTo>
                <a:lnTo>
                  <a:pt x="535" y="613"/>
                </a:lnTo>
                <a:lnTo>
                  <a:pt x="535" y="608"/>
                </a:lnTo>
                <a:lnTo>
                  <a:pt x="537" y="593"/>
                </a:lnTo>
                <a:lnTo>
                  <a:pt x="541" y="577"/>
                </a:lnTo>
                <a:lnTo>
                  <a:pt x="546" y="561"/>
                </a:lnTo>
                <a:lnTo>
                  <a:pt x="553" y="544"/>
                </a:lnTo>
                <a:lnTo>
                  <a:pt x="559" y="528"/>
                </a:lnTo>
                <a:lnTo>
                  <a:pt x="566" y="511"/>
                </a:lnTo>
                <a:lnTo>
                  <a:pt x="570" y="493"/>
                </a:lnTo>
                <a:lnTo>
                  <a:pt x="571" y="476"/>
                </a:lnTo>
                <a:lnTo>
                  <a:pt x="571" y="469"/>
                </a:lnTo>
                <a:lnTo>
                  <a:pt x="570" y="463"/>
                </a:lnTo>
                <a:lnTo>
                  <a:pt x="567" y="458"/>
                </a:lnTo>
                <a:lnTo>
                  <a:pt x="566" y="452"/>
                </a:lnTo>
                <a:lnTo>
                  <a:pt x="559" y="442"/>
                </a:lnTo>
                <a:lnTo>
                  <a:pt x="553" y="431"/>
                </a:lnTo>
                <a:lnTo>
                  <a:pt x="546" y="419"/>
                </a:lnTo>
                <a:lnTo>
                  <a:pt x="541" y="408"/>
                </a:lnTo>
                <a:lnTo>
                  <a:pt x="538" y="402"/>
                </a:lnTo>
                <a:lnTo>
                  <a:pt x="537" y="395"/>
                </a:lnTo>
                <a:lnTo>
                  <a:pt x="535" y="387"/>
                </a:lnTo>
                <a:lnTo>
                  <a:pt x="535" y="380"/>
                </a:lnTo>
                <a:lnTo>
                  <a:pt x="535" y="376"/>
                </a:lnTo>
                <a:lnTo>
                  <a:pt x="537" y="372"/>
                </a:lnTo>
                <a:lnTo>
                  <a:pt x="538" y="368"/>
                </a:lnTo>
                <a:lnTo>
                  <a:pt x="541" y="366"/>
                </a:lnTo>
                <a:lnTo>
                  <a:pt x="546" y="362"/>
                </a:lnTo>
                <a:lnTo>
                  <a:pt x="553" y="358"/>
                </a:lnTo>
                <a:lnTo>
                  <a:pt x="569" y="351"/>
                </a:lnTo>
                <a:lnTo>
                  <a:pt x="583" y="344"/>
                </a:lnTo>
                <a:lnTo>
                  <a:pt x="585" y="335"/>
                </a:lnTo>
                <a:lnTo>
                  <a:pt x="586" y="327"/>
                </a:lnTo>
                <a:lnTo>
                  <a:pt x="590" y="320"/>
                </a:lnTo>
                <a:lnTo>
                  <a:pt x="594" y="315"/>
                </a:lnTo>
                <a:lnTo>
                  <a:pt x="606" y="307"/>
                </a:lnTo>
                <a:lnTo>
                  <a:pt x="619" y="300"/>
                </a:lnTo>
                <a:lnTo>
                  <a:pt x="626" y="296"/>
                </a:lnTo>
                <a:lnTo>
                  <a:pt x="633" y="292"/>
                </a:lnTo>
                <a:lnTo>
                  <a:pt x="639" y="288"/>
                </a:lnTo>
                <a:lnTo>
                  <a:pt x="645" y="283"/>
                </a:lnTo>
                <a:lnTo>
                  <a:pt x="649" y="276"/>
                </a:lnTo>
                <a:lnTo>
                  <a:pt x="653" y="268"/>
                </a:lnTo>
                <a:lnTo>
                  <a:pt x="655" y="259"/>
                </a:lnTo>
                <a:lnTo>
                  <a:pt x="655" y="247"/>
                </a:lnTo>
                <a:lnTo>
                  <a:pt x="654" y="230"/>
                </a:lnTo>
                <a:lnTo>
                  <a:pt x="651" y="214"/>
                </a:lnTo>
                <a:lnTo>
                  <a:pt x="647" y="199"/>
                </a:lnTo>
                <a:lnTo>
                  <a:pt x="642" y="186"/>
                </a:lnTo>
                <a:lnTo>
                  <a:pt x="635" y="174"/>
                </a:lnTo>
                <a:lnTo>
                  <a:pt x="629" y="162"/>
                </a:lnTo>
                <a:lnTo>
                  <a:pt x="621" y="151"/>
                </a:lnTo>
                <a:lnTo>
                  <a:pt x="614" y="142"/>
                </a:lnTo>
                <a:lnTo>
                  <a:pt x="598" y="122"/>
                </a:lnTo>
                <a:lnTo>
                  <a:pt x="585" y="104"/>
                </a:lnTo>
                <a:lnTo>
                  <a:pt x="579" y="95"/>
                </a:lnTo>
                <a:lnTo>
                  <a:pt x="575" y="86"/>
                </a:lnTo>
                <a:lnTo>
                  <a:pt x="573" y="76"/>
                </a:lnTo>
                <a:lnTo>
                  <a:pt x="571" y="67"/>
                </a:lnTo>
                <a:lnTo>
                  <a:pt x="570" y="55"/>
                </a:lnTo>
                <a:lnTo>
                  <a:pt x="569" y="38"/>
                </a:lnTo>
                <a:lnTo>
                  <a:pt x="566" y="19"/>
                </a:lnTo>
                <a:lnTo>
                  <a:pt x="565" y="0"/>
                </a:lnTo>
                <a:lnTo>
                  <a:pt x="553" y="2"/>
                </a:lnTo>
                <a:lnTo>
                  <a:pt x="542" y="3"/>
                </a:lnTo>
                <a:lnTo>
                  <a:pt x="533" y="6"/>
                </a:lnTo>
                <a:lnTo>
                  <a:pt x="525" y="10"/>
                </a:lnTo>
                <a:lnTo>
                  <a:pt x="518" y="15"/>
                </a:lnTo>
                <a:lnTo>
                  <a:pt x="511" y="19"/>
                </a:lnTo>
                <a:lnTo>
                  <a:pt x="506" y="24"/>
                </a:lnTo>
                <a:lnTo>
                  <a:pt x="501" y="31"/>
                </a:lnTo>
                <a:lnTo>
                  <a:pt x="491" y="42"/>
                </a:lnTo>
                <a:lnTo>
                  <a:pt x="481" y="51"/>
                </a:lnTo>
                <a:lnTo>
                  <a:pt x="475" y="55"/>
                </a:lnTo>
                <a:lnTo>
                  <a:pt x="469" y="58"/>
                </a:lnTo>
                <a:lnTo>
                  <a:pt x="461" y="60"/>
                </a:lnTo>
                <a:lnTo>
                  <a:pt x="451" y="60"/>
                </a:lnTo>
                <a:lnTo>
                  <a:pt x="442" y="60"/>
                </a:lnTo>
                <a:lnTo>
                  <a:pt x="435" y="58"/>
                </a:lnTo>
                <a:lnTo>
                  <a:pt x="430" y="55"/>
                </a:lnTo>
                <a:lnTo>
                  <a:pt x="425" y="51"/>
                </a:lnTo>
                <a:lnTo>
                  <a:pt x="417" y="43"/>
                </a:lnTo>
                <a:lnTo>
                  <a:pt x="409" y="36"/>
                </a:lnTo>
                <a:lnTo>
                  <a:pt x="366" y="36"/>
                </a:lnTo>
                <a:lnTo>
                  <a:pt x="366" y="60"/>
                </a:lnTo>
                <a:lnTo>
                  <a:pt x="337" y="60"/>
                </a:lnTo>
                <a:lnTo>
                  <a:pt x="327" y="54"/>
                </a:lnTo>
                <a:lnTo>
                  <a:pt x="318" y="43"/>
                </a:lnTo>
                <a:lnTo>
                  <a:pt x="313" y="39"/>
                </a:lnTo>
                <a:lnTo>
                  <a:pt x="306" y="35"/>
                </a:lnTo>
                <a:lnTo>
                  <a:pt x="301" y="31"/>
                </a:lnTo>
                <a:lnTo>
                  <a:pt x="294" y="31"/>
                </a:lnTo>
                <a:lnTo>
                  <a:pt x="282" y="31"/>
                </a:lnTo>
                <a:lnTo>
                  <a:pt x="271" y="34"/>
                </a:lnTo>
                <a:lnTo>
                  <a:pt x="262" y="36"/>
                </a:lnTo>
                <a:lnTo>
                  <a:pt x="253" y="39"/>
                </a:lnTo>
                <a:lnTo>
                  <a:pt x="245" y="43"/>
                </a:lnTo>
                <a:lnTo>
                  <a:pt x="236" y="46"/>
                </a:lnTo>
                <a:lnTo>
                  <a:pt x="226" y="48"/>
                </a:lnTo>
                <a:lnTo>
                  <a:pt x="216" y="48"/>
                </a:lnTo>
                <a:lnTo>
                  <a:pt x="209" y="50"/>
                </a:lnTo>
                <a:lnTo>
                  <a:pt x="201" y="52"/>
                </a:lnTo>
                <a:lnTo>
                  <a:pt x="194" y="56"/>
                </a:lnTo>
                <a:lnTo>
                  <a:pt x="188" y="60"/>
                </a:lnTo>
                <a:lnTo>
                  <a:pt x="176" y="74"/>
                </a:lnTo>
                <a:lnTo>
                  <a:pt x="162" y="88"/>
                </a:lnTo>
                <a:lnTo>
                  <a:pt x="149" y="102"/>
                </a:lnTo>
                <a:lnTo>
                  <a:pt x="134" y="115"/>
                </a:lnTo>
                <a:lnTo>
                  <a:pt x="125" y="120"/>
                </a:lnTo>
                <a:lnTo>
                  <a:pt x="117" y="123"/>
                </a:lnTo>
                <a:lnTo>
                  <a:pt x="106" y="126"/>
                </a:lnTo>
                <a:lnTo>
                  <a:pt x="96" y="127"/>
                </a:lnTo>
                <a:lnTo>
                  <a:pt x="82" y="128"/>
                </a:lnTo>
                <a:lnTo>
                  <a:pt x="70" y="130"/>
                </a:lnTo>
                <a:lnTo>
                  <a:pt x="58" y="132"/>
                </a:lnTo>
                <a:lnTo>
                  <a:pt x="48" y="136"/>
                </a:lnTo>
                <a:lnTo>
                  <a:pt x="25" y="144"/>
                </a:lnTo>
                <a:lnTo>
                  <a:pt x="0" y="151"/>
                </a:lnTo>
                <a:lnTo>
                  <a:pt x="0" y="218"/>
                </a:lnTo>
                <a:lnTo>
                  <a:pt x="8" y="235"/>
                </a:lnTo>
                <a:lnTo>
                  <a:pt x="13" y="252"/>
                </a:lnTo>
                <a:lnTo>
                  <a:pt x="14" y="262"/>
                </a:lnTo>
                <a:lnTo>
                  <a:pt x="16" y="271"/>
                </a:lnTo>
                <a:lnTo>
                  <a:pt x="17" y="283"/>
                </a:lnTo>
                <a:lnTo>
                  <a:pt x="17" y="295"/>
                </a:lnTo>
                <a:lnTo>
                  <a:pt x="17" y="318"/>
                </a:lnTo>
                <a:lnTo>
                  <a:pt x="17" y="326"/>
                </a:lnTo>
                <a:lnTo>
                  <a:pt x="18" y="339"/>
                </a:lnTo>
                <a:lnTo>
                  <a:pt x="22" y="354"/>
                </a:lnTo>
                <a:lnTo>
                  <a:pt x="29" y="370"/>
                </a:lnTo>
                <a:lnTo>
                  <a:pt x="36" y="387"/>
                </a:lnTo>
                <a:lnTo>
                  <a:pt x="42" y="406"/>
                </a:lnTo>
                <a:lnTo>
                  <a:pt x="48" y="424"/>
                </a:lnTo>
                <a:lnTo>
                  <a:pt x="52" y="442"/>
                </a:lnTo>
                <a:lnTo>
                  <a:pt x="53" y="458"/>
                </a:lnTo>
                <a:lnTo>
                  <a:pt x="53" y="465"/>
                </a:lnTo>
                <a:lnTo>
                  <a:pt x="50" y="472"/>
                </a:lnTo>
                <a:lnTo>
                  <a:pt x="48" y="477"/>
                </a:lnTo>
                <a:lnTo>
                  <a:pt x="45" y="481"/>
                </a:lnTo>
                <a:lnTo>
                  <a:pt x="41" y="485"/>
                </a:lnTo>
                <a:lnTo>
                  <a:pt x="38" y="489"/>
                </a:lnTo>
                <a:lnTo>
                  <a:pt x="36" y="495"/>
                </a:lnTo>
                <a:lnTo>
                  <a:pt x="36" y="500"/>
                </a:lnTo>
                <a:lnTo>
                  <a:pt x="37" y="517"/>
                </a:lnTo>
                <a:lnTo>
                  <a:pt x="40" y="533"/>
                </a:lnTo>
                <a:lnTo>
                  <a:pt x="44" y="549"/>
                </a:lnTo>
                <a:lnTo>
                  <a:pt x="49" y="563"/>
                </a:lnTo>
                <a:lnTo>
                  <a:pt x="57" y="576"/>
                </a:lnTo>
                <a:lnTo>
                  <a:pt x="65" y="588"/>
                </a:lnTo>
                <a:lnTo>
                  <a:pt x="74" y="600"/>
                </a:lnTo>
                <a:lnTo>
                  <a:pt x="85" y="611"/>
                </a:lnTo>
                <a:lnTo>
                  <a:pt x="106" y="629"/>
                </a:lnTo>
                <a:lnTo>
                  <a:pt x="129" y="645"/>
                </a:lnTo>
                <a:lnTo>
                  <a:pt x="153" y="661"/>
                </a:lnTo>
                <a:lnTo>
                  <a:pt x="174" y="675"/>
                </a:lnTo>
                <a:lnTo>
                  <a:pt x="182" y="683"/>
                </a:lnTo>
                <a:lnTo>
                  <a:pt x="190" y="692"/>
                </a:lnTo>
                <a:lnTo>
                  <a:pt x="196" y="703"/>
                </a:lnTo>
                <a:lnTo>
                  <a:pt x="202" y="713"/>
                </a:lnTo>
                <a:lnTo>
                  <a:pt x="213" y="739"/>
                </a:lnTo>
                <a:lnTo>
                  <a:pt x="224" y="764"/>
                </a:lnTo>
                <a:lnTo>
                  <a:pt x="229" y="776"/>
                </a:lnTo>
                <a:lnTo>
                  <a:pt x="236" y="787"/>
                </a:lnTo>
                <a:lnTo>
                  <a:pt x="244" y="797"/>
                </a:lnTo>
                <a:lnTo>
                  <a:pt x="252" y="807"/>
                </a:lnTo>
                <a:lnTo>
                  <a:pt x="261" y="815"/>
                </a:lnTo>
                <a:lnTo>
                  <a:pt x="273" y="820"/>
                </a:lnTo>
                <a:lnTo>
                  <a:pt x="278" y="823"/>
                </a:lnTo>
                <a:lnTo>
                  <a:pt x="285" y="824"/>
                </a:lnTo>
                <a:lnTo>
                  <a:pt x="293" y="825"/>
                </a:lnTo>
                <a:lnTo>
                  <a:pt x="301" y="825"/>
                </a:lnTo>
                <a:lnTo>
                  <a:pt x="299" y="833"/>
                </a:lnTo>
                <a:lnTo>
                  <a:pt x="295" y="841"/>
                </a:lnTo>
                <a:lnTo>
                  <a:pt x="290" y="848"/>
                </a:lnTo>
                <a:lnTo>
                  <a:pt x="285" y="855"/>
                </a:lnTo>
                <a:lnTo>
                  <a:pt x="279" y="861"/>
                </a:lnTo>
                <a:lnTo>
                  <a:pt x="275" y="867"/>
                </a:lnTo>
                <a:lnTo>
                  <a:pt x="271" y="873"/>
                </a:lnTo>
                <a:lnTo>
                  <a:pt x="270" y="880"/>
                </a:lnTo>
                <a:lnTo>
                  <a:pt x="270" y="885"/>
                </a:lnTo>
                <a:lnTo>
                  <a:pt x="271" y="889"/>
                </a:lnTo>
                <a:lnTo>
                  <a:pt x="274" y="895"/>
                </a:lnTo>
                <a:lnTo>
                  <a:pt x="277" y="899"/>
                </a:lnTo>
                <a:lnTo>
                  <a:pt x="283" y="905"/>
                </a:lnTo>
                <a:lnTo>
                  <a:pt x="291" y="913"/>
                </a:lnTo>
                <a:lnTo>
                  <a:pt x="299" y="920"/>
                </a:lnTo>
                <a:lnTo>
                  <a:pt x="306" y="927"/>
                </a:lnTo>
                <a:lnTo>
                  <a:pt x="309" y="931"/>
                </a:lnTo>
                <a:lnTo>
                  <a:pt x="310" y="936"/>
                </a:lnTo>
                <a:lnTo>
                  <a:pt x="311" y="940"/>
                </a:lnTo>
                <a:lnTo>
                  <a:pt x="313" y="945"/>
                </a:lnTo>
                <a:lnTo>
                  <a:pt x="311" y="953"/>
                </a:lnTo>
                <a:lnTo>
                  <a:pt x="310" y="959"/>
                </a:lnTo>
                <a:lnTo>
                  <a:pt x="309" y="964"/>
                </a:lnTo>
                <a:lnTo>
                  <a:pt x="306" y="967"/>
                </a:lnTo>
                <a:lnTo>
                  <a:pt x="303" y="971"/>
                </a:lnTo>
                <a:lnTo>
                  <a:pt x="302" y="975"/>
                </a:lnTo>
                <a:lnTo>
                  <a:pt x="301" y="980"/>
                </a:lnTo>
                <a:lnTo>
                  <a:pt x="301" y="988"/>
                </a:lnTo>
                <a:lnTo>
                  <a:pt x="301" y="999"/>
                </a:lnTo>
                <a:lnTo>
                  <a:pt x="303" y="1008"/>
                </a:lnTo>
                <a:lnTo>
                  <a:pt x="306" y="1017"/>
                </a:lnTo>
                <a:lnTo>
                  <a:pt x="310" y="1024"/>
                </a:lnTo>
                <a:lnTo>
                  <a:pt x="315" y="1031"/>
                </a:lnTo>
                <a:lnTo>
                  <a:pt x="322" y="1036"/>
                </a:lnTo>
                <a:lnTo>
                  <a:pt x="329" y="1041"/>
                </a:lnTo>
                <a:lnTo>
                  <a:pt x="337" y="1045"/>
                </a:lnTo>
                <a:lnTo>
                  <a:pt x="354" y="1052"/>
                </a:lnTo>
                <a:lnTo>
                  <a:pt x="373" y="1056"/>
                </a:lnTo>
                <a:lnTo>
                  <a:pt x="394" y="1060"/>
                </a:lnTo>
                <a:lnTo>
                  <a:pt x="414" y="1062"/>
                </a:lnTo>
                <a:lnTo>
                  <a:pt x="435" y="1065"/>
                </a:lnTo>
                <a:lnTo>
                  <a:pt x="455" y="1068"/>
                </a:lnTo>
                <a:lnTo>
                  <a:pt x="473" y="1072"/>
                </a:lnTo>
                <a:lnTo>
                  <a:pt x="489" y="1078"/>
                </a:lnTo>
                <a:lnTo>
                  <a:pt x="495" y="1082"/>
                </a:lnTo>
                <a:lnTo>
                  <a:pt x="501" y="1086"/>
                </a:lnTo>
                <a:lnTo>
                  <a:pt x="505" y="1092"/>
                </a:lnTo>
                <a:lnTo>
                  <a:pt x="509" y="1098"/>
                </a:lnTo>
                <a:lnTo>
                  <a:pt x="511" y="1105"/>
                </a:lnTo>
                <a:lnTo>
                  <a:pt x="513" y="1113"/>
                </a:lnTo>
                <a:lnTo>
                  <a:pt x="513" y="1122"/>
                </a:lnTo>
                <a:lnTo>
                  <a:pt x="511" y="1132"/>
                </a:lnTo>
                <a:lnTo>
                  <a:pt x="517" y="113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Freeform 72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275880" y="3473309"/>
            <a:ext cx="454711" cy="405456"/>
          </a:xfrm>
          <a:custGeom>
            <a:avLst/>
            <a:gdLst>
              <a:gd name="T0" fmla="*/ 201 w 698"/>
              <a:gd name="T1" fmla="*/ 601 h 608"/>
              <a:gd name="T2" fmla="*/ 237 w 698"/>
              <a:gd name="T3" fmla="*/ 590 h 608"/>
              <a:gd name="T4" fmla="*/ 293 w 698"/>
              <a:gd name="T5" fmla="*/ 580 h 608"/>
              <a:gd name="T6" fmla="*/ 319 w 698"/>
              <a:gd name="T7" fmla="*/ 570 h 608"/>
              <a:gd name="T8" fmla="*/ 380 w 698"/>
              <a:gd name="T9" fmla="*/ 502 h 608"/>
              <a:gd name="T10" fmla="*/ 407 w 698"/>
              <a:gd name="T11" fmla="*/ 478 h 608"/>
              <a:gd name="T12" fmla="*/ 436 w 698"/>
              <a:gd name="T13" fmla="*/ 461 h 608"/>
              <a:gd name="T14" fmla="*/ 471 w 698"/>
              <a:gd name="T15" fmla="*/ 457 h 608"/>
              <a:gd name="T16" fmla="*/ 503 w 698"/>
              <a:gd name="T17" fmla="*/ 445 h 608"/>
              <a:gd name="T18" fmla="*/ 525 w 698"/>
              <a:gd name="T19" fmla="*/ 422 h 608"/>
              <a:gd name="T20" fmla="*/ 555 w 698"/>
              <a:gd name="T21" fmla="*/ 376 h 608"/>
              <a:gd name="T22" fmla="*/ 583 w 698"/>
              <a:gd name="T23" fmla="*/ 338 h 608"/>
              <a:gd name="T24" fmla="*/ 595 w 698"/>
              <a:gd name="T25" fmla="*/ 326 h 608"/>
              <a:gd name="T26" fmla="*/ 627 w 698"/>
              <a:gd name="T27" fmla="*/ 310 h 608"/>
              <a:gd name="T28" fmla="*/ 647 w 698"/>
              <a:gd name="T29" fmla="*/ 295 h 608"/>
              <a:gd name="T30" fmla="*/ 660 w 698"/>
              <a:gd name="T31" fmla="*/ 279 h 608"/>
              <a:gd name="T32" fmla="*/ 664 w 698"/>
              <a:gd name="T33" fmla="*/ 259 h 608"/>
              <a:gd name="T34" fmla="*/ 668 w 698"/>
              <a:gd name="T35" fmla="*/ 221 h 608"/>
              <a:gd name="T36" fmla="*/ 675 w 698"/>
              <a:gd name="T37" fmla="*/ 204 h 608"/>
              <a:gd name="T38" fmla="*/ 691 w 698"/>
              <a:gd name="T39" fmla="*/ 193 h 608"/>
              <a:gd name="T40" fmla="*/ 676 w 698"/>
              <a:gd name="T41" fmla="*/ 157 h 608"/>
              <a:gd name="T42" fmla="*/ 631 w 698"/>
              <a:gd name="T43" fmla="*/ 69 h 608"/>
              <a:gd name="T44" fmla="*/ 593 w 698"/>
              <a:gd name="T45" fmla="*/ 29 h 608"/>
              <a:gd name="T46" fmla="*/ 581 w 698"/>
              <a:gd name="T47" fmla="*/ 44 h 608"/>
              <a:gd name="T48" fmla="*/ 579 w 698"/>
              <a:gd name="T49" fmla="*/ 67 h 608"/>
              <a:gd name="T50" fmla="*/ 549 w 698"/>
              <a:gd name="T51" fmla="*/ 67 h 608"/>
              <a:gd name="T52" fmla="*/ 513 w 698"/>
              <a:gd name="T53" fmla="*/ 61 h 608"/>
              <a:gd name="T54" fmla="*/ 477 w 698"/>
              <a:gd name="T55" fmla="*/ 40 h 608"/>
              <a:gd name="T56" fmla="*/ 447 w 698"/>
              <a:gd name="T57" fmla="*/ 0 h 608"/>
              <a:gd name="T58" fmla="*/ 440 w 698"/>
              <a:gd name="T59" fmla="*/ 29 h 608"/>
              <a:gd name="T60" fmla="*/ 427 w 698"/>
              <a:gd name="T61" fmla="*/ 56 h 608"/>
              <a:gd name="T62" fmla="*/ 409 w 698"/>
              <a:gd name="T63" fmla="*/ 79 h 608"/>
              <a:gd name="T64" fmla="*/ 387 w 698"/>
              <a:gd name="T65" fmla="*/ 95 h 608"/>
              <a:gd name="T66" fmla="*/ 360 w 698"/>
              <a:gd name="T67" fmla="*/ 101 h 608"/>
              <a:gd name="T68" fmla="*/ 331 w 698"/>
              <a:gd name="T69" fmla="*/ 99 h 608"/>
              <a:gd name="T70" fmla="*/ 281 w 698"/>
              <a:gd name="T71" fmla="*/ 73 h 608"/>
              <a:gd name="T72" fmla="*/ 193 w 698"/>
              <a:gd name="T73" fmla="*/ 27 h 608"/>
              <a:gd name="T74" fmla="*/ 152 w 698"/>
              <a:gd name="T75" fmla="*/ 13 h 608"/>
              <a:gd name="T76" fmla="*/ 127 w 698"/>
              <a:gd name="T77" fmla="*/ 16 h 608"/>
              <a:gd name="T78" fmla="*/ 113 w 698"/>
              <a:gd name="T79" fmla="*/ 33 h 608"/>
              <a:gd name="T80" fmla="*/ 109 w 698"/>
              <a:gd name="T81" fmla="*/ 55 h 608"/>
              <a:gd name="T82" fmla="*/ 64 w 698"/>
              <a:gd name="T83" fmla="*/ 47 h 608"/>
              <a:gd name="T84" fmla="*/ 37 w 698"/>
              <a:gd name="T85" fmla="*/ 65 h 608"/>
              <a:gd name="T86" fmla="*/ 31 w 698"/>
              <a:gd name="T87" fmla="*/ 92 h 608"/>
              <a:gd name="T88" fmla="*/ 32 w 698"/>
              <a:gd name="T89" fmla="*/ 123 h 608"/>
              <a:gd name="T90" fmla="*/ 40 w 698"/>
              <a:gd name="T91" fmla="*/ 152 h 608"/>
              <a:gd name="T92" fmla="*/ 40 w 698"/>
              <a:gd name="T93" fmla="*/ 184 h 608"/>
              <a:gd name="T94" fmla="*/ 29 w 698"/>
              <a:gd name="T95" fmla="*/ 203 h 608"/>
              <a:gd name="T96" fmla="*/ 7 w 698"/>
              <a:gd name="T97" fmla="*/ 221 h 608"/>
              <a:gd name="T98" fmla="*/ 1 w 698"/>
              <a:gd name="T99" fmla="*/ 235 h 608"/>
              <a:gd name="T100" fmla="*/ 4 w 698"/>
              <a:gd name="T101" fmla="*/ 263 h 608"/>
              <a:gd name="T102" fmla="*/ 17 w 698"/>
              <a:gd name="T103" fmla="*/ 291 h 608"/>
              <a:gd name="T104" fmla="*/ 40 w 698"/>
              <a:gd name="T105" fmla="*/ 316 h 608"/>
              <a:gd name="T106" fmla="*/ 104 w 698"/>
              <a:gd name="T107" fmla="*/ 380 h 608"/>
              <a:gd name="T108" fmla="*/ 124 w 698"/>
              <a:gd name="T109" fmla="*/ 420 h 608"/>
              <a:gd name="T110" fmla="*/ 155 w 698"/>
              <a:gd name="T111" fmla="*/ 513 h 608"/>
              <a:gd name="T112" fmla="*/ 179 w 698"/>
              <a:gd name="T113" fmla="*/ 572 h 608"/>
              <a:gd name="T114" fmla="*/ 187 w 698"/>
              <a:gd name="T115" fmla="*/ 6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98" h="608">
                <a:moveTo>
                  <a:pt x="187" y="608"/>
                </a:moveTo>
                <a:lnTo>
                  <a:pt x="195" y="604"/>
                </a:lnTo>
                <a:lnTo>
                  <a:pt x="201" y="601"/>
                </a:lnTo>
                <a:lnTo>
                  <a:pt x="211" y="597"/>
                </a:lnTo>
                <a:lnTo>
                  <a:pt x="219" y="594"/>
                </a:lnTo>
                <a:lnTo>
                  <a:pt x="237" y="590"/>
                </a:lnTo>
                <a:lnTo>
                  <a:pt x="256" y="588"/>
                </a:lnTo>
                <a:lnTo>
                  <a:pt x="276" y="584"/>
                </a:lnTo>
                <a:lnTo>
                  <a:pt x="293" y="580"/>
                </a:lnTo>
                <a:lnTo>
                  <a:pt x="303" y="577"/>
                </a:lnTo>
                <a:lnTo>
                  <a:pt x="311" y="574"/>
                </a:lnTo>
                <a:lnTo>
                  <a:pt x="319" y="570"/>
                </a:lnTo>
                <a:lnTo>
                  <a:pt x="325" y="566"/>
                </a:lnTo>
                <a:lnTo>
                  <a:pt x="351" y="538"/>
                </a:lnTo>
                <a:lnTo>
                  <a:pt x="380" y="502"/>
                </a:lnTo>
                <a:lnTo>
                  <a:pt x="389" y="494"/>
                </a:lnTo>
                <a:lnTo>
                  <a:pt x="397" y="485"/>
                </a:lnTo>
                <a:lnTo>
                  <a:pt x="407" y="478"/>
                </a:lnTo>
                <a:lnTo>
                  <a:pt x="416" y="472"/>
                </a:lnTo>
                <a:lnTo>
                  <a:pt x="427" y="465"/>
                </a:lnTo>
                <a:lnTo>
                  <a:pt x="436" y="461"/>
                </a:lnTo>
                <a:lnTo>
                  <a:pt x="447" y="458"/>
                </a:lnTo>
                <a:lnTo>
                  <a:pt x="459" y="457"/>
                </a:lnTo>
                <a:lnTo>
                  <a:pt x="471" y="457"/>
                </a:lnTo>
                <a:lnTo>
                  <a:pt x="483" y="454"/>
                </a:lnTo>
                <a:lnTo>
                  <a:pt x="493" y="450"/>
                </a:lnTo>
                <a:lnTo>
                  <a:pt x="503" y="445"/>
                </a:lnTo>
                <a:lnTo>
                  <a:pt x="511" y="438"/>
                </a:lnTo>
                <a:lnTo>
                  <a:pt x="519" y="430"/>
                </a:lnTo>
                <a:lnTo>
                  <a:pt x="525" y="422"/>
                </a:lnTo>
                <a:lnTo>
                  <a:pt x="532" y="414"/>
                </a:lnTo>
                <a:lnTo>
                  <a:pt x="544" y="396"/>
                </a:lnTo>
                <a:lnTo>
                  <a:pt x="555" y="376"/>
                </a:lnTo>
                <a:lnTo>
                  <a:pt x="565" y="358"/>
                </a:lnTo>
                <a:lnTo>
                  <a:pt x="579" y="344"/>
                </a:lnTo>
                <a:lnTo>
                  <a:pt x="583" y="338"/>
                </a:lnTo>
                <a:lnTo>
                  <a:pt x="587" y="333"/>
                </a:lnTo>
                <a:lnTo>
                  <a:pt x="591" y="329"/>
                </a:lnTo>
                <a:lnTo>
                  <a:pt x="595" y="326"/>
                </a:lnTo>
                <a:lnTo>
                  <a:pt x="605" y="320"/>
                </a:lnTo>
                <a:lnTo>
                  <a:pt x="616" y="316"/>
                </a:lnTo>
                <a:lnTo>
                  <a:pt x="627" y="310"/>
                </a:lnTo>
                <a:lnTo>
                  <a:pt x="637" y="304"/>
                </a:lnTo>
                <a:lnTo>
                  <a:pt x="643" y="300"/>
                </a:lnTo>
                <a:lnTo>
                  <a:pt x="647" y="295"/>
                </a:lnTo>
                <a:lnTo>
                  <a:pt x="652" y="289"/>
                </a:lnTo>
                <a:lnTo>
                  <a:pt x="657" y="283"/>
                </a:lnTo>
                <a:lnTo>
                  <a:pt x="660" y="279"/>
                </a:lnTo>
                <a:lnTo>
                  <a:pt x="661" y="272"/>
                </a:lnTo>
                <a:lnTo>
                  <a:pt x="664" y="265"/>
                </a:lnTo>
                <a:lnTo>
                  <a:pt x="664" y="259"/>
                </a:lnTo>
                <a:lnTo>
                  <a:pt x="665" y="244"/>
                </a:lnTo>
                <a:lnTo>
                  <a:pt x="667" y="229"/>
                </a:lnTo>
                <a:lnTo>
                  <a:pt x="668" y="221"/>
                </a:lnTo>
                <a:lnTo>
                  <a:pt x="669" y="215"/>
                </a:lnTo>
                <a:lnTo>
                  <a:pt x="672" y="209"/>
                </a:lnTo>
                <a:lnTo>
                  <a:pt x="675" y="204"/>
                </a:lnTo>
                <a:lnTo>
                  <a:pt x="679" y="199"/>
                </a:lnTo>
                <a:lnTo>
                  <a:pt x="684" y="196"/>
                </a:lnTo>
                <a:lnTo>
                  <a:pt x="691" y="193"/>
                </a:lnTo>
                <a:lnTo>
                  <a:pt x="698" y="193"/>
                </a:lnTo>
                <a:lnTo>
                  <a:pt x="688" y="176"/>
                </a:lnTo>
                <a:lnTo>
                  <a:pt x="676" y="157"/>
                </a:lnTo>
                <a:lnTo>
                  <a:pt x="665" y="137"/>
                </a:lnTo>
                <a:lnTo>
                  <a:pt x="653" y="115"/>
                </a:lnTo>
                <a:lnTo>
                  <a:pt x="631" y="69"/>
                </a:lnTo>
                <a:lnTo>
                  <a:pt x="609" y="24"/>
                </a:lnTo>
                <a:lnTo>
                  <a:pt x="600" y="27"/>
                </a:lnTo>
                <a:lnTo>
                  <a:pt x="593" y="29"/>
                </a:lnTo>
                <a:lnTo>
                  <a:pt x="588" y="33"/>
                </a:lnTo>
                <a:lnTo>
                  <a:pt x="584" y="39"/>
                </a:lnTo>
                <a:lnTo>
                  <a:pt x="581" y="44"/>
                </a:lnTo>
                <a:lnTo>
                  <a:pt x="580" y="51"/>
                </a:lnTo>
                <a:lnTo>
                  <a:pt x="579" y="57"/>
                </a:lnTo>
                <a:lnTo>
                  <a:pt x="579" y="67"/>
                </a:lnTo>
                <a:lnTo>
                  <a:pt x="569" y="67"/>
                </a:lnTo>
                <a:lnTo>
                  <a:pt x="560" y="67"/>
                </a:lnTo>
                <a:lnTo>
                  <a:pt x="549" y="67"/>
                </a:lnTo>
                <a:lnTo>
                  <a:pt x="536" y="67"/>
                </a:lnTo>
                <a:lnTo>
                  <a:pt x="525" y="65"/>
                </a:lnTo>
                <a:lnTo>
                  <a:pt x="513" y="61"/>
                </a:lnTo>
                <a:lnTo>
                  <a:pt x="501" y="56"/>
                </a:lnTo>
                <a:lnTo>
                  <a:pt x="489" y="49"/>
                </a:lnTo>
                <a:lnTo>
                  <a:pt x="477" y="40"/>
                </a:lnTo>
                <a:lnTo>
                  <a:pt x="467" y="28"/>
                </a:lnTo>
                <a:lnTo>
                  <a:pt x="456" y="15"/>
                </a:lnTo>
                <a:lnTo>
                  <a:pt x="447" y="0"/>
                </a:lnTo>
                <a:lnTo>
                  <a:pt x="444" y="11"/>
                </a:lnTo>
                <a:lnTo>
                  <a:pt x="443" y="20"/>
                </a:lnTo>
                <a:lnTo>
                  <a:pt x="440" y="29"/>
                </a:lnTo>
                <a:lnTo>
                  <a:pt x="436" y="39"/>
                </a:lnTo>
                <a:lnTo>
                  <a:pt x="432" y="48"/>
                </a:lnTo>
                <a:lnTo>
                  <a:pt x="427" y="56"/>
                </a:lnTo>
                <a:lnTo>
                  <a:pt x="421" y="64"/>
                </a:lnTo>
                <a:lnTo>
                  <a:pt x="416" y="72"/>
                </a:lnTo>
                <a:lnTo>
                  <a:pt x="409" y="79"/>
                </a:lnTo>
                <a:lnTo>
                  <a:pt x="403" y="84"/>
                </a:lnTo>
                <a:lnTo>
                  <a:pt x="395" y="89"/>
                </a:lnTo>
                <a:lnTo>
                  <a:pt x="387" y="95"/>
                </a:lnTo>
                <a:lnTo>
                  <a:pt x="379" y="97"/>
                </a:lnTo>
                <a:lnTo>
                  <a:pt x="369" y="100"/>
                </a:lnTo>
                <a:lnTo>
                  <a:pt x="360" y="101"/>
                </a:lnTo>
                <a:lnTo>
                  <a:pt x="349" y="103"/>
                </a:lnTo>
                <a:lnTo>
                  <a:pt x="341" y="101"/>
                </a:lnTo>
                <a:lnTo>
                  <a:pt x="331" y="99"/>
                </a:lnTo>
                <a:lnTo>
                  <a:pt x="320" y="95"/>
                </a:lnTo>
                <a:lnTo>
                  <a:pt x="308" y="88"/>
                </a:lnTo>
                <a:lnTo>
                  <a:pt x="281" y="73"/>
                </a:lnTo>
                <a:lnTo>
                  <a:pt x="253" y="57"/>
                </a:lnTo>
                <a:lnTo>
                  <a:pt x="224" y="41"/>
                </a:lnTo>
                <a:lnTo>
                  <a:pt x="193" y="27"/>
                </a:lnTo>
                <a:lnTo>
                  <a:pt x="179" y="20"/>
                </a:lnTo>
                <a:lnTo>
                  <a:pt x="165" y="16"/>
                </a:lnTo>
                <a:lnTo>
                  <a:pt x="152" y="13"/>
                </a:lnTo>
                <a:lnTo>
                  <a:pt x="139" y="12"/>
                </a:lnTo>
                <a:lnTo>
                  <a:pt x="132" y="13"/>
                </a:lnTo>
                <a:lnTo>
                  <a:pt x="127" y="16"/>
                </a:lnTo>
                <a:lnTo>
                  <a:pt x="121" y="20"/>
                </a:lnTo>
                <a:lnTo>
                  <a:pt x="117" y="27"/>
                </a:lnTo>
                <a:lnTo>
                  <a:pt x="113" y="33"/>
                </a:lnTo>
                <a:lnTo>
                  <a:pt x="111" y="40"/>
                </a:lnTo>
                <a:lnTo>
                  <a:pt x="109" y="47"/>
                </a:lnTo>
                <a:lnTo>
                  <a:pt x="109" y="55"/>
                </a:lnTo>
                <a:lnTo>
                  <a:pt x="92" y="53"/>
                </a:lnTo>
                <a:lnTo>
                  <a:pt x="77" y="51"/>
                </a:lnTo>
                <a:lnTo>
                  <a:pt x="64" y="47"/>
                </a:lnTo>
                <a:lnTo>
                  <a:pt x="55" y="43"/>
                </a:lnTo>
                <a:lnTo>
                  <a:pt x="45" y="52"/>
                </a:lnTo>
                <a:lnTo>
                  <a:pt x="37" y="65"/>
                </a:lnTo>
                <a:lnTo>
                  <a:pt x="35" y="73"/>
                </a:lnTo>
                <a:lnTo>
                  <a:pt x="32" y="83"/>
                </a:lnTo>
                <a:lnTo>
                  <a:pt x="31" y="92"/>
                </a:lnTo>
                <a:lnTo>
                  <a:pt x="31" y="103"/>
                </a:lnTo>
                <a:lnTo>
                  <a:pt x="31" y="113"/>
                </a:lnTo>
                <a:lnTo>
                  <a:pt x="32" y="123"/>
                </a:lnTo>
                <a:lnTo>
                  <a:pt x="35" y="131"/>
                </a:lnTo>
                <a:lnTo>
                  <a:pt x="36" y="137"/>
                </a:lnTo>
                <a:lnTo>
                  <a:pt x="40" y="152"/>
                </a:lnTo>
                <a:lnTo>
                  <a:pt x="43" y="169"/>
                </a:lnTo>
                <a:lnTo>
                  <a:pt x="41" y="177"/>
                </a:lnTo>
                <a:lnTo>
                  <a:pt x="40" y="184"/>
                </a:lnTo>
                <a:lnTo>
                  <a:pt x="39" y="191"/>
                </a:lnTo>
                <a:lnTo>
                  <a:pt x="36" y="195"/>
                </a:lnTo>
                <a:lnTo>
                  <a:pt x="29" y="203"/>
                </a:lnTo>
                <a:lnTo>
                  <a:pt x="21" y="209"/>
                </a:lnTo>
                <a:lnTo>
                  <a:pt x="13" y="215"/>
                </a:lnTo>
                <a:lnTo>
                  <a:pt x="7" y="221"/>
                </a:lnTo>
                <a:lnTo>
                  <a:pt x="4" y="225"/>
                </a:lnTo>
                <a:lnTo>
                  <a:pt x="3" y="229"/>
                </a:lnTo>
                <a:lnTo>
                  <a:pt x="1" y="235"/>
                </a:lnTo>
                <a:lnTo>
                  <a:pt x="0" y="241"/>
                </a:lnTo>
                <a:lnTo>
                  <a:pt x="1" y="252"/>
                </a:lnTo>
                <a:lnTo>
                  <a:pt x="4" y="263"/>
                </a:lnTo>
                <a:lnTo>
                  <a:pt x="7" y="272"/>
                </a:lnTo>
                <a:lnTo>
                  <a:pt x="12" y="281"/>
                </a:lnTo>
                <a:lnTo>
                  <a:pt x="17" y="291"/>
                </a:lnTo>
                <a:lnTo>
                  <a:pt x="24" y="300"/>
                </a:lnTo>
                <a:lnTo>
                  <a:pt x="32" y="308"/>
                </a:lnTo>
                <a:lnTo>
                  <a:pt x="40" y="316"/>
                </a:lnTo>
                <a:lnTo>
                  <a:pt x="72" y="344"/>
                </a:lnTo>
                <a:lnTo>
                  <a:pt x="96" y="368"/>
                </a:lnTo>
                <a:lnTo>
                  <a:pt x="104" y="380"/>
                </a:lnTo>
                <a:lnTo>
                  <a:pt x="111" y="392"/>
                </a:lnTo>
                <a:lnTo>
                  <a:pt x="117" y="405"/>
                </a:lnTo>
                <a:lnTo>
                  <a:pt x="124" y="420"/>
                </a:lnTo>
                <a:lnTo>
                  <a:pt x="135" y="450"/>
                </a:lnTo>
                <a:lnTo>
                  <a:pt x="145" y="481"/>
                </a:lnTo>
                <a:lnTo>
                  <a:pt x="155" y="513"/>
                </a:lnTo>
                <a:lnTo>
                  <a:pt x="167" y="544"/>
                </a:lnTo>
                <a:lnTo>
                  <a:pt x="172" y="558"/>
                </a:lnTo>
                <a:lnTo>
                  <a:pt x="179" y="572"/>
                </a:lnTo>
                <a:lnTo>
                  <a:pt x="185" y="584"/>
                </a:lnTo>
                <a:lnTo>
                  <a:pt x="193" y="596"/>
                </a:lnTo>
                <a:lnTo>
                  <a:pt x="187" y="60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Текст 1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6084168" y="1412776"/>
            <a:ext cx="2880320" cy="4536504"/>
          </a:xfrm>
          <a:prstGeom prst="rect">
            <a:avLst/>
          </a:prstGeom>
        </p:spPr>
        <p:txBody>
          <a:bodyPr/>
          <a:lstStyle/>
          <a:p>
            <a:pPr marL="0" lvl="1">
              <a:spcAft>
                <a:spcPts val="1800"/>
              </a:spcAft>
              <a:defRPr/>
            </a:pPr>
            <a:r>
              <a:rPr lang="ru-RU" sz="1100" dirty="0">
                <a:latin typeface="Georgia" pitchFamily="18" charset="0"/>
                <a:cs typeface="Tahoma" pitchFamily="34" charset="0"/>
              </a:rPr>
              <a:t>Транссибирская магистраль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 </a:t>
            </a:r>
            <a:br>
              <a:rPr lang="en-US" sz="1100" dirty="0">
                <a:latin typeface="Georgia" pitchFamily="18" charset="0"/>
                <a:cs typeface="Tahoma" pitchFamily="34" charset="0"/>
              </a:rPr>
            </a:br>
            <a:r>
              <a:rPr lang="en-US" sz="1100" dirty="0">
                <a:latin typeface="Georgia" pitchFamily="18" charset="0"/>
              </a:rPr>
              <a:t>Trans-Siberian Railway</a:t>
            </a:r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marL="0" lvl="1" algn="just">
              <a:spcAft>
                <a:spcPts val="1800"/>
              </a:spcAft>
              <a:defRPr/>
            </a:pPr>
            <a:r>
              <a:rPr lang="ru-RU" sz="1100" dirty="0">
                <a:latin typeface="Georgia" pitchFamily="18" charset="0"/>
                <a:cs typeface="Tahoma" pitchFamily="34" charset="0"/>
              </a:rPr>
              <a:t>Выход по железной дороге в Казахстан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 </a:t>
            </a:r>
            <a:br>
              <a:rPr lang="en-US" sz="1100" dirty="0">
                <a:latin typeface="Georgia" pitchFamily="18" charset="0"/>
                <a:cs typeface="Tahoma" pitchFamily="34" charset="0"/>
              </a:rPr>
            </a:br>
            <a:r>
              <a:rPr lang="en-GB" sz="1100" dirty="0">
                <a:latin typeface="Georgia" pitchFamily="18" charset="0"/>
              </a:rPr>
              <a:t>Railway connection with Kazakhstan</a:t>
            </a:r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marL="0" lvl="1">
              <a:spcAft>
                <a:spcPts val="1800"/>
              </a:spcAft>
              <a:defRPr/>
            </a:pPr>
            <a:r>
              <a:rPr lang="ru-RU" sz="1100" dirty="0">
                <a:latin typeface="Georgia" pitchFamily="18" charset="0"/>
                <a:cs typeface="Tahoma" pitchFamily="34" charset="0"/>
              </a:rPr>
              <a:t>Федеральные трассы 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/>
            </a:r>
            <a:br>
              <a:rPr lang="en-US" sz="1100" dirty="0">
                <a:latin typeface="Georgia" pitchFamily="18" charset="0"/>
                <a:cs typeface="Tahoma" pitchFamily="34" charset="0"/>
              </a:rPr>
            </a:br>
            <a:r>
              <a:rPr lang="en-US" sz="1100" dirty="0">
                <a:latin typeface="Georgia" pitchFamily="18" charset="0"/>
              </a:rPr>
              <a:t>Federal highways</a:t>
            </a:r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marL="0" lvl="1" algn="just">
              <a:spcAft>
                <a:spcPts val="1800"/>
              </a:spcAft>
              <a:defRPr/>
            </a:pPr>
            <a:r>
              <a:rPr lang="ru-RU" sz="1100" dirty="0">
                <a:latin typeface="Georgia" pitchFamily="18" charset="0"/>
                <a:cs typeface="Tahoma" pitchFamily="34" charset="0"/>
              </a:rPr>
              <a:t>Речной транспорт по реке Иртыш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 </a:t>
            </a:r>
            <a:br>
              <a:rPr lang="en-US" sz="1100" dirty="0">
                <a:latin typeface="Georgia" pitchFamily="18" charset="0"/>
                <a:cs typeface="Tahoma" pitchFamily="34" charset="0"/>
              </a:rPr>
            </a:br>
            <a:r>
              <a:rPr lang="en-US" sz="1100" dirty="0">
                <a:latin typeface="Georgia" pitchFamily="18" charset="0"/>
              </a:rPr>
              <a:t>R</a:t>
            </a:r>
            <a:r>
              <a:rPr lang="en-GB" sz="1100" dirty="0">
                <a:latin typeface="Georgia" pitchFamily="18" charset="0"/>
              </a:rPr>
              <a:t>iver transport along Irtysh River</a:t>
            </a:r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marL="0" lvl="1">
              <a:spcAft>
                <a:spcPts val="1800"/>
              </a:spcAft>
              <a:defRPr/>
            </a:pPr>
            <a:r>
              <a:rPr lang="ru-RU" sz="1100" dirty="0">
                <a:latin typeface="Georgia" pitchFamily="18" charset="0"/>
                <a:cs typeface="Tahoma" pitchFamily="34" charset="0"/>
              </a:rPr>
              <a:t>Поток грузовых автомобилей в час более 25 тыс.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 </a:t>
            </a:r>
            <a:br>
              <a:rPr lang="en-US" sz="1100" dirty="0">
                <a:latin typeface="Georgia" pitchFamily="18" charset="0"/>
                <a:cs typeface="Tahoma" pitchFamily="34" charset="0"/>
              </a:rPr>
            </a:br>
            <a:r>
              <a:rPr lang="en-GB" sz="1100" dirty="0">
                <a:latin typeface="Georgia" pitchFamily="18" charset="0"/>
              </a:rPr>
              <a:t>Track transport flow </a:t>
            </a:r>
            <a:r>
              <a:rPr lang="en-US" sz="1100" dirty="0">
                <a:latin typeface="Georgia" pitchFamily="18" charset="0"/>
              </a:rPr>
              <a:t>of</a:t>
            </a:r>
            <a:r>
              <a:rPr lang="en-GB" sz="1100" dirty="0">
                <a:latin typeface="Georgia" pitchFamily="18" charset="0"/>
              </a:rPr>
              <a:t> more that 25,000 per hour</a:t>
            </a:r>
            <a:endParaRPr lang="ru-RU" sz="1100" dirty="0">
              <a:latin typeface="Georgia" pitchFamily="18" charset="0"/>
              <a:cs typeface="Tahoma" pitchFamily="34" charset="0"/>
            </a:endParaRPr>
          </a:p>
          <a:p>
            <a:pPr marL="0" lvl="1" algn="just">
              <a:spcAft>
                <a:spcPts val="1800"/>
              </a:spcAft>
              <a:defRPr/>
            </a:pPr>
            <a:r>
              <a:rPr lang="ru-RU" sz="1100" dirty="0">
                <a:latin typeface="Georgia" pitchFamily="18" charset="0"/>
                <a:cs typeface="Tahoma" pitchFamily="34" charset="0"/>
              </a:rPr>
              <a:t>Развитие мультимодального транспортно-логистического комплекса</a:t>
            </a:r>
            <a:r>
              <a:rPr lang="en-US" sz="1100" dirty="0">
                <a:latin typeface="Georgia" pitchFamily="18" charset="0"/>
                <a:cs typeface="Tahoma" pitchFamily="34" charset="0"/>
              </a:rPr>
              <a:t> </a:t>
            </a:r>
            <a:br>
              <a:rPr lang="en-US" sz="1100" dirty="0">
                <a:latin typeface="Georgia" pitchFamily="18" charset="0"/>
                <a:cs typeface="Tahoma" pitchFamily="34" charset="0"/>
              </a:rPr>
            </a:br>
            <a:r>
              <a:rPr lang="en-GB" sz="1100" dirty="0">
                <a:latin typeface="Georgia" pitchFamily="18" charset="0"/>
              </a:rPr>
              <a:t>Development of multimodal  transport and logistics complex</a:t>
            </a:r>
            <a:endParaRPr lang="ru-RU" sz="1100" i="1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2"/>
            </p:custDataLst>
          </p:nvPr>
        </p:nvSpPr>
        <p:spPr>
          <a:xfrm>
            <a:off x="1547664" y="5877272"/>
            <a:ext cx="5722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ru-RU" sz="800" dirty="0">
                <a:solidFill>
                  <a:srgbClr val="5F5F5F"/>
                </a:solidFill>
                <a:latin typeface="Arial"/>
              </a:rPr>
              <a:t> автодорога</a:t>
            </a:r>
            <a:endParaRPr lang="en-US" sz="800" dirty="0">
              <a:solidFill>
                <a:srgbClr val="5F5F5F"/>
              </a:solidFill>
              <a:latin typeface="Arial"/>
            </a:endParaRPr>
          </a:p>
          <a:p>
            <a:pPr defTabSz="914400"/>
            <a:r>
              <a:rPr lang="en-US" sz="800" dirty="0">
                <a:solidFill>
                  <a:srgbClr val="5F5F5F"/>
                </a:solidFill>
                <a:latin typeface="Arial"/>
              </a:rPr>
              <a:t>highway</a:t>
            </a:r>
            <a:endParaRPr lang="ru-RU" sz="800" dirty="0">
              <a:solidFill>
                <a:srgbClr val="5F5F5F"/>
              </a:solidFill>
              <a:latin typeface="Arial"/>
            </a:endParaRPr>
          </a:p>
        </p:txBody>
      </p:sp>
      <p:cxnSp>
        <p:nvCxnSpPr>
          <p:cNvPr id="23" name="Прямая со стрелкой 22"/>
          <p:cNvCxnSpPr/>
          <p:nvPr>
            <p:custDataLst>
              <p:tags r:id="rId13"/>
            </p:custDataLst>
          </p:nvPr>
        </p:nvCxnSpPr>
        <p:spPr>
          <a:xfrm flipH="1">
            <a:off x="1043608" y="5949280"/>
            <a:ext cx="360000" cy="0"/>
          </a:xfrm>
          <a:prstGeom prst="straightConnector1">
            <a:avLst/>
          </a:prstGeom>
          <a:noFill/>
          <a:ln w="19050" cmpd="sng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/>
          <p:cNvSpPr txBox="1"/>
          <p:nvPr>
            <p:custDataLst>
              <p:tags r:id="rId14"/>
            </p:custDataLst>
          </p:nvPr>
        </p:nvSpPr>
        <p:spPr>
          <a:xfrm>
            <a:off x="2771800" y="5877273"/>
            <a:ext cx="7200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ru-RU" sz="800" dirty="0">
                <a:solidFill>
                  <a:srgbClr val="5F5F5F"/>
                </a:solidFill>
                <a:latin typeface="Arial"/>
              </a:rPr>
              <a:t>Ж/</a:t>
            </a:r>
            <a:r>
              <a:rPr lang="ru-RU" sz="800" dirty="0" err="1">
                <a:solidFill>
                  <a:srgbClr val="5F5F5F"/>
                </a:solidFill>
                <a:latin typeface="Arial"/>
              </a:rPr>
              <a:t>д</a:t>
            </a:r>
            <a:endParaRPr lang="en-US" sz="800" dirty="0">
              <a:solidFill>
                <a:srgbClr val="5F5F5F"/>
              </a:solidFill>
              <a:latin typeface="Arial"/>
            </a:endParaRPr>
          </a:p>
          <a:p>
            <a:pPr defTabSz="914400"/>
            <a:r>
              <a:rPr lang="en-US" sz="800" dirty="0">
                <a:solidFill>
                  <a:srgbClr val="5F5F5F"/>
                </a:solidFill>
                <a:latin typeface="Arial"/>
              </a:rPr>
              <a:t>railway</a:t>
            </a:r>
            <a:endParaRPr lang="ru-RU" sz="800" dirty="0">
              <a:solidFill>
                <a:srgbClr val="5F5F5F"/>
              </a:solidFill>
              <a:latin typeface="Arial"/>
            </a:endParaRPr>
          </a:p>
        </p:txBody>
      </p:sp>
      <p:cxnSp>
        <p:nvCxnSpPr>
          <p:cNvPr id="25" name="Прямая со стрелкой 24"/>
          <p:cNvCxnSpPr/>
          <p:nvPr>
            <p:custDataLst>
              <p:tags r:id="rId15"/>
            </p:custDataLst>
          </p:nvPr>
        </p:nvCxnSpPr>
        <p:spPr>
          <a:xfrm flipH="1">
            <a:off x="2339752" y="5949280"/>
            <a:ext cx="360000" cy="5076"/>
          </a:xfrm>
          <a:prstGeom prst="straightConnector1">
            <a:avLst/>
          </a:prstGeom>
          <a:noFill/>
          <a:ln w="19050" cmpd="sng">
            <a:solidFill>
              <a:schemeClr val="tx2"/>
            </a:solidFill>
            <a:prstDash val="dash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Freeform 91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1548263" y="1732564"/>
            <a:ext cx="1500213" cy="2330253"/>
          </a:xfrm>
          <a:custGeom>
            <a:avLst/>
            <a:gdLst>
              <a:gd name="T0" fmla="*/ 2890 w 2958"/>
              <a:gd name="T1" fmla="*/ 2777 h 4375"/>
              <a:gd name="T2" fmla="*/ 2932 w 2958"/>
              <a:gd name="T3" fmla="*/ 2536 h 4375"/>
              <a:gd name="T4" fmla="*/ 2801 w 2958"/>
              <a:gd name="T5" fmla="*/ 2252 h 4375"/>
              <a:gd name="T6" fmla="*/ 2701 w 2958"/>
              <a:gd name="T7" fmla="*/ 1789 h 4375"/>
              <a:gd name="T8" fmla="*/ 2679 w 2958"/>
              <a:gd name="T9" fmla="*/ 1485 h 4375"/>
              <a:gd name="T10" fmla="*/ 2710 w 2958"/>
              <a:gd name="T11" fmla="*/ 1238 h 4375"/>
              <a:gd name="T12" fmla="*/ 2471 w 2958"/>
              <a:gd name="T13" fmla="*/ 1098 h 4375"/>
              <a:gd name="T14" fmla="*/ 2586 w 2958"/>
              <a:gd name="T15" fmla="*/ 848 h 4375"/>
              <a:gd name="T16" fmla="*/ 2533 w 2958"/>
              <a:gd name="T17" fmla="*/ 571 h 4375"/>
              <a:gd name="T18" fmla="*/ 2493 w 2958"/>
              <a:gd name="T19" fmla="*/ 392 h 4375"/>
              <a:gd name="T20" fmla="*/ 2449 w 2958"/>
              <a:gd name="T21" fmla="*/ 445 h 4375"/>
              <a:gd name="T22" fmla="*/ 2270 w 2958"/>
              <a:gd name="T23" fmla="*/ 495 h 4375"/>
              <a:gd name="T24" fmla="*/ 2409 w 2958"/>
              <a:gd name="T25" fmla="*/ 717 h 4375"/>
              <a:gd name="T26" fmla="*/ 2193 w 2958"/>
              <a:gd name="T27" fmla="*/ 515 h 4375"/>
              <a:gd name="T28" fmla="*/ 2231 w 2958"/>
              <a:gd name="T29" fmla="*/ 127 h 4375"/>
              <a:gd name="T30" fmla="*/ 2057 w 2958"/>
              <a:gd name="T31" fmla="*/ 388 h 4375"/>
              <a:gd name="T32" fmla="*/ 2020 w 2958"/>
              <a:gd name="T33" fmla="*/ 772 h 4375"/>
              <a:gd name="T34" fmla="*/ 2056 w 2958"/>
              <a:gd name="T35" fmla="*/ 1109 h 4375"/>
              <a:gd name="T36" fmla="*/ 2251 w 2958"/>
              <a:gd name="T37" fmla="*/ 1369 h 4375"/>
              <a:gd name="T38" fmla="*/ 2313 w 2958"/>
              <a:gd name="T39" fmla="*/ 1575 h 4375"/>
              <a:gd name="T40" fmla="*/ 2197 w 2958"/>
              <a:gd name="T41" fmla="*/ 1277 h 4375"/>
              <a:gd name="T42" fmla="*/ 1958 w 2958"/>
              <a:gd name="T43" fmla="*/ 1196 h 4375"/>
              <a:gd name="T44" fmla="*/ 1780 w 2958"/>
              <a:gd name="T45" fmla="*/ 1638 h 4375"/>
              <a:gd name="T46" fmla="*/ 1500 w 2958"/>
              <a:gd name="T47" fmla="*/ 1687 h 4375"/>
              <a:gd name="T48" fmla="*/ 1349 w 2958"/>
              <a:gd name="T49" fmla="*/ 1541 h 4375"/>
              <a:gd name="T50" fmla="*/ 1529 w 2958"/>
              <a:gd name="T51" fmla="*/ 1670 h 4375"/>
              <a:gd name="T52" fmla="*/ 1814 w 2958"/>
              <a:gd name="T53" fmla="*/ 1351 h 4375"/>
              <a:gd name="T54" fmla="*/ 1828 w 2958"/>
              <a:gd name="T55" fmla="*/ 1094 h 4375"/>
              <a:gd name="T56" fmla="*/ 1953 w 2958"/>
              <a:gd name="T57" fmla="*/ 548 h 4375"/>
              <a:gd name="T58" fmla="*/ 2066 w 2958"/>
              <a:gd name="T59" fmla="*/ 220 h 4375"/>
              <a:gd name="T60" fmla="*/ 1824 w 2958"/>
              <a:gd name="T61" fmla="*/ 8 h 4375"/>
              <a:gd name="T62" fmla="*/ 1500 w 2958"/>
              <a:gd name="T63" fmla="*/ 365 h 4375"/>
              <a:gd name="T64" fmla="*/ 1481 w 2958"/>
              <a:gd name="T65" fmla="*/ 563 h 4375"/>
              <a:gd name="T66" fmla="*/ 1404 w 2958"/>
              <a:gd name="T67" fmla="*/ 816 h 4375"/>
              <a:gd name="T68" fmla="*/ 1457 w 2958"/>
              <a:gd name="T69" fmla="*/ 1104 h 4375"/>
              <a:gd name="T70" fmla="*/ 1187 w 2958"/>
              <a:gd name="T71" fmla="*/ 798 h 4375"/>
              <a:gd name="T72" fmla="*/ 1177 w 2958"/>
              <a:gd name="T73" fmla="*/ 1033 h 4375"/>
              <a:gd name="T74" fmla="*/ 1156 w 2958"/>
              <a:gd name="T75" fmla="*/ 1240 h 4375"/>
              <a:gd name="T76" fmla="*/ 660 w 2958"/>
              <a:gd name="T77" fmla="*/ 1527 h 4375"/>
              <a:gd name="T78" fmla="*/ 379 w 2958"/>
              <a:gd name="T79" fmla="*/ 1629 h 4375"/>
              <a:gd name="T80" fmla="*/ 146 w 2958"/>
              <a:gd name="T81" fmla="*/ 1930 h 4375"/>
              <a:gd name="T82" fmla="*/ 16 w 2958"/>
              <a:gd name="T83" fmla="*/ 2300 h 4375"/>
              <a:gd name="T84" fmla="*/ 254 w 2958"/>
              <a:gd name="T85" fmla="*/ 2647 h 4375"/>
              <a:gd name="T86" fmla="*/ 240 w 2958"/>
              <a:gd name="T87" fmla="*/ 3080 h 4375"/>
              <a:gd name="T88" fmla="*/ 388 w 2958"/>
              <a:gd name="T89" fmla="*/ 3510 h 4375"/>
              <a:gd name="T90" fmla="*/ 144 w 2958"/>
              <a:gd name="T91" fmla="*/ 3763 h 4375"/>
              <a:gd name="T92" fmla="*/ 207 w 2958"/>
              <a:gd name="T93" fmla="*/ 3994 h 4375"/>
              <a:gd name="T94" fmla="*/ 459 w 2958"/>
              <a:gd name="T95" fmla="*/ 4158 h 4375"/>
              <a:gd name="T96" fmla="*/ 655 w 2958"/>
              <a:gd name="T97" fmla="*/ 4334 h 4375"/>
              <a:gd name="T98" fmla="*/ 787 w 2958"/>
              <a:gd name="T99" fmla="*/ 4202 h 4375"/>
              <a:gd name="T100" fmla="*/ 980 w 2958"/>
              <a:gd name="T101" fmla="*/ 4031 h 4375"/>
              <a:gd name="T102" fmla="*/ 900 w 2958"/>
              <a:gd name="T103" fmla="*/ 3897 h 4375"/>
              <a:gd name="T104" fmla="*/ 897 w 2958"/>
              <a:gd name="T105" fmla="*/ 3757 h 4375"/>
              <a:gd name="T106" fmla="*/ 1029 w 2958"/>
              <a:gd name="T107" fmla="*/ 3667 h 4375"/>
              <a:gd name="T108" fmla="*/ 1275 w 2958"/>
              <a:gd name="T109" fmla="*/ 3761 h 4375"/>
              <a:gd name="T110" fmla="*/ 1584 w 2958"/>
              <a:gd name="T111" fmla="*/ 3653 h 4375"/>
              <a:gd name="T112" fmla="*/ 1805 w 2958"/>
              <a:gd name="T113" fmla="*/ 3325 h 4375"/>
              <a:gd name="T114" fmla="*/ 2195 w 2958"/>
              <a:gd name="T115" fmla="*/ 3293 h 4375"/>
              <a:gd name="T116" fmla="*/ 2530 w 2958"/>
              <a:gd name="T117" fmla="*/ 3316 h 4375"/>
              <a:gd name="T118" fmla="*/ 2725 w 2958"/>
              <a:gd name="T119" fmla="*/ 3294 h 4375"/>
              <a:gd name="T120" fmla="*/ 2854 w 2958"/>
              <a:gd name="T121" fmla="*/ 3138 h 4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8" h="4375">
                <a:moveTo>
                  <a:pt x="2753" y="2965"/>
                </a:moveTo>
                <a:lnTo>
                  <a:pt x="2765" y="2963"/>
                </a:lnTo>
                <a:lnTo>
                  <a:pt x="2774" y="2963"/>
                </a:lnTo>
                <a:lnTo>
                  <a:pt x="2778" y="2961"/>
                </a:lnTo>
                <a:lnTo>
                  <a:pt x="2783" y="2960"/>
                </a:lnTo>
                <a:lnTo>
                  <a:pt x="2789" y="2957"/>
                </a:lnTo>
                <a:lnTo>
                  <a:pt x="2795" y="2953"/>
                </a:lnTo>
                <a:lnTo>
                  <a:pt x="2801" y="2948"/>
                </a:lnTo>
                <a:lnTo>
                  <a:pt x="2805" y="2941"/>
                </a:lnTo>
                <a:lnTo>
                  <a:pt x="2807" y="2933"/>
                </a:lnTo>
                <a:lnTo>
                  <a:pt x="2809" y="2924"/>
                </a:lnTo>
                <a:lnTo>
                  <a:pt x="2810" y="2904"/>
                </a:lnTo>
                <a:lnTo>
                  <a:pt x="2813" y="2881"/>
                </a:lnTo>
                <a:lnTo>
                  <a:pt x="2815" y="2873"/>
                </a:lnTo>
                <a:lnTo>
                  <a:pt x="2819" y="2865"/>
                </a:lnTo>
                <a:lnTo>
                  <a:pt x="2825" y="2857"/>
                </a:lnTo>
                <a:lnTo>
                  <a:pt x="2830" y="2851"/>
                </a:lnTo>
                <a:lnTo>
                  <a:pt x="2843" y="2839"/>
                </a:lnTo>
                <a:lnTo>
                  <a:pt x="2857" y="2827"/>
                </a:lnTo>
                <a:lnTo>
                  <a:pt x="2870" y="2815"/>
                </a:lnTo>
                <a:lnTo>
                  <a:pt x="2881" y="2801"/>
                </a:lnTo>
                <a:lnTo>
                  <a:pt x="2885" y="2793"/>
                </a:lnTo>
                <a:lnTo>
                  <a:pt x="2889" y="2785"/>
                </a:lnTo>
                <a:lnTo>
                  <a:pt x="2890" y="2777"/>
                </a:lnTo>
                <a:lnTo>
                  <a:pt x="2891" y="2767"/>
                </a:lnTo>
                <a:lnTo>
                  <a:pt x="2891" y="2757"/>
                </a:lnTo>
                <a:lnTo>
                  <a:pt x="2890" y="2748"/>
                </a:lnTo>
                <a:lnTo>
                  <a:pt x="2887" y="2740"/>
                </a:lnTo>
                <a:lnTo>
                  <a:pt x="2885" y="2732"/>
                </a:lnTo>
                <a:lnTo>
                  <a:pt x="2878" y="2716"/>
                </a:lnTo>
                <a:lnTo>
                  <a:pt x="2870" y="2703"/>
                </a:lnTo>
                <a:lnTo>
                  <a:pt x="2862" y="2691"/>
                </a:lnTo>
                <a:lnTo>
                  <a:pt x="2855" y="2679"/>
                </a:lnTo>
                <a:lnTo>
                  <a:pt x="2853" y="2672"/>
                </a:lnTo>
                <a:lnTo>
                  <a:pt x="2851" y="2665"/>
                </a:lnTo>
                <a:lnTo>
                  <a:pt x="2850" y="2659"/>
                </a:lnTo>
                <a:lnTo>
                  <a:pt x="2849" y="2652"/>
                </a:lnTo>
                <a:lnTo>
                  <a:pt x="2850" y="2635"/>
                </a:lnTo>
                <a:lnTo>
                  <a:pt x="2854" y="2620"/>
                </a:lnTo>
                <a:lnTo>
                  <a:pt x="2859" y="2607"/>
                </a:lnTo>
                <a:lnTo>
                  <a:pt x="2866" y="2596"/>
                </a:lnTo>
                <a:lnTo>
                  <a:pt x="2874" y="2585"/>
                </a:lnTo>
                <a:lnTo>
                  <a:pt x="2883" y="2577"/>
                </a:lnTo>
                <a:lnTo>
                  <a:pt x="2893" y="2569"/>
                </a:lnTo>
                <a:lnTo>
                  <a:pt x="2903" y="2561"/>
                </a:lnTo>
                <a:lnTo>
                  <a:pt x="2914" y="2553"/>
                </a:lnTo>
                <a:lnTo>
                  <a:pt x="2923" y="2545"/>
                </a:lnTo>
                <a:lnTo>
                  <a:pt x="2932" y="2536"/>
                </a:lnTo>
                <a:lnTo>
                  <a:pt x="2940" y="2527"/>
                </a:lnTo>
                <a:lnTo>
                  <a:pt x="2947" y="2515"/>
                </a:lnTo>
                <a:lnTo>
                  <a:pt x="2952" y="2501"/>
                </a:lnTo>
                <a:lnTo>
                  <a:pt x="2956" y="2485"/>
                </a:lnTo>
                <a:lnTo>
                  <a:pt x="2958" y="2466"/>
                </a:lnTo>
                <a:lnTo>
                  <a:pt x="2955" y="2432"/>
                </a:lnTo>
                <a:lnTo>
                  <a:pt x="2951" y="2402"/>
                </a:lnTo>
                <a:lnTo>
                  <a:pt x="2947" y="2372"/>
                </a:lnTo>
                <a:lnTo>
                  <a:pt x="2946" y="2346"/>
                </a:lnTo>
                <a:lnTo>
                  <a:pt x="2927" y="2344"/>
                </a:lnTo>
                <a:lnTo>
                  <a:pt x="2904" y="2340"/>
                </a:lnTo>
                <a:lnTo>
                  <a:pt x="2879" y="2334"/>
                </a:lnTo>
                <a:lnTo>
                  <a:pt x="2854" y="2326"/>
                </a:lnTo>
                <a:lnTo>
                  <a:pt x="2842" y="2320"/>
                </a:lnTo>
                <a:lnTo>
                  <a:pt x="2831" y="2315"/>
                </a:lnTo>
                <a:lnTo>
                  <a:pt x="2821" y="2308"/>
                </a:lnTo>
                <a:lnTo>
                  <a:pt x="2813" y="2303"/>
                </a:lnTo>
                <a:lnTo>
                  <a:pt x="2805" y="2296"/>
                </a:lnTo>
                <a:lnTo>
                  <a:pt x="2799" y="2288"/>
                </a:lnTo>
                <a:lnTo>
                  <a:pt x="2797" y="2282"/>
                </a:lnTo>
                <a:lnTo>
                  <a:pt x="2795" y="2274"/>
                </a:lnTo>
                <a:lnTo>
                  <a:pt x="2795" y="2267"/>
                </a:lnTo>
                <a:lnTo>
                  <a:pt x="2798" y="2259"/>
                </a:lnTo>
                <a:lnTo>
                  <a:pt x="2801" y="2252"/>
                </a:lnTo>
                <a:lnTo>
                  <a:pt x="2805" y="2244"/>
                </a:lnTo>
                <a:lnTo>
                  <a:pt x="2813" y="2232"/>
                </a:lnTo>
                <a:lnTo>
                  <a:pt x="2819" y="2226"/>
                </a:lnTo>
                <a:lnTo>
                  <a:pt x="2813" y="2111"/>
                </a:lnTo>
                <a:lnTo>
                  <a:pt x="2794" y="2099"/>
                </a:lnTo>
                <a:lnTo>
                  <a:pt x="2775" y="2088"/>
                </a:lnTo>
                <a:lnTo>
                  <a:pt x="2758" y="2076"/>
                </a:lnTo>
                <a:lnTo>
                  <a:pt x="2741" y="2063"/>
                </a:lnTo>
                <a:lnTo>
                  <a:pt x="2733" y="2056"/>
                </a:lnTo>
                <a:lnTo>
                  <a:pt x="2726" y="2048"/>
                </a:lnTo>
                <a:lnTo>
                  <a:pt x="2719" y="2039"/>
                </a:lnTo>
                <a:lnTo>
                  <a:pt x="2714" y="2030"/>
                </a:lnTo>
                <a:lnTo>
                  <a:pt x="2710" y="2020"/>
                </a:lnTo>
                <a:lnTo>
                  <a:pt x="2707" y="2010"/>
                </a:lnTo>
                <a:lnTo>
                  <a:pt x="2705" y="1998"/>
                </a:lnTo>
                <a:lnTo>
                  <a:pt x="2705" y="1984"/>
                </a:lnTo>
                <a:lnTo>
                  <a:pt x="2705" y="1934"/>
                </a:lnTo>
                <a:lnTo>
                  <a:pt x="2705" y="1896"/>
                </a:lnTo>
                <a:lnTo>
                  <a:pt x="2705" y="1862"/>
                </a:lnTo>
                <a:lnTo>
                  <a:pt x="2705" y="1822"/>
                </a:lnTo>
                <a:lnTo>
                  <a:pt x="2705" y="1811"/>
                </a:lnTo>
                <a:lnTo>
                  <a:pt x="2703" y="1802"/>
                </a:lnTo>
                <a:lnTo>
                  <a:pt x="2702" y="1795"/>
                </a:lnTo>
                <a:lnTo>
                  <a:pt x="2701" y="1789"/>
                </a:lnTo>
                <a:lnTo>
                  <a:pt x="2698" y="1783"/>
                </a:lnTo>
                <a:lnTo>
                  <a:pt x="2695" y="1778"/>
                </a:lnTo>
                <a:lnTo>
                  <a:pt x="2693" y="1774"/>
                </a:lnTo>
                <a:lnTo>
                  <a:pt x="2689" y="1771"/>
                </a:lnTo>
                <a:lnTo>
                  <a:pt x="2671" y="1758"/>
                </a:lnTo>
                <a:lnTo>
                  <a:pt x="2650" y="1738"/>
                </a:lnTo>
                <a:lnTo>
                  <a:pt x="2645" y="1722"/>
                </a:lnTo>
                <a:lnTo>
                  <a:pt x="2638" y="1695"/>
                </a:lnTo>
                <a:lnTo>
                  <a:pt x="2631" y="1662"/>
                </a:lnTo>
                <a:lnTo>
                  <a:pt x="2625" y="1626"/>
                </a:lnTo>
                <a:lnTo>
                  <a:pt x="2618" y="1591"/>
                </a:lnTo>
                <a:lnTo>
                  <a:pt x="2613" y="1562"/>
                </a:lnTo>
                <a:lnTo>
                  <a:pt x="2610" y="1541"/>
                </a:lnTo>
                <a:lnTo>
                  <a:pt x="2609" y="1533"/>
                </a:lnTo>
                <a:lnTo>
                  <a:pt x="2609" y="1527"/>
                </a:lnTo>
                <a:lnTo>
                  <a:pt x="2610" y="1523"/>
                </a:lnTo>
                <a:lnTo>
                  <a:pt x="2611" y="1519"/>
                </a:lnTo>
                <a:lnTo>
                  <a:pt x="2614" y="1517"/>
                </a:lnTo>
                <a:lnTo>
                  <a:pt x="2621" y="1511"/>
                </a:lnTo>
                <a:lnTo>
                  <a:pt x="2629" y="1509"/>
                </a:lnTo>
                <a:lnTo>
                  <a:pt x="2646" y="1506"/>
                </a:lnTo>
                <a:lnTo>
                  <a:pt x="2662" y="1502"/>
                </a:lnTo>
                <a:lnTo>
                  <a:pt x="2671" y="1495"/>
                </a:lnTo>
                <a:lnTo>
                  <a:pt x="2679" y="1485"/>
                </a:lnTo>
                <a:lnTo>
                  <a:pt x="2686" y="1474"/>
                </a:lnTo>
                <a:lnTo>
                  <a:pt x="2693" y="1463"/>
                </a:lnTo>
                <a:lnTo>
                  <a:pt x="2698" y="1451"/>
                </a:lnTo>
                <a:lnTo>
                  <a:pt x="2701" y="1439"/>
                </a:lnTo>
                <a:lnTo>
                  <a:pt x="2703" y="1429"/>
                </a:lnTo>
                <a:lnTo>
                  <a:pt x="2705" y="1418"/>
                </a:lnTo>
                <a:lnTo>
                  <a:pt x="2710" y="1418"/>
                </a:lnTo>
                <a:lnTo>
                  <a:pt x="2705" y="1406"/>
                </a:lnTo>
                <a:lnTo>
                  <a:pt x="2702" y="1386"/>
                </a:lnTo>
                <a:lnTo>
                  <a:pt x="2698" y="1370"/>
                </a:lnTo>
                <a:lnTo>
                  <a:pt x="2709" y="1363"/>
                </a:lnTo>
                <a:lnTo>
                  <a:pt x="2715" y="1357"/>
                </a:lnTo>
                <a:lnTo>
                  <a:pt x="2721" y="1349"/>
                </a:lnTo>
                <a:lnTo>
                  <a:pt x="2725" y="1341"/>
                </a:lnTo>
                <a:lnTo>
                  <a:pt x="2727" y="1331"/>
                </a:lnTo>
                <a:lnTo>
                  <a:pt x="2729" y="1322"/>
                </a:lnTo>
                <a:lnTo>
                  <a:pt x="2729" y="1310"/>
                </a:lnTo>
                <a:lnTo>
                  <a:pt x="2729" y="1298"/>
                </a:lnTo>
                <a:lnTo>
                  <a:pt x="2727" y="1285"/>
                </a:lnTo>
                <a:lnTo>
                  <a:pt x="2726" y="1274"/>
                </a:lnTo>
                <a:lnTo>
                  <a:pt x="2723" y="1264"/>
                </a:lnTo>
                <a:lnTo>
                  <a:pt x="2719" y="1254"/>
                </a:lnTo>
                <a:lnTo>
                  <a:pt x="2715" y="1245"/>
                </a:lnTo>
                <a:lnTo>
                  <a:pt x="2710" y="1238"/>
                </a:lnTo>
                <a:lnTo>
                  <a:pt x="2705" y="1230"/>
                </a:lnTo>
                <a:lnTo>
                  <a:pt x="2698" y="1225"/>
                </a:lnTo>
                <a:lnTo>
                  <a:pt x="2686" y="1213"/>
                </a:lnTo>
                <a:lnTo>
                  <a:pt x="2673" y="1201"/>
                </a:lnTo>
                <a:lnTo>
                  <a:pt x="2661" y="1190"/>
                </a:lnTo>
                <a:lnTo>
                  <a:pt x="2650" y="1177"/>
                </a:lnTo>
                <a:lnTo>
                  <a:pt x="2645" y="1176"/>
                </a:lnTo>
                <a:lnTo>
                  <a:pt x="2641" y="1176"/>
                </a:lnTo>
                <a:lnTo>
                  <a:pt x="2637" y="1177"/>
                </a:lnTo>
                <a:lnTo>
                  <a:pt x="2633" y="1178"/>
                </a:lnTo>
                <a:lnTo>
                  <a:pt x="2629" y="1180"/>
                </a:lnTo>
                <a:lnTo>
                  <a:pt x="2622" y="1182"/>
                </a:lnTo>
                <a:lnTo>
                  <a:pt x="2614" y="1184"/>
                </a:lnTo>
                <a:lnTo>
                  <a:pt x="2602" y="1184"/>
                </a:lnTo>
                <a:lnTo>
                  <a:pt x="2590" y="1182"/>
                </a:lnTo>
                <a:lnTo>
                  <a:pt x="2578" y="1180"/>
                </a:lnTo>
                <a:lnTo>
                  <a:pt x="2565" y="1174"/>
                </a:lnTo>
                <a:lnTo>
                  <a:pt x="2550" y="1166"/>
                </a:lnTo>
                <a:lnTo>
                  <a:pt x="2537" y="1158"/>
                </a:lnTo>
                <a:lnTo>
                  <a:pt x="2522" y="1148"/>
                </a:lnTo>
                <a:lnTo>
                  <a:pt x="2509" y="1137"/>
                </a:lnTo>
                <a:lnTo>
                  <a:pt x="2495" y="1125"/>
                </a:lnTo>
                <a:lnTo>
                  <a:pt x="2482" y="1112"/>
                </a:lnTo>
                <a:lnTo>
                  <a:pt x="2471" y="1098"/>
                </a:lnTo>
                <a:lnTo>
                  <a:pt x="2461" y="1085"/>
                </a:lnTo>
                <a:lnTo>
                  <a:pt x="2451" y="1072"/>
                </a:lnTo>
                <a:lnTo>
                  <a:pt x="2443" y="1058"/>
                </a:lnTo>
                <a:lnTo>
                  <a:pt x="2438" y="1045"/>
                </a:lnTo>
                <a:lnTo>
                  <a:pt x="2434" y="1033"/>
                </a:lnTo>
                <a:lnTo>
                  <a:pt x="2434" y="1021"/>
                </a:lnTo>
                <a:lnTo>
                  <a:pt x="2434" y="1008"/>
                </a:lnTo>
                <a:lnTo>
                  <a:pt x="2435" y="996"/>
                </a:lnTo>
                <a:lnTo>
                  <a:pt x="2438" y="984"/>
                </a:lnTo>
                <a:lnTo>
                  <a:pt x="2441" y="974"/>
                </a:lnTo>
                <a:lnTo>
                  <a:pt x="2445" y="965"/>
                </a:lnTo>
                <a:lnTo>
                  <a:pt x="2449" y="956"/>
                </a:lnTo>
                <a:lnTo>
                  <a:pt x="2454" y="949"/>
                </a:lnTo>
                <a:lnTo>
                  <a:pt x="2459" y="942"/>
                </a:lnTo>
                <a:lnTo>
                  <a:pt x="2473" y="930"/>
                </a:lnTo>
                <a:lnTo>
                  <a:pt x="2487" y="920"/>
                </a:lnTo>
                <a:lnTo>
                  <a:pt x="2502" y="912"/>
                </a:lnTo>
                <a:lnTo>
                  <a:pt x="2518" y="902"/>
                </a:lnTo>
                <a:lnTo>
                  <a:pt x="2534" y="894"/>
                </a:lnTo>
                <a:lnTo>
                  <a:pt x="2549" y="885"/>
                </a:lnTo>
                <a:lnTo>
                  <a:pt x="2563" y="876"/>
                </a:lnTo>
                <a:lnTo>
                  <a:pt x="2575" y="862"/>
                </a:lnTo>
                <a:lnTo>
                  <a:pt x="2582" y="856"/>
                </a:lnTo>
                <a:lnTo>
                  <a:pt x="2586" y="848"/>
                </a:lnTo>
                <a:lnTo>
                  <a:pt x="2591" y="838"/>
                </a:lnTo>
                <a:lnTo>
                  <a:pt x="2595" y="829"/>
                </a:lnTo>
                <a:lnTo>
                  <a:pt x="2598" y="818"/>
                </a:lnTo>
                <a:lnTo>
                  <a:pt x="2601" y="806"/>
                </a:lnTo>
                <a:lnTo>
                  <a:pt x="2602" y="794"/>
                </a:lnTo>
                <a:lnTo>
                  <a:pt x="2602" y="780"/>
                </a:lnTo>
                <a:lnTo>
                  <a:pt x="2601" y="762"/>
                </a:lnTo>
                <a:lnTo>
                  <a:pt x="2598" y="746"/>
                </a:lnTo>
                <a:lnTo>
                  <a:pt x="2594" y="732"/>
                </a:lnTo>
                <a:lnTo>
                  <a:pt x="2589" y="719"/>
                </a:lnTo>
                <a:lnTo>
                  <a:pt x="2582" y="707"/>
                </a:lnTo>
                <a:lnTo>
                  <a:pt x="2575" y="695"/>
                </a:lnTo>
                <a:lnTo>
                  <a:pt x="2567" y="684"/>
                </a:lnTo>
                <a:lnTo>
                  <a:pt x="2559" y="675"/>
                </a:lnTo>
                <a:lnTo>
                  <a:pt x="2545" y="655"/>
                </a:lnTo>
                <a:lnTo>
                  <a:pt x="2531" y="637"/>
                </a:lnTo>
                <a:lnTo>
                  <a:pt x="2526" y="628"/>
                </a:lnTo>
                <a:lnTo>
                  <a:pt x="2522" y="619"/>
                </a:lnTo>
                <a:lnTo>
                  <a:pt x="2519" y="609"/>
                </a:lnTo>
                <a:lnTo>
                  <a:pt x="2518" y="600"/>
                </a:lnTo>
                <a:lnTo>
                  <a:pt x="2519" y="589"/>
                </a:lnTo>
                <a:lnTo>
                  <a:pt x="2522" y="581"/>
                </a:lnTo>
                <a:lnTo>
                  <a:pt x="2526" y="576"/>
                </a:lnTo>
                <a:lnTo>
                  <a:pt x="2533" y="571"/>
                </a:lnTo>
                <a:lnTo>
                  <a:pt x="2547" y="564"/>
                </a:lnTo>
                <a:lnTo>
                  <a:pt x="2565" y="557"/>
                </a:lnTo>
                <a:lnTo>
                  <a:pt x="2573" y="553"/>
                </a:lnTo>
                <a:lnTo>
                  <a:pt x="2581" y="549"/>
                </a:lnTo>
                <a:lnTo>
                  <a:pt x="2587" y="543"/>
                </a:lnTo>
                <a:lnTo>
                  <a:pt x="2594" y="535"/>
                </a:lnTo>
                <a:lnTo>
                  <a:pt x="2599" y="525"/>
                </a:lnTo>
                <a:lnTo>
                  <a:pt x="2602" y="513"/>
                </a:lnTo>
                <a:lnTo>
                  <a:pt x="2603" y="497"/>
                </a:lnTo>
                <a:lnTo>
                  <a:pt x="2602" y="479"/>
                </a:lnTo>
                <a:lnTo>
                  <a:pt x="2599" y="467"/>
                </a:lnTo>
                <a:lnTo>
                  <a:pt x="2595" y="456"/>
                </a:lnTo>
                <a:lnTo>
                  <a:pt x="2589" y="448"/>
                </a:lnTo>
                <a:lnTo>
                  <a:pt x="2582" y="441"/>
                </a:lnTo>
                <a:lnTo>
                  <a:pt x="2573" y="436"/>
                </a:lnTo>
                <a:lnTo>
                  <a:pt x="2563" y="431"/>
                </a:lnTo>
                <a:lnTo>
                  <a:pt x="2553" y="427"/>
                </a:lnTo>
                <a:lnTo>
                  <a:pt x="2542" y="423"/>
                </a:lnTo>
                <a:lnTo>
                  <a:pt x="2533" y="419"/>
                </a:lnTo>
                <a:lnTo>
                  <a:pt x="2522" y="415"/>
                </a:lnTo>
                <a:lnTo>
                  <a:pt x="2513" y="411"/>
                </a:lnTo>
                <a:lnTo>
                  <a:pt x="2505" y="405"/>
                </a:lnTo>
                <a:lnTo>
                  <a:pt x="2498" y="399"/>
                </a:lnTo>
                <a:lnTo>
                  <a:pt x="2493" y="392"/>
                </a:lnTo>
                <a:lnTo>
                  <a:pt x="2489" y="383"/>
                </a:lnTo>
                <a:lnTo>
                  <a:pt x="2487" y="371"/>
                </a:lnTo>
                <a:lnTo>
                  <a:pt x="2487" y="359"/>
                </a:lnTo>
                <a:lnTo>
                  <a:pt x="2486" y="349"/>
                </a:lnTo>
                <a:lnTo>
                  <a:pt x="2486" y="345"/>
                </a:lnTo>
                <a:lnTo>
                  <a:pt x="2487" y="340"/>
                </a:lnTo>
                <a:lnTo>
                  <a:pt x="2490" y="335"/>
                </a:lnTo>
                <a:lnTo>
                  <a:pt x="2494" y="328"/>
                </a:lnTo>
                <a:lnTo>
                  <a:pt x="2465" y="333"/>
                </a:lnTo>
                <a:lnTo>
                  <a:pt x="2437" y="340"/>
                </a:lnTo>
                <a:lnTo>
                  <a:pt x="2425" y="344"/>
                </a:lnTo>
                <a:lnTo>
                  <a:pt x="2415" y="349"/>
                </a:lnTo>
                <a:lnTo>
                  <a:pt x="2411" y="353"/>
                </a:lnTo>
                <a:lnTo>
                  <a:pt x="2407" y="356"/>
                </a:lnTo>
                <a:lnTo>
                  <a:pt x="2405" y="360"/>
                </a:lnTo>
                <a:lnTo>
                  <a:pt x="2403" y="365"/>
                </a:lnTo>
                <a:lnTo>
                  <a:pt x="2421" y="385"/>
                </a:lnTo>
                <a:lnTo>
                  <a:pt x="2435" y="403"/>
                </a:lnTo>
                <a:lnTo>
                  <a:pt x="2443" y="417"/>
                </a:lnTo>
                <a:lnTo>
                  <a:pt x="2449" y="429"/>
                </a:lnTo>
                <a:lnTo>
                  <a:pt x="2450" y="435"/>
                </a:lnTo>
                <a:lnTo>
                  <a:pt x="2450" y="439"/>
                </a:lnTo>
                <a:lnTo>
                  <a:pt x="2450" y="443"/>
                </a:lnTo>
                <a:lnTo>
                  <a:pt x="2449" y="445"/>
                </a:lnTo>
                <a:lnTo>
                  <a:pt x="2446" y="448"/>
                </a:lnTo>
                <a:lnTo>
                  <a:pt x="2443" y="451"/>
                </a:lnTo>
                <a:lnTo>
                  <a:pt x="2439" y="452"/>
                </a:lnTo>
                <a:lnTo>
                  <a:pt x="2435" y="452"/>
                </a:lnTo>
                <a:lnTo>
                  <a:pt x="2425" y="452"/>
                </a:lnTo>
                <a:lnTo>
                  <a:pt x="2413" y="448"/>
                </a:lnTo>
                <a:lnTo>
                  <a:pt x="2397" y="443"/>
                </a:lnTo>
                <a:lnTo>
                  <a:pt x="2381" y="435"/>
                </a:lnTo>
                <a:lnTo>
                  <a:pt x="2362" y="424"/>
                </a:lnTo>
                <a:lnTo>
                  <a:pt x="2342" y="411"/>
                </a:lnTo>
                <a:lnTo>
                  <a:pt x="2322" y="395"/>
                </a:lnTo>
                <a:lnTo>
                  <a:pt x="2301" y="377"/>
                </a:lnTo>
                <a:lnTo>
                  <a:pt x="2289" y="392"/>
                </a:lnTo>
                <a:lnTo>
                  <a:pt x="2275" y="409"/>
                </a:lnTo>
                <a:lnTo>
                  <a:pt x="2269" y="420"/>
                </a:lnTo>
                <a:lnTo>
                  <a:pt x="2263" y="431"/>
                </a:lnTo>
                <a:lnTo>
                  <a:pt x="2259" y="441"/>
                </a:lnTo>
                <a:lnTo>
                  <a:pt x="2257" y="453"/>
                </a:lnTo>
                <a:lnTo>
                  <a:pt x="2257" y="460"/>
                </a:lnTo>
                <a:lnTo>
                  <a:pt x="2258" y="467"/>
                </a:lnTo>
                <a:lnTo>
                  <a:pt x="2259" y="473"/>
                </a:lnTo>
                <a:lnTo>
                  <a:pt x="2262" y="480"/>
                </a:lnTo>
                <a:lnTo>
                  <a:pt x="2266" y="487"/>
                </a:lnTo>
                <a:lnTo>
                  <a:pt x="2270" y="495"/>
                </a:lnTo>
                <a:lnTo>
                  <a:pt x="2275" y="501"/>
                </a:lnTo>
                <a:lnTo>
                  <a:pt x="2282" y="509"/>
                </a:lnTo>
                <a:lnTo>
                  <a:pt x="2290" y="516"/>
                </a:lnTo>
                <a:lnTo>
                  <a:pt x="2299" y="524"/>
                </a:lnTo>
                <a:lnTo>
                  <a:pt x="2310" y="532"/>
                </a:lnTo>
                <a:lnTo>
                  <a:pt x="2322" y="541"/>
                </a:lnTo>
                <a:lnTo>
                  <a:pt x="2350" y="557"/>
                </a:lnTo>
                <a:lnTo>
                  <a:pt x="2385" y="576"/>
                </a:lnTo>
                <a:lnTo>
                  <a:pt x="2389" y="581"/>
                </a:lnTo>
                <a:lnTo>
                  <a:pt x="2398" y="595"/>
                </a:lnTo>
                <a:lnTo>
                  <a:pt x="2411" y="615"/>
                </a:lnTo>
                <a:lnTo>
                  <a:pt x="2423" y="640"/>
                </a:lnTo>
                <a:lnTo>
                  <a:pt x="2429" y="652"/>
                </a:lnTo>
                <a:lnTo>
                  <a:pt x="2434" y="665"/>
                </a:lnTo>
                <a:lnTo>
                  <a:pt x="2437" y="677"/>
                </a:lnTo>
                <a:lnTo>
                  <a:pt x="2438" y="689"/>
                </a:lnTo>
                <a:lnTo>
                  <a:pt x="2438" y="701"/>
                </a:lnTo>
                <a:lnTo>
                  <a:pt x="2435" y="711"/>
                </a:lnTo>
                <a:lnTo>
                  <a:pt x="2433" y="716"/>
                </a:lnTo>
                <a:lnTo>
                  <a:pt x="2430" y="720"/>
                </a:lnTo>
                <a:lnTo>
                  <a:pt x="2426" y="723"/>
                </a:lnTo>
                <a:lnTo>
                  <a:pt x="2422" y="727"/>
                </a:lnTo>
                <a:lnTo>
                  <a:pt x="2415" y="723"/>
                </a:lnTo>
                <a:lnTo>
                  <a:pt x="2409" y="717"/>
                </a:lnTo>
                <a:lnTo>
                  <a:pt x="2403" y="712"/>
                </a:lnTo>
                <a:lnTo>
                  <a:pt x="2399" y="707"/>
                </a:lnTo>
                <a:lnTo>
                  <a:pt x="2390" y="693"/>
                </a:lnTo>
                <a:lnTo>
                  <a:pt x="2382" y="680"/>
                </a:lnTo>
                <a:lnTo>
                  <a:pt x="2374" y="664"/>
                </a:lnTo>
                <a:lnTo>
                  <a:pt x="2366" y="649"/>
                </a:lnTo>
                <a:lnTo>
                  <a:pt x="2355" y="636"/>
                </a:lnTo>
                <a:lnTo>
                  <a:pt x="2343" y="624"/>
                </a:lnTo>
                <a:lnTo>
                  <a:pt x="2327" y="623"/>
                </a:lnTo>
                <a:lnTo>
                  <a:pt x="2313" y="620"/>
                </a:lnTo>
                <a:lnTo>
                  <a:pt x="2298" y="616"/>
                </a:lnTo>
                <a:lnTo>
                  <a:pt x="2285" y="611"/>
                </a:lnTo>
                <a:lnTo>
                  <a:pt x="2271" y="605"/>
                </a:lnTo>
                <a:lnTo>
                  <a:pt x="2259" y="597"/>
                </a:lnTo>
                <a:lnTo>
                  <a:pt x="2249" y="589"/>
                </a:lnTo>
                <a:lnTo>
                  <a:pt x="2238" y="581"/>
                </a:lnTo>
                <a:lnTo>
                  <a:pt x="2229" y="572"/>
                </a:lnTo>
                <a:lnTo>
                  <a:pt x="2221" y="563"/>
                </a:lnTo>
                <a:lnTo>
                  <a:pt x="2213" y="553"/>
                </a:lnTo>
                <a:lnTo>
                  <a:pt x="2206" y="545"/>
                </a:lnTo>
                <a:lnTo>
                  <a:pt x="2202" y="536"/>
                </a:lnTo>
                <a:lnTo>
                  <a:pt x="2197" y="528"/>
                </a:lnTo>
                <a:lnTo>
                  <a:pt x="2194" y="521"/>
                </a:lnTo>
                <a:lnTo>
                  <a:pt x="2193" y="515"/>
                </a:lnTo>
                <a:lnTo>
                  <a:pt x="2191" y="499"/>
                </a:lnTo>
                <a:lnTo>
                  <a:pt x="2193" y="483"/>
                </a:lnTo>
                <a:lnTo>
                  <a:pt x="2194" y="468"/>
                </a:lnTo>
                <a:lnTo>
                  <a:pt x="2197" y="453"/>
                </a:lnTo>
                <a:lnTo>
                  <a:pt x="2201" y="440"/>
                </a:lnTo>
                <a:lnTo>
                  <a:pt x="2205" y="427"/>
                </a:lnTo>
                <a:lnTo>
                  <a:pt x="2210" y="413"/>
                </a:lnTo>
                <a:lnTo>
                  <a:pt x="2215" y="400"/>
                </a:lnTo>
                <a:lnTo>
                  <a:pt x="2227" y="375"/>
                </a:lnTo>
                <a:lnTo>
                  <a:pt x="2239" y="351"/>
                </a:lnTo>
                <a:lnTo>
                  <a:pt x="2253" y="325"/>
                </a:lnTo>
                <a:lnTo>
                  <a:pt x="2265" y="299"/>
                </a:lnTo>
                <a:lnTo>
                  <a:pt x="2267" y="285"/>
                </a:lnTo>
                <a:lnTo>
                  <a:pt x="2271" y="248"/>
                </a:lnTo>
                <a:lnTo>
                  <a:pt x="2273" y="223"/>
                </a:lnTo>
                <a:lnTo>
                  <a:pt x="2273" y="195"/>
                </a:lnTo>
                <a:lnTo>
                  <a:pt x="2270" y="163"/>
                </a:lnTo>
                <a:lnTo>
                  <a:pt x="2265" y="130"/>
                </a:lnTo>
                <a:lnTo>
                  <a:pt x="2258" y="124"/>
                </a:lnTo>
                <a:lnTo>
                  <a:pt x="2251" y="122"/>
                </a:lnTo>
                <a:lnTo>
                  <a:pt x="2246" y="120"/>
                </a:lnTo>
                <a:lnTo>
                  <a:pt x="2241" y="120"/>
                </a:lnTo>
                <a:lnTo>
                  <a:pt x="2235" y="123"/>
                </a:lnTo>
                <a:lnTo>
                  <a:pt x="2231" y="127"/>
                </a:lnTo>
                <a:lnTo>
                  <a:pt x="2229" y="131"/>
                </a:lnTo>
                <a:lnTo>
                  <a:pt x="2225" y="138"/>
                </a:lnTo>
                <a:lnTo>
                  <a:pt x="2219" y="153"/>
                </a:lnTo>
                <a:lnTo>
                  <a:pt x="2215" y="172"/>
                </a:lnTo>
                <a:lnTo>
                  <a:pt x="2211" y="195"/>
                </a:lnTo>
                <a:lnTo>
                  <a:pt x="2209" y="217"/>
                </a:lnTo>
                <a:lnTo>
                  <a:pt x="2206" y="243"/>
                </a:lnTo>
                <a:lnTo>
                  <a:pt x="2203" y="265"/>
                </a:lnTo>
                <a:lnTo>
                  <a:pt x="2199" y="288"/>
                </a:lnTo>
                <a:lnTo>
                  <a:pt x="2195" y="308"/>
                </a:lnTo>
                <a:lnTo>
                  <a:pt x="2193" y="317"/>
                </a:lnTo>
                <a:lnTo>
                  <a:pt x="2190" y="325"/>
                </a:lnTo>
                <a:lnTo>
                  <a:pt x="2186" y="332"/>
                </a:lnTo>
                <a:lnTo>
                  <a:pt x="2182" y="339"/>
                </a:lnTo>
                <a:lnTo>
                  <a:pt x="2178" y="343"/>
                </a:lnTo>
                <a:lnTo>
                  <a:pt x="2174" y="345"/>
                </a:lnTo>
                <a:lnTo>
                  <a:pt x="2169" y="347"/>
                </a:lnTo>
                <a:lnTo>
                  <a:pt x="2162" y="347"/>
                </a:lnTo>
                <a:lnTo>
                  <a:pt x="2138" y="352"/>
                </a:lnTo>
                <a:lnTo>
                  <a:pt x="2117" y="359"/>
                </a:lnTo>
                <a:lnTo>
                  <a:pt x="2098" y="365"/>
                </a:lnTo>
                <a:lnTo>
                  <a:pt x="2082" y="372"/>
                </a:lnTo>
                <a:lnTo>
                  <a:pt x="2069" y="380"/>
                </a:lnTo>
                <a:lnTo>
                  <a:pt x="2057" y="388"/>
                </a:lnTo>
                <a:lnTo>
                  <a:pt x="2048" y="396"/>
                </a:lnTo>
                <a:lnTo>
                  <a:pt x="2040" y="404"/>
                </a:lnTo>
                <a:lnTo>
                  <a:pt x="2033" y="413"/>
                </a:lnTo>
                <a:lnTo>
                  <a:pt x="2029" y="423"/>
                </a:lnTo>
                <a:lnTo>
                  <a:pt x="2025" y="432"/>
                </a:lnTo>
                <a:lnTo>
                  <a:pt x="2021" y="443"/>
                </a:lnTo>
                <a:lnTo>
                  <a:pt x="2016" y="463"/>
                </a:lnTo>
                <a:lnTo>
                  <a:pt x="2012" y="485"/>
                </a:lnTo>
                <a:lnTo>
                  <a:pt x="2009" y="505"/>
                </a:lnTo>
                <a:lnTo>
                  <a:pt x="2009" y="525"/>
                </a:lnTo>
                <a:lnTo>
                  <a:pt x="2010" y="548"/>
                </a:lnTo>
                <a:lnTo>
                  <a:pt x="2013" y="569"/>
                </a:lnTo>
                <a:lnTo>
                  <a:pt x="2022" y="615"/>
                </a:lnTo>
                <a:lnTo>
                  <a:pt x="2032" y="657"/>
                </a:lnTo>
                <a:lnTo>
                  <a:pt x="2036" y="679"/>
                </a:lnTo>
                <a:lnTo>
                  <a:pt x="2038" y="699"/>
                </a:lnTo>
                <a:lnTo>
                  <a:pt x="2040" y="716"/>
                </a:lnTo>
                <a:lnTo>
                  <a:pt x="2040" y="733"/>
                </a:lnTo>
                <a:lnTo>
                  <a:pt x="2038" y="741"/>
                </a:lnTo>
                <a:lnTo>
                  <a:pt x="2036" y="748"/>
                </a:lnTo>
                <a:lnTo>
                  <a:pt x="2033" y="754"/>
                </a:lnTo>
                <a:lnTo>
                  <a:pt x="2029" y="761"/>
                </a:lnTo>
                <a:lnTo>
                  <a:pt x="2025" y="766"/>
                </a:lnTo>
                <a:lnTo>
                  <a:pt x="2020" y="772"/>
                </a:lnTo>
                <a:lnTo>
                  <a:pt x="2013" y="777"/>
                </a:lnTo>
                <a:lnTo>
                  <a:pt x="2006" y="780"/>
                </a:lnTo>
                <a:lnTo>
                  <a:pt x="1994" y="810"/>
                </a:lnTo>
                <a:lnTo>
                  <a:pt x="1984" y="840"/>
                </a:lnTo>
                <a:lnTo>
                  <a:pt x="1974" y="868"/>
                </a:lnTo>
                <a:lnTo>
                  <a:pt x="1965" y="894"/>
                </a:lnTo>
                <a:lnTo>
                  <a:pt x="1957" y="920"/>
                </a:lnTo>
                <a:lnTo>
                  <a:pt x="1950" y="945"/>
                </a:lnTo>
                <a:lnTo>
                  <a:pt x="1948" y="968"/>
                </a:lnTo>
                <a:lnTo>
                  <a:pt x="1946" y="990"/>
                </a:lnTo>
                <a:lnTo>
                  <a:pt x="1945" y="1029"/>
                </a:lnTo>
                <a:lnTo>
                  <a:pt x="1945" y="1060"/>
                </a:lnTo>
                <a:lnTo>
                  <a:pt x="1946" y="1073"/>
                </a:lnTo>
                <a:lnTo>
                  <a:pt x="1949" y="1085"/>
                </a:lnTo>
                <a:lnTo>
                  <a:pt x="1953" y="1096"/>
                </a:lnTo>
                <a:lnTo>
                  <a:pt x="1958" y="1104"/>
                </a:lnTo>
                <a:lnTo>
                  <a:pt x="1962" y="1106"/>
                </a:lnTo>
                <a:lnTo>
                  <a:pt x="1966" y="1109"/>
                </a:lnTo>
                <a:lnTo>
                  <a:pt x="1972" y="1112"/>
                </a:lnTo>
                <a:lnTo>
                  <a:pt x="1978" y="1113"/>
                </a:lnTo>
                <a:lnTo>
                  <a:pt x="1992" y="1116"/>
                </a:lnTo>
                <a:lnTo>
                  <a:pt x="2009" y="1116"/>
                </a:lnTo>
                <a:lnTo>
                  <a:pt x="2030" y="1113"/>
                </a:lnTo>
                <a:lnTo>
                  <a:pt x="2056" y="1109"/>
                </a:lnTo>
                <a:lnTo>
                  <a:pt x="2086" y="1102"/>
                </a:lnTo>
                <a:lnTo>
                  <a:pt x="2121" y="1093"/>
                </a:lnTo>
                <a:lnTo>
                  <a:pt x="2136" y="1097"/>
                </a:lnTo>
                <a:lnTo>
                  <a:pt x="2150" y="1104"/>
                </a:lnTo>
                <a:lnTo>
                  <a:pt x="2163" y="1110"/>
                </a:lnTo>
                <a:lnTo>
                  <a:pt x="2175" y="1118"/>
                </a:lnTo>
                <a:lnTo>
                  <a:pt x="2187" y="1128"/>
                </a:lnTo>
                <a:lnTo>
                  <a:pt x="2198" y="1140"/>
                </a:lnTo>
                <a:lnTo>
                  <a:pt x="2209" y="1152"/>
                </a:lnTo>
                <a:lnTo>
                  <a:pt x="2217" y="1164"/>
                </a:lnTo>
                <a:lnTo>
                  <a:pt x="2226" y="1178"/>
                </a:lnTo>
                <a:lnTo>
                  <a:pt x="2233" y="1193"/>
                </a:lnTo>
                <a:lnTo>
                  <a:pt x="2241" y="1209"/>
                </a:lnTo>
                <a:lnTo>
                  <a:pt x="2246" y="1225"/>
                </a:lnTo>
                <a:lnTo>
                  <a:pt x="2251" y="1242"/>
                </a:lnTo>
                <a:lnTo>
                  <a:pt x="2257" y="1261"/>
                </a:lnTo>
                <a:lnTo>
                  <a:pt x="2261" y="1280"/>
                </a:lnTo>
                <a:lnTo>
                  <a:pt x="2265" y="1298"/>
                </a:lnTo>
                <a:lnTo>
                  <a:pt x="2267" y="1315"/>
                </a:lnTo>
                <a:lnTo>
                  <a:pt x="2267" y="1330"/>
                </a:lnTo>
                <a:lnTo>
                  <a:pt x="2265" y="1343"/>
                </a:lnTo>
                <a:lnTo>
                  <a:pt x="2262" y="1354"/>
                </a:lnTo>
                <a:lnTo>
                  <a:pt x="2257" y="1362"/>
                </a:lnTo>
                <a:lnTo>
                  <a:pt x="2251" y="1369"/>
                </a:lnTo>
                <a:lnTo>
                  <a:pt x="2245" y="1375"/>
                </a:lnTo>
                <a:lnTo>
                  <a:pt x="2237" y="1381"/>
                </a:lnTo>
                <a:lnTo>
                  <a:pt x="2221" y="1390"/>
                </a:lnTo>
                <a:lnTo>
                  <a:pt x="2206" y="1401"/>
                </a:lnTo>
                <a:lnTo>
                  <a:pt x="2199" y="1407"/>
                </a:lnTo>
                <a:lnTo>
                  <a:pt x="2194" y="1415"/>
                </a:lnTo>
                <a:lnTo>
                  <a:pt x="2190" y="1425"/>
                </a:lnTo>
                <a:lnTo>
                  <a:pt x="2186" y="1437"/>
                </a:lnTo>
                <a:lnTo>
                  <a:pt x="2186" y="1443"/>
                </a:lnTo>
                <a:lnTo>
                  <a:pt x="2187" y="1450"/>
                </a:lnTo>
                <a:lnTo>
                  <a:pt x="2189" y="1458"/>
                </a:lnTo>
                <a:lnTo>
                  <a:pt x="2190" y="1465"/>
                </a:lnTo>
                <a:lnTo>
                  <a:pt x="2197" y="1477"/>
                </a:lnTo>
                <a:lnTo>
                  <a:pt x="2205" y="1489"/>
                </a:lnTo>
                <a:lnTo>
                  <a:pt x="2214" y="1499"/>
                </a:lnTo>
                <a:lnTo>
                  <a:pt x="2226" y="1510"/>
                </a:lnTo>
                <a:lnTo>
                  <a:pt x="2237" y="1519"/>
                </a:lnTo>
                <a:lnTo>
                  <a:pt x="2250" y="1529"/>
                </a:lnTo>
                <a:lnTo>
                  <a:pt x="2274" y="1543"/>
                </a:lnTo>
                <a:lnTo>
                  <a:pt x="2295" y="1557"/>
                </a:lnTo>
                <a:lnTo>
                  <a:pt x="2303" y="1562"/>
                </a:lnTo>
                <a:lnTo>
                  <a:pt x="2309" y="1567"/>
                </a:lnTo>
                <a:lnTo>
                  <a:pt x="2313" y="1571"/>
                </a:lnTo>
                <a:lnTo>
                  <a:pt x="2313" y="1575"/>
                </a:lnTo>
                <a:lnTo>
                  <a:pt x="2299" y="1575"/>
                </a:lnTo>
                <a:lnTo>
                  <a:pt x="2286" y="1575"/>
                </a:lnTo>
                <a:lnTo>
                  <a:pt x="2273" y="1573"/>
                </a:lnTo>
                <a:lnTo>
                  <a:pt x="2259" y="1570"/>
                </a:lnTo>
                <a:lnTo>
                  <a:pt x="2246" y="1566"/>
                </a:lnTo>
                <a:lnTo>
                  <a:pt x="2234" y="1562"/>
                </a:lnTo>
                <a:lnTo>
                  <a:pt x="2222" y="1555"/>
                </a:lnTo>
                <a:lnTo>
                  <a:pt x="2210" y="1549"/>
                </a:lnTo>
                <a:lnTo>
                  <a:pt x="2201" y="1542"/>
                </a:lnTo>
                <a:lnTo>
                  <a:pt x="2191" y="1534"/>
                </a:lnTo>
                <a:lnTo>
                  <a:pt x="2183" y="1526"/>
                </a:lnTo>
                <a:lnTo>
                  <a:pt x="2175" y="1517"/>
                </a:lnTo>
                <a:lnTo>
                  <a:pt x="2170" y="1509"/>
                </a:lnTo>
                <a:lnTo>
                  <a:pt x="2166" y="1498"/>
                </a:lnTo>
                <a:lnTo>
                  <a:pt x="2163" y="1489"/>
                </a:lnTo>
                <a:lnTo>
                  <a:pt x="2162" y="1478"/>
                </a:lnTo>
                <a:lnTo>
                  <a:pt x="2163" y="1459"/>
                </a:lnTo>
                <a:lnTo>
                  <a:pt x="2166" y="1439"/>
                </a:lnTo>
                <a:lnTo>
                  <a:pt x="2170" y="1419"/>
                </a:lnTo>
                <a:lnTo>
                  <a:pt x="2175" y="1399"/>
                </a:lnTo>
                <a:lnTo>
                  <a:pt x="2193" y="1354"/>
                </a:lnTo>
                <a:lnTo>
                  <a:pt x="2217" y="1298"/>
                </a:lnTo>
                <a:lnTo>
                  <a:pt x="2206" y="1289"/>
                </a:lnTo>
                <a:lnTo>
                  <a:pt x="2197" y="1277"/>
                </a:lnTo>
                <a:lnTo>
                  <a:pt x="2190" y="1265"/>
                </a:lnTo>
                <a:lnTo>
                  <a:pt x="2182" y="1253"/>
                </a:lnTo>
                <a:lnTo>
                  <a:pt x="2170" y="1226"/>
                </a:lnTo>
                <a:lnTo>
                  <a:pt x="2157" y="1201"/>
                </a:lnTo>
                <a:lnTo>
                  <a:pt x="2149" y="1189"/>
                </a:lnTo>
                <a:lnTo>
                  <a:pt x="2140" y="1178"/>
                </a:lnTo>
                <a:lnTo>
                  <a:pt x="2129" y="1169"/>
                </a:lnTo>
                <a:lnTo>
                  <a:pt x="2117" y="1162"/>
                </a:lnTo>
                <a:lnTo>
                  <a:pt x="2110" y="1158"/>
                </a:lnTo>
                <a:lnTo>
                  <a:pt x="2102" y="1156"/>
                </a:lnTo>
                <a:lnTo>
                  <a:pt x="2094" y="1154"/>
                </a:lnTo>
                <a:lnTo>
                  <a:pt x="2085" y="1153"/>
                </a:lnTo>
                <a:lnTo>
                  <a:pt x="2076" y="1152"/>
                </a:lnTo>
                <a:lnTo>
                  <a:pt x="2065" y="1152"/>
                </a:lnTo>
                <a:lnTo>
                  <a:pt x="2054" y="1152"/>
                </a:lnTo>
                <a:lnTo>
                  <a:pt x="2042" y="1153"/>
                </a:lnTo>
                <a:lnTo>
                  <a:pt x="2022" y="1157"/>
                </a:lnTo>
                <a:lnTo>
                  <a:pt x="2006" y="1161"/>
                </a:lnTo>
                <a:lnTo>
                  <a:pt x="1990" y="1166"/>
                </a:lnTo>
                <a:lnTo>
                  <a:pt x="1978" y="1174"/>
                </a:lnTo>
                <a:lnTo>
                  <a:pt x="1973" y="1178"/>
                </a:lnTo>
                <a:lnTo>
                  <a:pt x="1968" y="1184"/>
                </a:lnTo>
                <a:lnTo>
                  <a:pt x="1962" y="1189"/>
                </a:lnTo>
                <a:lnTo>
                  <a:pt x="1958" y="1196"/>
                </a:lnTo>
                <a:lnTo>
                  <a:pt x="1950" y="1209"/>
                </a:lnTo>
                <a:lnTo>
                  <a:pt x="1945" y="1225"/>
                </a:lnTo>
                <a:lnTo>
                  <a:pt x="1941" y="1244"/>
                </a:lnTo>
                <a:lnTo>
                  <a:pt x="1938" y="1265"/>
                </a:lnTo>
                <a:lnTo>
                  <a:pt x="1937" y="1289"/>
                </a:lnTo>
                <a:lnTo>
                  <a:pt x="1938" y="1315"/>
                </a:lnTo>
                <a:lnTo>
                  <a:pt x="1940" y="1345"/>
                </a:lnTo>
                <a:lnTo>
                  <a:pt x="1942" y="1378"/>
                </a:lnTo>
                <a:lnTo>
                  <a:pt x="1946" y="1414"/>
                </a:lnTo>
                <a:lnTo>
                  <a:pt x="1952" y="1454"/>
                </a:lnTo>
                <a:lnTo>
                  <a:pt x="1913" y="1474"/>
                </a:lnTo>
                <a:lnTo>
                  <a:pt x="1886" y="1490"/>
                </a:lnTo>
                <a:lnTo>
                  <a:pt x="1877" y="1497"/>
                </a:lnTo>
                <a:lnTo>
                  <a:pt x="1869" y="1503"/>
                </a:lnTo>
                <a:lnTo>
                  <a:pt x="1862" y="1509"/>
                </a:lnTo>
                <a:lnTo>
                  <a:pt x="1858" y="1515"/>
                </a:lnTo>
                <a:lnTo>
                  <a:pt x="1846" y="1539"/>
                </a:lnTo>
                <a:lnTo>
                  <a:pt x="1832" y="1575"/>
                </a:lnTo>
                <a:lnTo>
                  <a:pt x="1822" y="1589"/>
                </a:lnTo>
                <a:lnTo>
                  <a:pt x="1814" y="1601"/>
                </a:lnTo>
                <a:lnTo>
                  <a:pt x="1806" y="1613"/>
                </a:lnTo>
                <a:lnTo>
                  <a:pt x="1797" y="1622"/>
                </a:lnTo>
                <a:lnTo>
                  <a:pt x="1789" y="1630"/>
                </a:lnTo>
                <a:lnTo>
                  <a:pt x="1780" y="1638"/>
                </a:lnTo>
                <a:lnTo>
                  <a:pt x="1772" y="1643"/>
                </a:lnTo>
                <a:lnTo>
                  <a:pt x="1764" y="1649"/>
                </a:lnTo>
                <a:lnTo>
                  <a:pt x="1746" y="1657"/>
                </a:lnTo>
                <a:lnTo>
                  <a:pt x="1730" y="1662"/>
                </a:lnTo>
                <a:lnTo>
                  <a:pt x="1714" y="1666"/>
                </a:lnTo>
                <a:lnTo>
                  <a:pt x="1700" y="1669"/>
                </a:lnTo>
                <a:lnTo>
                  <a:pt x="1685" y="1671"/>
                </a:lnTo>
                <a:lnTo>
                  <a:pt x="1672" y="1675"/>
                </a:lnTo>
                <a:lnTo>
                  <a:pt x="1658" y="1679"/>
                </a:lnTo>
                <a:lnTo>
                  <a:pt x="1646" y="1686"/>
                </a:lnTo>
                <a:lnTo>
                  <a:pt x="1640" y="1690"/>
                </a:lnTo>
                <a:lnTo>
                  <a:pt x="1634" y="1695"/>
                </a:lnTo>
                <a:lnTo>
                  <a:pt x="1629" y="1702"/>
                </a:lnTo>
                <a:lnTo>
                  <a:pt x="1625" y="1709"/>
                </a:lnTo>
                <a:lnTo>
                  <a:pt x="1620" y="1717"/>
                </a:lnTo>
                <a:lnTo>
                  <a:pt x="1616" y="1726"/>
                </a:lnTo>
                <a:lnTo>
                  <a:pt x="1612" y="1738"/>
                </a:lnTo>
                <a:lnTo>
                  <a:pt x="1609" y="1750"/>
                </a:lnTo>
                <a:lnTo>
                  <a:pt x="1592" y="1733"/>
                </a:lnTo>
                <a:lnTo>
                  <a:pt x="1573" y="1719"/>
                </a:lnTo>
                <a:lnTo>
                  <a:pt x="1554" y="1709"/>
                </a:lnTo>
                <a:lnTo>
                  <a:pt x="1537" y="1701"/>
                </a:lnTo>
                <a:lnTo>
                  <a:pt x="1518" y="1693"/>
                </a:lnTo>
                <a:lnTo>
                  <a:pt x="1500" y="1687"/>
                </a:lnTo>
                <a:lnTo>
                  <a:pt x="1482" y="1683"/>
                </a:lnTo>
                <a:lnTo>
                  <a:pt x="1466" y="1679"/>
                </a:lnTo>
                <a:lnTo>
                  <a:pt x="1450" y="1675"/>
                </a:lnTo>
                <a:lnTo>
                  <a:pt x="1437" y="1671"/>
                </a:lnTo>
                <a:lnTo>
                  <a:pt x="1424" y="1666"/>
                </a:lnTo>
                <a:lnTo>
                  <a:pt x="1413" y="1659"/>
                </a:lnTo>
                <a:lnTo>
                  <a:pt x="1408" y="1657"/>
                </a:lnTo>
                <a:lnTo>
                  <a:pt x="1404" y="1653"/>
                </a:lnTo>
                <a:lnTo>
                  <a:pt x="1400" y="1647"/>
                </a:lnTo>
                <a:lnTo>
                  <a:pt x="1397" y="1643"/>
                </a:lnTo>
                <a:lnTo>
                  <a:pt x="1394" y="1638"/>
                </a:lnTo>
                <a:lnTo>
                  <a:pt x="1393" y="1631"/>
                </a:lnTo>
                <a:lnTo>
                  <a:pt x="1392" y="1625"/>
                </a:lnTo>
                <a:lnTo>
                  <a:pt x="1392" y="1617"/>
                </a:lnTo>
                <a:lnTo>
                  <a:pt x="1390" y="1609"/>
                </a:lnTo>
                <a:lnTo>
                  <a:pt x="1388" y="1601"/>
                </a:lnTo>
                <a:lnTo>
                  <a:pt x="1382" y="1593"/>
                </a:lnTo>
                <a:lnTo>
                  <a:pt x="1377" y="1585"/>
                </a:lnTo>
                <a:lnTo>
                  <a:pt x="1364" y="1570"/>
                </a:lnTo>
                <a:lnTo>
                  <a:pt x="1353" y="1557"/>
                </a:lnTo>
                <a:lnTo>
                  <a:pt x="1351" y="1551"/>
                </a:lnTo>
                <a:lnTo>
                  <a:pt x="1349" y="1546"/>
                </a:lnTo>
                <a:lnTo>
                  <a:pt x="1349" y="1543"/>
                </a:lnTo>
                <a:lnTo>
                  <a:pt x="1349" y="1541"/>
                </a:lnTo>
                <a:lnTo>
                  <a:pt x="1352" y="1539"/>
                </a:lnTo>
                <a:lnTo>
                  <a:pt x="1353" y="1538"/>
                </a:lnTo>
                <a:lnTo>
                  <a:pt x="1361" y="1535"/>
                </a:lnTo>
                <a:lnTo>
                  <a:pt x="1373" y="1533"/>
                </a:lnTo>
                <a:lnTo>
                  <a:pt x="1389" y="1533"/>
                </a:lnTo>
                <a:lnTo>
                  <a:pt x="1409" y="1533"/>
                </a:lnTo>
                <a:lnTo>
                  <a:pt x="1416" y="1534"/>
                </a:lnTo>
                <a:lnTo>
                  <a:pt x="1422" y="1535"/>
                </a:lnTo>
                <a:lnTo>
                  <a:pt x="1428" y="1538"/>
                </a:lnTo>
                <a:lnTo>
                  <a:pt x="1432" y="1541"/>
                </a:lnTo>
                <a:lnTo>
                  <a:pt x="1440" y="1547"/>
                </a:lnTo>
                <a:lnTo>
                  <a:pt x="1446" y="1557"/>
                </a:lnTo>
                <a:lnTo>
                  <a:pt x="1457" y="1579"/>
                </a:lnTo>
                <a:lnTo>
                  <a:pt x="1465" y="1605"/>
                </a:lnTo>
                <a:lnTo>
                  <a:pt x="1470" y="1617"/>
                </a:lnTo>
                <a:lnTo>
                  <a:pt x="1476" y="1629"/>
                </a:lnTo>
                <a:lnTo>
                  <a:pt x="1482" y="1641"/>
                </a:lnTo>
                <a:lnTo>
                  <a:pt x="1490" y="1650"/>
                </a:lnTo>
                <a:lnTo>
                  <a:pt x="1496" y="1655"/>
                </a:lnTo>
                <a:lnTo>
                  <a:pt x="1501" y="1659"/>
                </a:lnTo>
                <a:lnTo>
                  <a:pt x="1508" y="1662"/>
                </a:lnTo>
                <a:lnTo>
                  <a:pt x="1514" y="1666"/>
                </a:lnTo>
                <a:lnTo>
                  <a:pt x="1521" y="1669"/>
                </a:lnTo>
                <a:lnTo>
                  <a:pt x="1529" y="1670"/>
                </a:lnTo>
                <a:lnTo>
                  <a:pt x="1538" y="1671"/>
                </a:lnTo>
                <a:lnTo>
                  <a:pt x="1548" y="1671"/>
                </a:lnTo>
                <a:lnTo>
                  <a:pt x="1556" y="1670"/>
                </a:lnTo>
                <a:lnTo>
                  <a:pt x="1564" y="1669"/>
                </a:lnTo>
                <a:lnTo>
                  <a:pt x="1570" y="1665"/>
                </a:lnTo>
                <a:lnTo>
                  <a:pt x="1578" y="1661"/>
                </a:lnTo>
                <a:lnTo>
                  <a:pt x="1592" y="1650"/>
                </a:lnTo>
                <a:lnTo>
                  <a:pt x="1605" y="1637"/>
                </a:lnTo>
                <a:lnTo>
                  <a:pt x="1618" y="1619"/>
                </a:lnTo>
                <a:lnTo>
                  <a:pt x="1632" y="1601"/>
                </a:lnTo>
                <a:lnTo>
                  <a:pt x="1646" y="1581"/>
                </a:lnTo>
                <a:lnTo>
                  <a:pt x="1660" y="1558"/>
                </a:lnTo>
                <a:lnTo>
                  <a:pt x="1674" y="1535"/>
                </a:lnTo>
                <a:lnTo>
                  <a:pt x="1689" y="1511"/>
                </a:lnTo>
                <a:lnTo>
                  <a:pt x="1705" y="1489"/>
                </a:lnTo>
                <a:lnTo>
                  <a:pt x="1722" y="1465"/>
                </a:lnTo>
                <a:lnTo>
                  <a:pt x="1741" y="1442"/>
                </a:lnTo>
                <a:lnTo>
                  <a:pt x="1761" y="1421"/>
                </a:lnTo>
                <a:lnTo>
                  <a:pt x="1772" y="1410"/>
                </a:lnTo>
                <a:lnTo>
                  <a:pt x="1784" y="1401"/>
                </a:lnTo>
                <a:lnTo>
                  <a:pt x="1796" y="1391"/>
                </a:lnTo>
                <a:lnTo>
                  <a:pt x="1808" y="1382"/>
                </a:lnTo>
                <a:lnTo>
                  <a:pt x="1810" y="1366"/>
                </a:lnTo>
                <a:lnTo>
                  <a:pt x="1814" y="1351"/>
                </a:lnTo>
                <a:lnTo>
                  <a:pt x="1818" y="1339"/>
                </a:lnTo>
                <a:lnTo>
                  <a:pt x="1822" y="1329"/>
                </a:lnTo>
                <a:lnTo>
                  <a:pt x="1828" y="1319"/>
                </a:lnTo>
                <a:lnTo>
                  <a:pt x="1833" y="1311"/>
                </a:lnTo>
                <a:lnTo>
                  <a:pt x="1838" y="1305"/>
                </a:lnTo>
                <a:lnTo>
                  <a:pt x="1844" y="1301"/>
                </a:lnTo>
                <a:lnTo>
                  <a:pt x="1854" y="1293"/>
                </a:lnTo>
                <a:lnTo>
                  <a:pt x="1865" y="1288"/>
                </a:lnTo>
                <a:lnTo>
                  <a:pt x="1874" y="1285"/>
                </a:lnTo>
                <a:lnTo>
                  <a:pt x="1884" y="1281"/>
                </a:lnTo>
                <a:lnTo>
                  <a:pt x="1886" y="1280"/>
                </a:lnTo>
                <a:lnTo>
                  <a:pt x="1890" y="1277"/>
                </a:lnTo>
                <a:lnTo>
                  <a:pt x="1892" y="1274"/>
                </a:lnTo>
                <a:lnTo>
                  <a:pt x="1894" y="1272"/>
                </a:lnTo>
                <a:lnTo>
                  <a:pt x="1894" y="1266"/>
                </a:lnTo>
                <a:lnTo>
                  <a:pt x="1896" y="1261"/>
                </a:lnTo>
                <a:lnTo>
                  <a:pt x="1894" y="1254"/>
                </a:lnTo>
                <a:lnTo>
                  <a:pt x="1893" y="1246"/>
                </a:lnTo>
                <a:lnTo>
                  <a:pt x="1886" y="1226"/>
                </a:lnTo>
                <a:lnTo>
                  <a:pt x="1876" y="1198"/>
                </a:lnTo>
                <a:lnTo>
                  <a:pt x="1860" y="1164"/>
                </a:lnTo>
                <a:lnTo>
                  <a:pt x="1837" y="1117"/>
                </a:lnTo>
                <a:lnTo>
                  <a:pt x="1832" y="1106"/>
                </a:lnTo>
                <a:lnTo>
                  <a:pt x="1828" y="1094"/>
                </a:lnTo>
                <a:lnTo>
                  <a:pt x="1825" y="1082"/>
                </a:lnTo>
                <a:lnTo>
                  <a:pt x="1824" y="1069"/>
                </a:lnTo>
                <a:lnTo>
                  <a:pt x="1822" y="1056"/>
                </a:lnTo>
                <a:lnTo>
                  <a:pt x="1821" y="1041"/>
                </a:lnTo>
                <a:lnTo>
                  <a:pt x="1822" y="1026"/>
                </a:lnTo>
                <a:lnTo>
                  <a:pt x="1824" y="1012"/>
                </a:lnTo>
                <a:lnTo>
                  <a:pt x="1828" y="981"/>
                </a:lnTo>
                <a:lnTo>
                  <a:pt x="1834" y="949"/>
                </a:lnTo>
                <a:lnTo>
                  <a:pt x="1844" y="916"/>
                </a:lnTo>
                <a:lnTo>
                  <a:pt x="1854" y="884"/>
                </a:lnTo>
                <a:lnTo>
                  <a:pt x="1866" y="850"/>
                </a:lnTo>
                <a:lnTo>
                  <a:pt x="1880" y="818"/>
                </a:lnTo>
                <a:lnTo>
                  <a:pt x="1894" y="786"/>
                </a:lnTo>
                <a:lnTo>
                  <a:pt x="1908" y="756"/>
                </a:lnTo>
                <a:lnTo>
                  <a:pt x="1934" y="700"/>
                </a:lnTo>
                <a:lnTo>
                  <a:pt x="1958" y="653"/>
                </a:lnTo>
                <a:lnTo>
                  <a:pt x="1966" y="633"/>
                </a:lnTo>
                <a:lnTo>
                  <a:pt x="1970" y="617"/>
                </a:lnTo>
                <a:lnTo>
                  <a:pt x="1973" y="603"/>
                </a:lnTo>
                <a:lnTo>
                  <a:pt x="1972" y="589"/>
                </a:lnTo>
                <a:lnTo>
                  <a:pt x="1969" y="577"/>
                </a:lnTo>
                <a:lnTo>
                  <a:pt x="1965" y="568"/>
                </a:lnTo>
                <a:lnTo>
                  <a:pt x="1958" y="559"/>
                </a:lnTo>
                <a:lnTo>
                  <a:pt x="1953" y="548"/>
                </a:lnTo>
                <a:lnTo>
                  <a:pt x="1946" y="539"/>
                </a:lnTo>
                <a:lnTo>
                  <a:pt x="1940" y="528"/>
                </a:lnTo>
                <a:lnTo>
                  <a:pt x="1934" y="516"/>
                </a:lnTo>
                <a:lnTo>
                  <a:pt x="1930" y="503"/>
                </a:lnTo>
                <a:lnTo>
                  <a:pt x="1928" y="488"/>
                </a:lnTo>
                <a:lnTo>
                  <a:pt x="1926" y="469"/>
                </a:lnTo>
                <a:lnTo>
                  <a:pt x="1929" y="449"/>
                </a:lnTo>
                <a:lnTo>
                  <a:pt x="1934" y="425"/>
                </a:lnTo>
                <a:lnTo>
                  <a:pt x="1941" y="405"/>
                </a:lnTo>
                <a:lnTo>
                  <a:pt x="1948" y="389"/>
                </a:lnTo>
                <a:lnTo>
                  <a:pt x="1956" y="376"/>
                </a:lnTo>
                <a:lnTo>
                  <a:pt x="1964" y="367"/>
                </a:lnTo>
                <a:lnTo>
                  <a:pt x="1972" y="359"/>
                </a:lnTo>
                <a:lnTo>
                  <a:pt x="1981" y="353"/>
                </a:lnTo>
                <a:lnTo>
                  <a:pt x="1989" y="348"/>
                </a:lnTo>
                <a:lnTo>
                  <a:pt x="1998" y="343"/>
                </a:lnTo>
                <a:lnTo>
                  <a:pt x="2006" y="337"/>
                </a:lnTo>
                <a:lnTo>
                  <a:pt x="2016" y="329"/>
                </a:lnTo>
                <a:lnTo>
                  <a:pt x="2024" y="321"/>
                </a:lnTo>
                <a:lnTo>
                  <a:pt x="2033" y="309"/>
                </a:lnTo>
                <a:lnTo>
                  <a:pt x="2041" y="293"/>
                </a:lnTo>
                <a:lnTo>
                  <a:pt x="2050" y="275"/>
                </a:lnTo>
                <a:lnTo>
                  <a:pt x="2058" y="249"/>
                </a:lnTo>
                <a:lnTo>
                  <a:pt x="2066" y="220"/>
                </a:lnTo>
                <a:lnTo>
                  <a:pt x="2069" y="204"/>
                </a:lnTo>
                <a:lnTo>
                  <a:pt x="2070" y="189"/>
                </a:lnTo>
                <a:lnTo>
                  <a:pt x="2072" y="176"/>
                </a:lnTo>
                <a:lnTo>
                  <a:pt x="2072" y="164"/>
                </a:lnTo>
                <a:lnTo>
                  <a:pt x="2069" y="152"/>
                </a:lnTo>
                <a:lnTo>
                  <a:pt x="2066" y="143"/>
                </a:lnTo>
                <a:lnTo>
                  <a:pt x="2062" y="132"/>
                </a:lnTo>
                <a:lnTo>
                  <a:pt x="2057" y="124"/>
                </a:lnTo>
                <a:lnTo>
                  <a:pt x="2049" y="116"/>
                </a:lnTo>
                <a:lnTo>
                  <a:pt x="2041" y="108"/>
                </a:lnTo>
                <a:lnTo>
                  <a:pt x="2030" y="100"/>
                </a:lnTo>
                <a:lnTo>
                  <a:pt x="2018" y="94"/>
                </a:lnTo>
                <a:lnTo>
                  <a:pt x="1989" y="79"/>
                </a:lnTo>
                <a:lnTo>
                  <a:pt x="1952" y="64"/>
                </a:lnTo>
                <a:lnTo>
                  <a:pt x="1934" y="55"/>
                </a:lnTo>
                <a:lnTo>
                  <a:pt x="1918" y="46"/>
                </a:lnTo>
                <a:lnTo>
                  <a:pt x="1904" y="36"/>
                </a:lnTo>
                <a:lnTo>
                  <a:pt x="1892" y="27"/>
                </a:lnTo>
                <a:lnTo>
                  <a:pt x="1870" y="12"/>
                </a:lnTo>
                <a:lnTo>
                  <a:pt x="1854" y="3"/>
                </a:lnTo>
                <a:lnTo>
                  <a:pt x="1846" y="0"/>
                </a:lnTo>
                <a:lnTo>
                  <a:pt x="1838" y="0"/>
                </a:lnTo>
                <a:lnTo>
                  <a:pt x="1830" y="3"/>
                </a:lnTo>
                <a:lnTo>
                  <a:pt x="1824" y="8"/>
                </a:lnTo>
                <a:lnTo>
                  <a:pt x="1814" y="18"/>
                </a:lnTo>
                <a:lnTo>
                  <a:pt x="1805" y="30"/>
                </a:lnTo>
                <a:lnTo>
                  <a:pt x="1794" y="44"/>
                </a:lnTo>
                <a:lnTo>
                  <a:pt x="1784" y="64"/>
                </a:lnTo>
                <a:lnTo>
                  <a:pt x="1773" y="87"/>
                </a:lnTo>
                <a:lnTo>
                  <a:pt x="1757" y="126"/>
                </a:lnTo>
                <a:lnTo>
                  <a:pt x="1748" y="148"/>
                </a:lnTo>
                <a:lnTo>
                  <a:pt x="1737" y="173"/>
                </a:lnTo>
                <a:lnTo>
                  <a:pt x="1724" y="199"/>
                </a:lnTo>
                <a:lnTo>
                  <a:pt x="1709" y="225"/>
                </a:lnTo>
                <a:lnTo>
                  <a:pt x="1693" y="252"/>
                </a:lnTo>
                <a:lnTo>
                  <a:pt x="1673" y="276"/>
                </a:lnTo>
                <a:lnTo>
                  <a:pt x="1662" y="288"/>
                </a:lnTo>
                <a:lnTo>
                  <a:pt x="1652" y="300"/>
                </a:lnTo>
                <a:lnTo>
                  <a:pt x="1640" y="311"/>
                </a:lnTo>
                <a:lnTo>
                  <a:pt x="1628" y="320"/>
                </a:lnTo>
                <a:lnTo>
                  <a:pt x="1614" y="329"/>
                </a:lnTo>
                <a:lnTo>
                  <a:pt x="1600" y="337"/>
                </a:lnTo>
                <a:lnTo>
                  <a:pt x="1585" y="345"/>
                </a:lnTo>
                <a:lnTo>
                  <a:pt x="1570" y="352"/>
                </a:lnTo>
                <a:lnTo>
                  <a:pt x="1554" y="357"/>
                </a:lnTo>
                <a:lnTo>
                  <a:pt x="1537" y="361"/>
                </a:lnTo>
                <a:lnTo>
                  <a:pt x="1518" y="364"/>
                </a:lnTo>
                <a:lnTo>
                  <a:pt x="1500" y="365"/>
                </a:lnTo>
                <a:lnTo>
                  <a:pt x="1489" y="375"/>
                </a:lnTo>
                <a:lnTo>
                  <a:pt x="1481" y="385"/>
                </a:lnTo>
                <a:lnTo>
                  <a:pt x="1474" y="395"/>
                </a:lnTo>
                <a:lnTo>
                  <a:pt x="1468" y="404"/>
                </a:lnTo>
                <a:lnTo>
                  <a:pt x="1464" y="412"/>
                </a:lnTo>
                <a:lnTo>
                  <a:pt x="1461" y="420"/>
                </a:lnTo>
                <a:lnTo>
                  <a:pt x="1460" y="428"/>
                </a:lnTo>
                <a:lnTo>
                  <a:pt x="1458" y="436"/>
                </a:lnTo>
                <a:lnTo>
                  <a:pt x="1460" y="443"/>
                </a:lnTo>
                <a:lnTo>
                  <a:pt x="1460" y="449"/>
                </a:lnTo>
                <a:lnTo>
                  <a:pt x="1462" y="456"/>
                </a:lnTo>
                <a:lnTo>
                  <a:pt x="1464" y="463"/>
                </a:lnTo>
                <a:lnTo>
                  <a:pt x="1470" y="475"/>
                </a:lnTo>
                <a:lnTo>
                  <a:pt x="1477" y="485"/>
                </a:lnTo>
                <a:lnTo>
                  <a:pt x="1485" y="497"/>
                </a:lnTo>
                <a:lnTo>
                  <a:pt x="1492" y="507"/>
                </a:lnTo>
                <a:lnTo>
                  <a:pt x="1496" y="517"/>
                </a:lnTo>
                <a:lnTo>
                  <a:pt x="1498" y="528"/>
                </a:lnTo>
                <a:lnTo>
                  <a:pt x="1498" y="533"/>
                </a:lnTo>
                <a:lnTo>
                  <a:pt x="1497" y="539"/>
                </a:lnTo>
                <a:lnTo>
                  <a:pt x="1494" y="545"/>
                </a:lnTo>
                <a:lnTo>
                  <a:pt x="1492" y="551"/>
                </a:lnTo>
                <a:lnTo>
                  <a:pt x="1486" y="556"/>
                </a:lnTo>
                <a:lnTo>
                  <a:pt x="1481" y="563"/>
                </a:lnTo>
                <a:lnTo>
                  <a:pt x="1473" y="569"/>
                </a:lnTo>
                <a:lnTo>
                  <a:pt x="1464" y="576"/>
                </a:lnTo>
                <a:lnTo>
                  <a:pt x="1462" y="588"/>
                </a:lnTo>
                <a:lnTo>
                  <a:pt x="1458" y="599"/>
                </a:lnTo>
                <a:lnTo>
                  <a:pt x="1456" y="611"/>
                </a:lnTo>
                <a:lnTo>
                  <a:pt x="1450" y="621"/>
                </a:lnTo>
                <a:lnTo>
                  <a:pt x="1441" y="641"/>
                </a:lnTo>
                <a:lnTo>
                  <a:pt x="1429" y="659"/>
                </a:lnTo>
                <a:lnTo>
                  <a:pt x="1404" y="691"/>
                </a:lnTo>
                <a:lnTo>
                  <a:pt x="1380" y="719"/>
                </a:lnTo>
                <a:lnTo>
                  <a:pt x="1371" y="730"/>
                </a:lnTo>
                <a:lnTo>
                  <a:pt x="1363" y="744"/>
                </a:lnTo>
                <a:lnTo>
                  <a:pt x="1360" y="749"/>
                </a:lnTo>
                <a:lnTo>
                  <a:pt x="1359" y="754"/>
                </a:lnTo>
                <a:lnTo>
                  <a:pt x="1357" y="761"/>
                </a:lnTo>
                <a:lnTo>
                  <a:pt x="1357" y="766"/>
                </a:lnTo>
                <a:lnTo>
                  <a:pt x="1359" y="773"/>
                </a:lnTo>
                <a:lnTo>
                  <a:pt x="1361" y="778"/>
                </a:lnTo>
                <a:lnTo>
                  <a:pt x="1364" y="785"/>
                </a:lnTo>
                <a:lnTo>
                  <a:pt x="1369" y="790"/>
                </a:lnTo>
                <a:lnTo>
                  <a:pt x="1376" y="797"/>
                </a:lnTo>
                <a:lnTo>
                  <a:pt x="1384" y="804"/>
                </a:lnTo>
                <a:lnTo>
                  <a:pt x="1393" y="809"/>
                </a:lnTo>
                <a:lnTo>
                  <a:pt x="1404" y="816"/>
                </a:lnTo>
                <a:lnTo>
                  <a:pt x="1417" y="825"/>
                </a:lnTo>
                <a:lnTo>
                  <a:pt x="1428" y="833"/>
                </a:lnTo>
                <a:lnTo>
                  <a:pt x="1436" y="844"/>
                </a:lnTo>
                <a:lnTo>
                  <a:pt x="1442" y="853"/>
                </a:lnTo>
                <a:lnTo>
                  <a:pt x="1448" y="864"/>
                </a:lnTo>
                <a:lnTo>
                  <a:pt x="1452" y="876"/>
                </a:lnTo>
                <a:lnTo>
                  <a:pt x="1454" y="886"/>
                </a:lnTo>
                <a:lnTo>
                  <a:pt x="1456" y="898"/>
                </a:lnTo>
                <a:lnTo>
                  <a:pt x="1460" y="921"/>
                </a:lnTo>
                <a:lnTo>
                  <a:pt x="1462" y="944"/>
                </a:lnTo>
                <a:lnTo>
                  <a:pt x="1466" y="956"/>
                </a:lnTo>
                <a:lnTo>
                  <a:pt x="1470" y="965"/>
                </a:lnTo>
                <a:lnTo>
                  <a:pt x="1474" y="976"/>
                </a:lnTo>
                <a:lnTo>
                  <a:pt x="1482" y="985"/>
                </a:lnTo>
                <a:lnTo>
                  <a:pt x="1482" y="990"/>
                </a:lnTo>
                <a:lnTo>
                  <a:pt x="1485" y="1004"/>
                </a:lnTo>
                <a:lnTo>
                  <a:pt x="1486" y="1024"/>
                </a:lnTo>
                <a:lnTo>
                  <a:pt x="1485" y="1046"/>
                </a:lnTo>
                <a:lnTo>
                  <a:pt x="1484" y="1057"/>
                </a:lnTo>
                <a:lnTo>
                  <a:pt x="1481" y="1069"/>
                </a:lnTo>
                <a:lnTo>
                  <a:pt x="1477" y="1080"/>
                </a:lnTo>
                <a:lnTo>
                  <a:pt x="1472" y="1089"/>
                </a:lnTo>
                <a:lnTo>
                  <a:pt x="1465" y="1097"/>
                </a:lnTo>
                <a:lnTo>
                  <a:pt x="1457" y="1104"/>
                </a:lnTo>
                <a:lnTo>
                  <a:pt x="1452" y="1106"/>
                </a:lnTo>
                <a:lnTo>
                  <a:pt x="1446" y="1109"/>
                </a:lnTo>
                <a:lnTo>
                  <a:pt x="1440" y="1110"/>
                </a:lnTo>
                <a:lnTo>
                  <a:pt x="1434" y="1112"/>
                </a:lnTo>
                <a:lnTo>
                  <a:pt x="1426" y="1112"/>
                </a:lnTo>
                <a:lnTo>
                  <a:pt x="1418" y="1112"/>
                </a:lnTo>
                <a:lnTo>
                  <a:pt x="1410" y="1109"/>
                </a:lnTo>
                <a:lnTo>
                  <a:pt x="1404" y="1106"/>
                </a:lnTo>
                <a:lnTo>
                  <a:pt x="1396" y="1102"/>
                </a:lnTo>
                <a:lnTo>
                  <a:pt x="1389" y="1097"/>
                </a:lnTo>
                <a:lnTo>
                  <a:pt x="1381" y="1090"/>
                </a:lnTo>
                <a:lnTo>
                  <a:pt x="1375" y="1084"/>
                </a:lnTo>
                <a:lnTo>
                  <a:pt x="1360" y="1066"/>
                </a:lnTo>
                <a:lnTo>
                  <a:pt x="1347" y="1046"/>
                </a:lnTo>
                <a:lnTo>
                  <a:pt x="1333" y="1024"/>
                </a:lnTo>
                <a:lnTo>
                  <a:pt x="1320" y="1000"/>
                </a:lnTo>
                <a:lnTo>
                  <a:pt x="1292" y="945"/>
                </a:lnTo>
                <a:lnTo>
                  <a:pt x="1264" y="886"/>
                </a:lnTo>
                <a:lnTo>
                  <a:pt x="1251" y="858"/>
                </a:lnTo>
                <a:lnTo>
                  <a:pt x="1236" y="829"/>
                </a:lnTo>
                <a:lnTo>
                  <a:pt x="1221" y="801"/>
                </a:lnTo>
                <a:lnTo>
                  <a:pt x="1205" y="774"/>
                </a:lnTo>
                <a:lnTo>
                  <a:pt x="1197" y="786"/>
                </a:lnTo>
                <a:lnTo>
                  <a:pt x="1187" y="798"/>
                </a:lnTo>
                <a:lnTo>
                  <a:pt x="1176" y="809"/>
                </a:lnTo>
                <a:lnTo>
                  <a:pt x="1165" y="820"/>
                </a:lnTo>
                <a:lnTo>
                  <a:pt x="1155" y="830"/>
                </a:lnTo>
                <a:lnTo>
                  <a:pt x="1147" y="842"/>
                </a:lnTo>
                <a:lnTo>
                  <a:pt x="1144" y="849"/>
                </a:lnTo>
                <a:lnTo>
                  <a:pt x="1141" y="856"/>
                </a:lnTo>
                <a:lnTo>
                  <a:pt x="1140" y="862"/>
                </a:lnTo>
                <a:lnTo>
                  <a:pt x="1139" y="870"/>
                </a:lnTo>
                <a:lnTo>
                  <a:pt x="1140" y="878"/>
                </a:lnTo>
                <a:lnTo>
                  <a:pt x="1141" y="885"/>
                </a:lnTo>
                <a:lnTo>
                  <a:pt x="1144" y="893"/>
                </a:lnTo>
                <a:lnTo>
                  <a:pt x="1147" y="900"/>
                </a:lnTo>
                <a:lnTo>
                  <a:pt x="1155" y="913"/>
                </a:lnTo>
                <a:lnTo>
                  <a:pt x="1163" y="926"/>
                </a:lnTo>
                <a:lnTo>
                  <a:pt x="1172" y="940"/>
                </a:lnTo>
                <a:lnTo>
                  <a:pt x="1180" y="956"/>
                </a:lnTo>
                <a:lnTo>
                  <a:pt x="1183" y="964"/>
                </a:lnTo>
                <a:lnTo>
                  <a:pt x="1185" y="972"/>
                </a:lnTo>
                <a:lnTo>
                  <a:pt x="1187" y="981"/>
                </a:lnTo>
                <a:lnTo>
                  <a:pt x="1187" y="990"/>
                </a:lnTo>
                <a:lnTo>
                  <a:pt x="1187" y="1004"/>
                </a:lnTo>
                <a:lnTo>
                  <a:pt x="1184" y="1014"/>
                </a:lnTo>
                <a:lnTo>
                  <a:pt x="1181" y="1025"/>
                </a:lnTo>
                <a:lnTo>
                  <a:pt x="1177" y="1033"/>
                </a:lnTo>
                <a:lnTo>
                  <a:pt x="1167" y="1049"/>
                </a:lnTo>
                <a:lnTo>
                  <a:pt x="1153" y="1062"/>
                </a:lnTo>
                <a:lnTo>
                  <a:pt x="1141" y="1074"/>
                </a:lnTo>
                <a:lnTo>
                  <a:pt x="1131" y="1088"/>
                </a:lnTo>
                <a:lnTo>
                  <a:pt x="1127" y="1096"/>
                </a:lnTo>
                <a:lnTo>
                  <a:pt x="1124" y="1104"/>
                </a:lnTo>
                <a:lnTo>
                  <a:pt x="1121" y="1113"/>
                </a:lnTo>
                <a:lnTo>
                  <a:pt x="1121" y="1124"/>
                </a:lnTo>
                <a:lnTo>
                  <a:pt x="1121" y="1128"/>
                </a:lnTo>
                <a:lnTo>
                  <a:pt x="1123" y="1132"/>
                </a:lnTo>
                <a:lnTo>
                  <a:pt x="1125" y="1137"/>
                </a:lnTo>
                <a:lnTo>
                  <a:pt x="1128" y="1141"/>
                </a:lnTo>
                <a:lnTo>
                  <a:pt x="1135" y="1149"/>
                </a:lnTo>
                <a:lnTo>
                  <a:pt x="1141" y="1158"/>
                </a:lnTo>
                <a:lnTo>
                  <a:pt x="1149" y="1168"/>
                </a:lnTo>
                <a:lnTo>
                  <a:pt x="1156" y="1177"/>
                </a:lnTo>
                <a:lnTo>
                  <a:pt x="1159" y="1184"/>
                </a:lnTo>
                <a:lnTo>
                  <a:pt x="1161" y="1189"/>
                </a:lnTo>
                <a:lnTo>
                  <a:pt x="1163" y="1196"/>
                </a:lnTo>
                <a:lnTo>
                  <a:pt x="1163" y="1202"/>
                </a:lnTo>
                <a:lnTo>
                  <a:pt x="1163" y="1212"/>
                </a:lnTo>
                <a:lnTo>
                  <a:pt x="1161" y="1221"/>
                </a:lnTo>
                <a:lnTo>
                  <a:pt x="1159" y="1232"/>
                </a:lnTo>
                <a:lnTo>
                  <a:pt x="1156" y="1240"/>
                </a:lnTo>
                <a:lnTo>
                  <a:pt x="1151" y="1249"/>
                </a:lnTo>
                <a:lnTo>
                  <a:pt x="1147" y="1258"/>
                </a:lnTo>
                <a:lnTo>
                  <a:pt x="1141" y="1266"/>
                </a:lnTo>
                <a:lnTo>
                  <a:pt x="1135" y="1274"/>
                </a:lnTo>
                <a:lnTo>
                  <a:pt x="1120" y="1290"/>
                </a:lnTo>
                <a:lnTo>
                  <a:pt x="1104" y="1304"/>
                </a:lnTo>
                <a:lnTo>
                  <a:pt x="1085" y="1317"/>
                </a:lnTo>
                <a:lnTo>
                  <a:pt x="1067" y="1330"/>
                </a:lnTo>
                <a:lnTo>
                  <a:pt x="1047" y="1341"/>
                </a:lnTo>
                <a:lnTo>
                  <a:pt x="1025" y="1351"/>
                </a:lnTo>
                <a:lnTo>
                  <a:pt x="1005" y="1361"/>
                </a:lnTo>
                <a:lnTo>
                  <a:pt x="985" y="1369"/>
                </a:lnTo>
                <a:lnTo>
                  <a:pt x="948" y="1383"/>
                </a:lnTo>
                <a:lnTo>
                  <a:pt x="916" y="1394"/>
                </a:lnTo>
                <a:lnTo>
                  <a:pt x="893" y="1402"/>
                </a:lnTo>
                <a:lnTo>
                  <a:pt x="872" y="1411"/>
                </a:lnTo>
                <a:lnTo>
                  <a:pt x="851" y="1421"/>
                </a:lnTo>
                <a:lnTo>
                  <a:pt x="832" y="1430"/>
                </a:lnTo>
                <a:lnTo>
                  <a:pt x="796" y="1449"/>
                </a:lnTo>
                <a:lnTo>
                  <a:pt x="761" y="1470"/>
                </a:lnTo>
                <a:lnTo>
                  <a:pt x="728" y="1490"/>
                </a:lnTo>
                <a:lnTo>
                  <a:pt x="695" y="1510"/>
                </a:lnTo>
                <a:lnTo>
                  <a:pt x="677" y="1519"/>
                </a:lnTo>
                <a:lnTo>
                  <a:pt x="660" y="1527"/>
                </a:lnTo>
                <a:lnTo>
                  <a:pt x="640" y="1537"/>
                </a:lnTo>
                <a:lnTo>
                  <a:pt x="621" y="1545"/>
                </a:lnTo>
                <a:lnTo>
                  <a:pt x="604" y="1550"/>
                </a:lnTo>
                <a:lnTo>
                  <a:pt x="590" y="1557"/>
                </a:lnTo>
                <a:lnTo>
                  <a:pt x="576" y="1565"/>
                </a:lnTo>
                <a:lnTo>
                  <a:pt x="563" y="1573"/>
                </a:lnTo>
                <a:lnTo>
                  <a:pt x="539" y="1591"/>
                </a:lnTo>
                <a:lnTo>
                  <a:pt x="516" y="1611"/>
                </a:lnTo>
                <a:lnTo>
                  <a:pt x="504" y="1621"/>
                </a:lnTo>
                <a:lnTo>
                  <a:pt x="492" y="1630"/>
                </a:lnTo>
                <a:lnTo>
                  <a:pt x="482" y="1638"/>
                </a:lnTo>
                <a:lnTo>
                  <a:pt x="468" y="1645"/>
                </a:lnTo>
                <a:lnTo>
                  <a:pt x="455" y="1651"/>
                </a:lnTo>
                <a:lnTo>
                  <a:pt x="442" y="1655"/>
                </a:lnTo>
                <a:lnTo>
                  <a:pt x="427" y="1658"/>
                </a:lnTo>
                <a:lnTo>
                  <a:pt x="410" y="1659"/>
                </a:lnTo>
                <a:lnTo>
                  <a:pt x="408" y="1658"/>
                </a:lnTo>
                <a:lnTo>
                  <a:pt x="406" y="1655"/>
                </a:lnTo>
                <a:lnTo>
                  <a:pt x="404" y="1651"/>
                </a:lnTo>
                <a:lnTo>
                  <a:pt x="402" y="1646"/>
                </a:lnTo>
                <a:lnTo>
                  <a:pt x="399" y="1637"/>
                </a:lnTo>
                <a:lnTo>
                  <a:pt x="398" y="1629"/>
                </a:lnTo>
                <a:lnTo>
                  <a:pt x="386" y="1629"/>
                </a:lnTo>
                <a:lnTo>
                  <a:pt x="379" y="1629"/>
                </a:lnTo>
                <a:lnTo>
                  <a:pt x="375" y="1629"/>
                </a:lnTo>
                <a:lnTo>
                  <a:pt x="368" y="1629"/>
                </a:lnTo>
                <a:lnTo>
                  <a:pt x="352" y="1630"/>
                </a:lnTo>
                <a:lnTo>
                  <a:pt x="338" y="1634"/>
                </a:lnTo>
                <a:lnTo>
                  <a:pt x="324" y="1639"/>
                </a:lnTo>
                <a:lnTo>
                  <a:pt x="312" y="1647"/>
                </a:lnTo>
                <a:lnTo>
                  <a:pt x="302" y="1657"/>
                </a:lnTo>
                <a:lnTo>
                  <a:pt x="291" y="1667"/>
                </a:lnTo>
                <a:lnTo>
                  <a:pt x="283" y="1681"/>
                </a:lnTo>
                <a:lnTo>
                  <a:pt x="275" y="1694"/>
                </a:lnTo>
                <a:lnTo>
                  <a:pt x="268" y="1709"/>
                </a:lnTo>
                <a:lnTo>
                  <a:pt x="262" y="1723"/>
                </a:lnTo>
                <a:lnTo>
                  <a:pt x="256" y="1739"/>
                </a:lnTo>
                <a:lnTo>
                  <a:pt x="251" y="1757"/>
                </a:lnTo>
                <a:lnTo>
                  <a:pt x="243" y="1790"/>
                </a:lnTo>
                <a:lnTo>
                  <a:pt x="235" y="1822"/>
                </a:lnTo>
                <a:lnTo>
                  <a:pt x="235" y="1827"/>
                </a:lnTo>
                <a:lnTo>
                  <a:pt x="232" y="1833"/>
                </a:lnTo>
                <a:lnTo>
                  <a:pt x="228" y="1839"/>
                </a:lnTo>
                <a:lnTo>
                  <a:pt x="224" y="1846"/>
                </a:lnTo>
                <a:lnTo>
                  <a:pt x="212" y="1861"/>
                </a:lnTo>
                <a:lnTo>
                  <a:pt x="198" y="1877"/>
                </a:lnTo>
                <a:lnTo>
                  <a:pt x="167" y="1906"/>
                </a:lnTo>
                <a:lnTo>
                  <a:pt x="146" y="1930"/>
                </a:lnTo>
                <a:lnTo>
                  <a:pt x="135" y="1944"/>
                </a:lnTo>
                <a:lnTo>
                  <a:pt x="126" y="1958"/>
                </a:lnTo>
                <a:lnTo>
                  <a:pt x="118" y="1972"/>
                </a:lnTo>
                <a:lnTo>
                  <a:pt x="111" y="1987"/>
                </a:lnTo>
                <a:lnTo>
                  <a:pt x="100" y="2016"/>
                </a:lnTo>
                <a:lnTo>
                  <a:pt x="91" y="2047"/>
                </a:lnTo>
                <a:lnTo>
                  <a:pt x="83" y="2080"/>
                </a:lnTo>
                <a:lnTo>
                  <a:pt x="76" y="2114"/>
                </a:lnTo>
                <a:lnTo>
                  <a:pt x="67" y="2147"/>
                </a:lnTo>
                <a:lnTo>
                  <a:pt x="55" y="2183"/>
                </a:lnTo>
                <a:lnTo>
                  <a:pt x="50" y="2195"/>
                </a:lnTo>
                <a:lnTo>
                  <a:pt x="42" y="2206"/>
                </a:lnTo>
                <a:lnTo>
                  <a:pt x="32" y="2218"/>
                </a:lnTo>
                <a:lnTo>
                  <a:pt x="23" y="2228"/>
                </a:lnTo>
                <a:lnTo>
                  <a:pt x="15" y="2240"/>
                </a:lnTo>
                <a:lnTo>
                  <a:pt x="7" y="2254"/>
                </a:lnTo>
                <a:lnTo>
                  <a:pt x="4" y="2260"/>
                </a:lnTo>
                <a:lnTo>
                  <a:pt x="3" y="2266"/>
                </a:lnTo>
                <a:lnTo>
                  <a:pt x="2" y="2272"/>
                </a:lnTo>
                <a:lnTo>
                  <a:pt x="0" y="2279"/>
                </a:lnTo>
                <a:lnTo>
                  <a:pt x="2" y="2284"/>
                </a:lnTo>
                <a:lnTo>
                  <a:pt x="6" y="2290"/>
                </a:lnTo>
                <a:lnTo>
                  <a:pt x="10" y="2295"/>
                </a:lnTo>
                <a:lnTo>
                  <a:pt x="16" y="2300"/>
                </a:lnTo>
                <a:lnTo>
                  <a:pt x="26" y="2310"/>
                </a:lnTo>
                <a:lnTo>
                  <a:pt x="31" y="2315"/>
                </a:lnTo>
                <a:lnTo>
                  <a:pt x="38" y="2336"/>
                </a:lnTo>
                <a:lnTo>
                  <a:pt x="47" y="2356"/>
                </a:lnTo>
                <a:lnTo>
                  <a:pt x="56" y="2372"/>
                </a:lnTo>
                <a:lnTo>
                  <a:pt x="67" y="2388"/>
                </a:lnTo>
                <a:lnTo>
                  <a:pt x="79" y="2402"/>
                </a:lnTo>
                <a:lnTo>
                  <a:pt x="91" y="2414"/>
                </a:lnTo>
                <a:lnTo>
                  <a:pt x="103" y="2426"/>
                </a:lnTo>
                <a:lnTo>
                  <a:pt x="115" y="2438"/>
                </a:lnTo>
                <a:lnTo>
                  <a:pt x="140" y="2460"/>
                </a:lnTo>
                <a:lnTo>
                  <a:pt x="163" y="2484"/>
                </a:lnTo>
                <a:lnTo>
                  <a:pt x="174" y="2499"/>
                </a:lnTo>
                <a:lnTo>
                  <a:pt x="183" y="2513"/>
                </a:lnTo>
                <a:lnTo>
                  <a:pt x="192" y="2531"/>
                </a:lnTo>
                <a:lnTo>
                  <a:pt x="199" y="2551"/>
                </a:lnTo>
                <a:lnTo>
                  <a:pt x="215" y="2572"/>
                </a:lnTo>
                <a:lnTo>
                  <a:pt x="234" y="2593"/>
                </a:lnTo>
                <a:lnTo>
                  <a:pt x="242" y="2605"/>
                </a:lnTo>
                <a:lnTo>
                  <a:pt x="248" y="2617"/>
                </a:lnTo>
                <a:lnTo>
                  <a:pt x="250" y="2624"/>
                </a:lnTo>
                <a:lnTo>
                  <a:pt x="252" y="2632"/>
                </a:lnTo>
                <a:lnTo>
                  <a:pt x="254" y="2639"/>
                </a:lnTo>
                <a:lnTo>
                  <a:pt x="254" y="2647"/>
                </a:lnTo>
                <a:lnTo>
                  <a:pt x="252" y="2660"/>
                </a:lnTo>
                <a:lnTo>
                  <a:pt x="251" y="2672"/>
                </a:lnTo>
                <a:lnTo>
                  <a:pt x="248" y="2684"/>
                </a:lnTo>
                <a:lnTo>
                  <a:pt x="244" y="2695"/>
                </a:lnTo>
                <a:lnTo>
                  <a:pt x="242" y="2707"/>
                </a:lnTo>
                <a:lnTo>
                  <a:pt x="239" y="2717"/>
                </a:lnTo>
                <a:lnTo>
                  <a:pt x="236" y="2729"/>
                </a:lnTo>
                <a:lnTo>
                  <a:pt x="235" y="2743"/>
                </a:lnTo>
                <a:lnTo>
                  <a:pt x="236" y="2767"/>
                </a:lnTo>
                <a:lnTo>
                  <a:pt x="239" y="2791"/>
                </a:lnTo>
                <a:lnTo>
                  <a:pt x="242" y="2813"/>
                </a:lnTo>
                <a:lnTo>
                  <a:pt x="244" y="2836"/>
                </a:lnTo>
                <a:lnTo>
                  <a:pt x="248" y="2859"/>
                </a:lnTo>
                <a:lnTo>
                  <a:pt x="251" y="2881"/>
                </a:lnTo>
                <a:lnTo>
                  <a:pt x="252" y="2905"/>
                </a:lnTo>
                <a:lnTo>
                  <a:pt x="254" y="2929"/>
                </a:lnTo>
                <a:lnTo>
                  <a:pt x="254" y="2960"/>
                </a:lnTo>
                <a:lnTo>
                  <a:pt x="254" y="2991"/>
                </a:lnTo>
                <a:lnTo>
                  <a:pt x="254" y="3019"/>
                </a:lnTo>
                <a:lnTo>
                  <a:pt x="254" y="3039"/>
                </a:lnTo>
                <a:lnTo>
                  <a:pt x="251" y="3049"/>
                </a:lnTo>
                <a:lnTo>
                  <a:pt x="246" y="3064"/>
                </a:lnTo>
                <a:lnTo>
                  <a:pt x="243" y="3072"/>
                </a:lnTo>
                <a:lnTo>
                  <a:pt x="240" y="3080"/>
                </a:lnTo>
                <a:lnTo>
                  <a:pt x="240" y="3089"/>
                </a:lnTo>
                <a:lnTo>
                  <a:pt x="242" y="3098"/>
                </a:lnTo>
                <a:lnTo>
                  <a:pt x="246" y="3109"/>
                </a:lnTo>
                <a:lnTo>
                  <a:pt x="251" y="3117"/>
                </a:lnTo>
                <a:lnTo>
                  <a:pt x="259" y="3125"/>
                </a:lnTo>
                <a:lnTo>
                  <a:pt x="267" y="3130"/>
                </a:lnTo>
                <a:lnTo>
                  <a:pt x="284" y="3141"/>
                </a:lnTo>
                <a:lnTo>
                  <a:pt x="304" y="3149"/>
                </a:lnTo>
                <a:lnTo>
                  <a:pt x="324" y="3157"/>
                </a:lnTo>
                <a:lnTo>
                  <a:pt x="343" y="3168"/>
                </a:lnTo>
                <a:lnTo>
                  <a:pt x="351" y="3174"/>
                </a:lnTo>
                <a:lnTo>
                  <a:pt x="358" y="3181"/>
                </a:lnTo>
                <a:lnTo>
                  <a:pt x="364" y="3190"/>
                </a:lnTo>
                <a:lnTo>
                  <a:pt x="368" y="3201"/>
                </a:lnTo>
                <a:lnTo>
                  <a:pt x="375" y="3224"/>
                </a:lnTo>
                <a:lnTo>
                  <a:pt x="382" y="3250"/>
                </a:lnTo>
                <a:lnTo>
                  <a:pt x="387" y="3280"/>
                </a:lnTo>
                <a:lnTo>
                  <a:pt x="394" y="3308"/>
                </a:lnTo>
                <a:lnTo>
                  <a:pt x="402" y="3356"/>
                </a:lnTo>
                <a:lnTo>
                  <a:pt x="404" y="3376"/>
                </a:lnTo>
                <a:lnTo>
                  <a:pt x="402" y="3425"/>
                </a:lnTo>
                <a:lnTo>
                  <a:pt x="398" y="3469"/>
                </a:lnTo>
                <a:lnTo>
                  <a:pt x="394" y="3490"/>
                </a:lnTo>
                <a:lnTo>
                  <a:pt x="388" y="3510"/>
                </a:lnTo>
                <a:lnTo>
                  <a:pt x="384" y="3520"/>
                </a:lnTo>
                <a:lnTo>
                  <a:pt x="380" y="3530"/>
                </a:lnTo>
                <a:lnTo>
                  <a:pt x="375" y="3540"/>
                </a:lnTo>
                <a:lnTo>
                  <a:pt x="368" y="3550"/>
                </a:lnTo>
                <a:lnTo>
                  <a:pt x="230" y="3550"/>
                </a:lnTo>
                <a:lnTo>
                  <a:pt x="218" y="3560"/>
                </a:lnTo>
                <a:lnTo>
                  <a:pt x="207" y="3569"/>
                </a:lnTo>
                <a:lnTo>
                  <a:pt x="199" y="3580"/>
                </a:lnTo>
                <a:lnTo>
                  <a:pt x="191" y="3592"/>
                </a:lnTo>
                <a:lnTo>
                  <a:pt x="176" y="3620"/>
                </a:lnTo>
                <a:lnTo>
                  <a:pt x="158" y="3651"/>
                </a:lnTo>
                <a:lnTo>
                  <a:pt x="163" y="3666"/>
                </a:lnTo>
                <a:lnTo>
                  <a:pt x="171" y="3698"/>
                </a:lnTo>
                <a:lnTo>
                  <a:pt x="172" y="3707"/>
                </a:lnTo>
                <a:lnTo>
                  <a:pt x="174" y="3717"/>
                </a:lnTo>
                <a:lnTo>
                  <a:pt x="174" y="3726"/>
                </a:lnTo>
                <a:lnTo>
                  <a:pt x="172" y="3735"/>
                </a:lnTo>
                <a:lnTo>
                  <a:pt x="171" y="3745"/>
                </a:lnTo>
                <a:lnTo>
                  <a:pt x="168" y="3753"/>
                </a:lnTo>
                <a:lnTo>
                  <a:pt x="163" y="3761"/>
                </a:lnTo>
                <a:lnTo>
                  <a:pt x="158" y="3766"/>
                </a:lnTo>
                <a:lnTo>
                  <a:pt x="152" y="3766"/>
                </a:lnTo>
                <a:lnTo>
                  <a:pt x="148" y="3766"/>
                </a:lnTo>
                <a:lnTo>
                  <a:pt x="144" y="3763"/>
                </a:lnTo>
                <a:lnTo>
                  <a:pt x="139" y="3761"/>
                </a:lnTo>
                <a:lnTo>
                  <a:pt x="139" y="3785"/>
                </a:lnTo>
                <a:lnTo>
                  <a:pt x="139" y="3805"/>
                </a:lnTo>
                <a:lnTo>
                  <a:pt x="139" y="3822"/>
                </a:lnTo>
                <a:lnTo>
                  <a:pt x="139" y="3839"/>
                </a:lnTo>
                <a:lnTo>
                  <a:pt x="140" y="3854"/>
                </a:lnTo>
                <a:lnTo>
                  <a:pt x="143" y="3866"/>
                </a:lnTo>
                <a:lnTo>
                  <a:pt x="148" y="3874"/>
                </a:lnTo>
                <a:lnTo>
                  <a:pt x="154" y="3881"/>
                </a:lnTo>
                <a:lnTo>
                  <a:pt x="162" y="3887"/>
                </a:lnTo>
                <a:lnTo>
                  <a:pt x="170" y="3897"/>
                </a:lnTo>
                <a:lnTo>
                  <a:pt x="179" y="3907"/>
                </a:lnTo>
                <a:lnTo>
                  <a:pt x="187" y="3923"/>
                </a:lnTo>
                <a:lnTo>
                  <a:pt x="191" y="3933"/>
                </a:lnTo>
                <a:lnTo>
                  <a:pt x="191" y="3942"/>
                </a:lnTo>
                <a:lnTo>
                  <a:pt x="190" y="3951"/>
                </a:lnTo>
                <a:lnTo>
                  <a:pt x="188" y="3961"/>
                </a:lnTo>
                <a:lnTo>
                  <a:pt x="188" y="3970"/>
                </a:lnTo>
                <a:lnTo>
                  <a:pt x="190" y="3977"/>
                </a:lnTo>
                <a:lnTo>
                  <a:pt x="191" y="3981"/>
                </a:lnTo>
                <a:lnTo>
                  <a:pt x="192" y="3983"/>
                </a:lnTo>
                <a:lnTo>
                  <a:pt x="195" y="3987"/>
                </a:lnTo>
                <a:lnTo>
                  <a:pt x="199" y="3989"/>
                </a:lnTo>
                <a:lnTo>
                  <a:pt x="207" y="3994"/>
                </a:lnTo>
                <a:lnTo>
                  <a:pt x="215" y="3998"/>
                </a:lnTo>
                <a:lnTo>
                  <a:pt x="222" y="4001"/>
                </a:lnTo>
                <a:lnTo>
                  <a:pt x="230" y="4003"/>
                </a:lnTo>
                <a:lnTo>
                  <a:pt x="243" y="4006"/>
                </a:lnTo>
                <a:lnTo>
                  <a:pt x="258" y="4006"/>
                </a:lnTo>
                <a:lnTo>
                  <a:pt x="272" y="4006"/>
                </a:lnTo>
                <a:lnTo>
                  <a:pt x="287" y="4006"/>
                </a:lnTo>
                <a:lnTo>
                  <a:pt x="303" y="4009"/>
                </a:lnTo>
                <a:lnTo>
                  <a:pt x="320" y="4014"/>
                </a:lnTo>
                <a:lnTo>
                  <a:pt x="327" y="4017"/>
                </a:lnTo>
                <a:lnTo>
                  <a:pt x="335" y="4022"/>
                </a:lnTo>
                <a:lnTo>
                  <a:pt x="340" y="4027"/>
                </a:lnTo>
                <a:lnTo>
                  <a:pt x="347" y="4033"/>
                </a:lnTo>
                <a:lnTo>
                  <a:pt x="356" y="4046"/>
                </a:lnTo>
                <a:lnTo>
                  <a:pt x="366" y="4061"/>
                </a:lnTo>
                <a:lnTo>
                  <a:pt x="382" y="4093"/>
                </a:lnTo>
                <a:lnTo>
                  <a:pt x="398" y="4122"/>
                </a:lnTo>
                <a:lnTo>
                  <a:pt x="406" y="4130"/>
                </a:lnTo>
                <a:lnTo>
                  <a:pt x="415" y="4137"/>
                </a:lnTo>
                <a:lnTo>
                  <a:pt x="424" y="4141"/>
                </a:lnTo>
                <a:lnTo>
                  <a:pt x="434" y="4145"/>
                </a:lnTo>
                <a:lnTo>
                  <a:pt x="443" y="4149"/>
                </a:lnTo>
                <a:lnTo>
                  <a:pt x="451" y="4153"/>
                </a:lnTo>
                <a:lnTo>
                  <a:pt x="459" y="4158"/>
                </a:lnTo>
                <a:lnTo>
                  <a:pt x="464" y="4163"/>
                </a:lnTo>
                <a:lnTo>
                  <a:pt x="468" y="4177"/>
                </a:lnTo>
                <a:lnTo>
                  <a:pt x="470" y="4194"/>
                </a:lnTo>
                <a:lnTo>
                  <a:pt x="472" y="4211"/>
                </a:lnTo>
                <a:lnTo>
                  <a:pt x="474" y="4230"/>
                </a:lnTo>
                <a:lnTo>
                  <a:pt x="476" y="4246"/>
                </a:lnTo>
                <a:lnTo>
                  <a:pt x="482" y="4259"/>
                </a:lnTo>
                <a:lnTo>
                  <a:pt x="484" y="4264"/>
                </a:lnTo>
                <a:lnTo>
                  <a:pt x="490" y="4268"/>
                </a:lnTo>
                <a:lnTo>
                  <a:pt x="495" y="4271"/>
                </a:lnTo>
                <a:lnTo>
                  <a:pt x="500" y="4272"/>
                </a:lnTo>
                <a:lnTo>
                  <a:pt x="518" y="4272"/>
                </a:lnTo>
                <a:lnTo>
                  <a:pt x="534" y="4272"/>
                </a:lnTo>
                <a:lnTo>
                  <a:pt x="547" y="4274"/>
                </a:lnTo>
                <a:lnTo>
                  <a:pt x="560" y="4276"/>
                </a:lnTo>
                <a:lnTo>
                  <a:pt x="575" y="4279"/>
                </a:lnTo>
                <a:lnTo>
                  <a:pt x="588" y="4284"/>
                </a:lnTo>
                <a:lnTo>
                  <a:pt x="604" y="4292"/>
                </a:lnTo>
                <a:lnTo>
                  <a:pt x="621" y="4302"/>
                </a:lnTo>
                <a:lnTo>
                  <a:pt x="628" y="4306"/>
                </a:lnTo>
                <a:lnTo>
                  <a:pt x="633" y="4311"/>
                </a:lnTo>
                <a:lnTo>
                  <a:pt x="639" y="4315"/>
                </a:lnTo>
                <a:lnTo>
                  <a:pt x="644" y="4322"/>
                </a:lnTo>
                <a:lnTo>
                  <a:pt x="655" y="4334"/>
                </a:lnTo>
                <a:lnTo>
                  <a:pt x="664" y="4346"/>
                </a:lnTo>
                <a:lnTo>
                  <a:pt x="675" y="4356"/>
                </a:lnTo>
                <a:lnTo>
                  <a:pt x="687" y="4366"/>
                </a:lnTo>
                <a:lnTo>
                  <a:pt x="693" y="4370"/>
                </a:lnTo>
                <a:lnTo>
                  <a:pt x="701" y="4372"/>
                </a:lnTo>
                <a:lnTo>
                  <a:pt x="708" y="4374"/>
                </a:lnTo>
                <a:lnTo>
                  <a:pt x="717" y="4375"/>
                </a:lnTo>
                <a:lnTo>
                  <a:pt x="727" y="4374"/>
                </a:lnTo>
                <a:lnTo>
                  <a:pt x="736" y="4371"/>
                </a:lnTo>
                <a:lnTo>
                  <a:pt x="743" y="4366"/>
                </a:lnTo>
                <a:lnTo>
                  <a:pt x="749" y="4360"/>
                </a:lnTo>
                <a:lnTo>
                  <a:pt x="755" y="4354"/>
                </a:lnTo>
                <a:lnTo>
                  <a:pt x="760" y="4344"/>
                </a:lnTo>
                <a:lnTo>
                  <a:pt x="764" y="4335"/>
                </a:lnTo>
                <a:lnTo>
                  <a:pt x="768" y="4324"/>
                </a:lnTo>
                <a:lnTo>
                  <a:pt x="773" y="4302"/>
                </a:lnTo>
                <a:lnTo>
                  <a:pt x="776" y="4278"/>
                </a:lnTo>
                <a:lnTo>
                  <a:pt x="777" y="4254"/>
                </a:lnTo>
                <a:lnTo>
                  <a:pt x="777" y="4230"/>
                </a:lnTo>
                <a:lnTo>
                  <a:pt x="777" y="4222"/>
                </a:lnTo>
                <a:lnTo>
                  <a:pt x="779" y="4215"/>
                </a:lnTo>
                <a:lnTo>
                  <a:pt x="781" y="4210"/>
                </a:lnTo>
                <a:lnTo>
                  <a:pt x="784" y="4205"/>
                </a:lnTo>
                <a:lnTo>
                  <a:pt x="787" y="4202"/>
                </a:lnTo>
                <a:lnTo>
                  <a:pt x="789" y="4199"/>
                </a:lnTo>
                <a:lnTo>
                  <a:pt x="793" y="4197"/>
                </a:lnTo>
                <a:lnTo>
                  <a:pt x="797" y="4195"/>
                </a:lnTo>
                <a:lnTo>
                  <a:pt x="816" y="4193"/>
                </a:lnTo>
                <a:lnTo>
                  <a:pt x="832" y="4189"/>
                </a:lnTo>
                <a:lnTo>
                  <a:pt x="835" y="4185"/>
                </a:lnTo>
                <a:lnTo>
                  <a:pt x="837" y="4179"/>
                </a:lnTo>
                <a:lnTo>
                  <a:pt x="839" y="4174"/>
                </a:lnTo>
                <a:lnTo>
                  <a:pt x="840" y="4167"/>
                </a:lnTo>
                <a:lnTo>
                  <a:pt x="843" y="4154"/>
                </a:lnTo>
                <a:lnTo>
                  <a:pt x="843" y="4139"/>
                </a:lnTo>
                <a:lnTo>
                  <a:pt x="844" y="4126"/>
                </a:lnTo>
                <a:lnTo>
                  <a:pt x="844" y="4111"/>
                </a:lnTo>
                <a:lnTo>
                  <a:pt x="847" y="4101"/>
                </a:lnTo>
                <a:lnTo>
                  <a:pt x="849" y="4091"/>
                </a:lnTo>
                <a:lnTo>
                  <a:pt x="857" y="4082"/>
                </a:lnTo>
                <a:lnTo>
                  <a:pt x="868" y="4074"/>
                </a:lnTo>
                <a:lnTo>
                  <a:pt x="879" y="4067"/>
                </a:lnTo>
                <a:lnTo>
                  <a:pt x="892" y="4062"/>
                </a:lnTo>
                <a:lnTo>
                  <a:pt x="919" y="4053"/>
                </a:lnTo>
                <a:lnTo>
                  <a:pt x="947" y="4045"/>
                </a:lnTo>
                <a:lnTo>
                  <a:pt x="959" y="4041"/>
                </a:lnTo>
                <a:lnTo>
                  <a:pt x="969" y="4037"/>
                </a:lnTo>
                <a:lnTo>
                  <a:pt x="980" y="4031"/>
                </a:lnTo>
                <a:lnTo>
                  <a:pt x="987" y="4026"/>
                </a:lnTo>
                <a:lnTo>
                  <a:pt x="989" y="4022"/>
                </a:lnTo>
                <a:lnTo>
                  <a:pt x="992" y="4019"/>
                </a:lnTo>
                <a:lnTo>
                  <a:pt x="993" y="4015"/>
                </a:lnTo>
                <a:lnTo>
                  <a:pt x="995" y="4010"/>
                </a:lnTo>
                <a:lnTo>
                  <a:pt x="995" y="4006"/>
                </a:lnTo>
                <a:lnTo>
                  <a:pt x="993" y="4001"/>
                </a:lnTo>
                <a:lnTo>
                  <a:pt x="991" y="3995"/>
                </a:lnTo>
                <a:lnTo>
                  <a:pt x="988" y="3989"/>
                </a:lnTo>
                <a:lnTo>
                  <a:pt x="973" y="3953"/>
                </a:lnTo>
                <a:lnTo>
                  <a:pt x="961" y="3917"/>
                </a:lnTo>
                <a:lnTo>
                  <a:pt x="959" y="3910"/>
                </a:lnTo>
                <a:lnTo>
                  <a:pt x="955" y="3902"/>
                </a:lnTo>
                <a:lnTo>
                  <a:pt x="951" y="3897"/>
                </a:lnTo>
                <a:lnTo>
                  <a:pt x="947" y="3891"/>
                </a:lnTo>
                <a:lnTo>
                  <a:pt x="941" y="3887"/>
                </a:lnTo>
                <a:lnTo>
                  <a:pt x="936" y="3883"/>
                </a:lnTo>
                <a:lnTo>
                  <a:pt x="929" y="3882"/>
                </a:lnTo>
                <a:lnTo>
                  <a:pt x="923" y="3881"/>
                </a:lnTo>
                <a:lnTo>
                  <a:pt x="915" y="3882"/>
                </a:lnTo>
                <a:lnTo>
                  <a:pt x="909" y="3885"/>
                </a:lnTo>
                <a:lnTo>
                  <a:pt x="905" y="3889"/>
                </a:lnTo>
                <a:lnTo>
                  <a:pt x="903" y="3893"/>
                </a:lnTo>
                <a:lnTo>
                  <a:pt x="900" y="3897"/>
                </a:lnTo>
                <a:lnTo>
                  <a:pt x="899" y="3901"/>
                </a:lnTo>
                <a:lnTo>
                  <a:pt x="896" y="3903"/>
                </a:lnTo>
                <a:lnTo>
                  <a:pt x="892" y="3905"/>
                </a:lnTo>
                <a:lnTo>
                  <a:pt x="884" y="3903"/>
                </a:lnTo>
                <a:lnTo>
                  <a:pt x="877" y="3901"/>
                </a:lnTo>
                <a:lnTo>
                  <a:pt x="872" y="3895"/>
                </a:lnTo>
                <a:lnTo>
                  <a:pt x="868" y="3889"/>
                </a:lnTo>
                <a:lnTo>
                  <a:pt x="865" y="3882"/>
                </a:lnTo>
                <a:lnTo>
                  <a:pt x="863" y="3874"/>
                </a:lnTo>
                <a:lnTo>
                  <a:pt x="863" y="3869"/>
                </a:lnTo>
                <a:lnTo>
                  <a:pt x="861" y="3863"/>
                </a:lnTo>
                <a:lnTo>
                  <a:pt x="863" y="3855"/>
                </a:lnTo>
                <a:lnTo>
                  <a:pt x="864" y="3849"/>
                </a:lnTo>
                <a:lnTo>
                  <a:pt x="868" y="3843"/>
                </a:lnTo>
                <a:lnTo>
                  <a:pt x="872" y="3837"/>
                </a:lnTo>
                <a:lnTo>
                  <a:pt x="881" y="3827"/>
                </a:lnTo>
                <a:lnTo>
                  <a:pt x="891" y="3817"/>
                </a:lnTo>
                <a:lnTo>
                  <a:pt x="895" y="3810"/>
                </a:lnTo>
                <a:lnTo>
                  <a:pt x="899" y="3803"/>
                </a:lnTo>
                <a:lnTo>
                  <a:pt x="901" y="3797"/>
                </a:lnTo>
                <a:lnTo>
                  <a:pt x="903" y="3789"/>
                </a:lnTo>
                <a:lnTo>
                  <a:pt x="903" y="3779"/>
                </a:lnTo>
                <a:lnTo>
                  <a:pt x="901" y="3769"/>
                </a:lnTo>
                <a:lnTo>
                  <a:pt x="897" y="3757"/>
                </a:lnTo>
                <a:lnTo>
                  <a:pt x="892" y="3742"/>
                </a:lnTo>
                <a:lnTo>
                  <a:pt x="900" y="3725"/>
                </a:lnTo>
                <a:lnTo>
                  <a:pt x="912" y="3703"/>
                </a:lnTo>
                <a:lnTo>
                  <a:pt x="925" y="3679"/>
                </a:lnTo>
                <a:lnTo>
                  <a:pt x="941" y="3657"/>
                </a:lnTo>
                <a:lnTo>
                  <a:pt x="949" y="3646"/>
                </a:lnTo>
                <a:lnTo>
                  <a:pt x="957" y="3637"/>
                </a:lnTo>
                <a:lnTo>
                  <a:pt x="967" y="3628"/>
                </a:lnTo>
                <a:lnTo>
                  <a:pt x="976" y="3620"/>
                </a:lnTo>
                <a:lnTo>
                  <a:pt x="985" y="3613"/>
                </a:lnTo>
                <a:lnTo>
                  <a:pt x="995" y="3608"/>
                </a:lnTo>
                <a:lnTo>
                  <a:pt x="1003" y="3605"/>
                </a:lnTo>
                <a:lnTo>
                  <a:pt x="1012" y="3604"/>
                </a:lnTo>
                <a:lnTo>
                  <a:pt x="1019" y="3605"/>
                </a:lnTo>
                <a:lnTo>
                  <a:pt x="1024" y="3608"/>
                </a:lnTo>
                <a:lnTo>
                  <a:pt x="1028" y="3613"/>
                </a:lnTo>
                <a:lnTo>
                  <a:pt x="1031" y="3618"/>
                </a:lnTo>
                <a:lnTo>
                  <a:pt x="1033" y="3625"/>
                </a:lnTo>
                <a:lnTo>
                  <a:pt x="1035" y="3632"/>
                </a:lnTo>
                <a:lnTo>
                  <a:pt x="1036" y="3640"/>
                </a:lnTo>
                <a:lnTo>
                  <a:pt x="1036" y="3646"/>
                </a:lnTo>
                <a:lnTo>
                  <a:pt x="1036" y="3654"/>
                </a:lnTo>
                <a:lnTo>
                  <a:pt x="1033" y="3661"/>
                </a:lnTo>
                <a:lnTo>
                  <a:pt x="1029" y="3667"/>
                </a:lnTo>
                <a:lnTo>
                  <a:pt x="1024" y="3671"/>
                </a:lnTo>
                <a:lnTo>
                  <a:pt x="1020" y="3675"/>
                </a:lnTo>
                <a:lnTo>
                  <a:pt x="1016" y="3679"/>
                </a:lnTo>
                <a:lnTo>
                  <a:pt x="1013" y="3683"/>
                </a:lnTo>
                <a:lnTo>
                  <a:pt x="1012" y="3689"/>
                </a:lnTo>
                <a:lnTo>
                  <a:pt x="1015" y="3693"/>
                </a:lnTo>
                <a:lnTo>
                  <a:pt x="1020" y="3699"/>
                </a:lnTo>
                <a:lnTo>
                  <a:pt x="1028" y="3706"/>
                </a:lnTo>
                <a:lnTo>
                  <a:pt x="1039" y="3713"/>
                </a:lnTo>
                <a:lnTo>
                  <a:pt x="1068" y="3727"/>
                </a:lnTo>
                <a:lnTo>
                  <a:pt x="1101" y="3742"/>
                </a:lnTo>
                <a:lnTo>
                  <a:pt x="1136" y="3757"/>
                </a:lnTo>
                <a:lnTo>
                  <a:pt x="1169" y="3767"/>
                </a:lnTo>
                <a:lnTo>
                  <a:pt x="1185" y="3773"/>
                </a:lnTo>
                <a:lnTo>
                  <a:pt x="1199" y="3775"/>
                </a:lnTo>
                <a:lnTo>
                  <a:pt x="1209" y="3778"/>
                </a:lnTo>
                <a:lnTo>
                  <a:pt x="1217" y="3778"/>
                </a:lnTo>
                <a:lnTo>
                  <a:pt x="1225" y="3778"/>
                </a:lnTo>
                <a:lnTo>
                  <a:pt x="1235" y="3775"/>
                </a:lnTo>
                <a:lnTo>
                  <a:pt x="1243" y="3773"/>
                </a:lnTo>
                <a:lnTo>
                  <a:pt x="1251" y="3770"/>
                </a:lnTo>
                <a:lnTo>
                  <a:pt x="1259" y="3766"/>
                </a:lnTo>
                <a:lnTo>
                  <a:pt x="1267" y="3763"/>
                </a:lnTo>
                <a:lnTo>
                  <a:pt x="1275" y="3761"/>
                </a:lnTo>
                <a:lnTo>
                  <a:pt x="1284" y="3761"/>
                </a:lnTo>
                <a:lnTo>
                  <a:pt x="1293" y="3761"/>
                </a:lnTo>
                <a:lnTo>
                  <a:pt x="1303" y="3762"/>
                </a:lnTo>
                <a:lnTo>
                  <a:pt x="1312" y="3765"/>
                </a:lnTo>
                <a:lnTo>
                  <a:pt x="1320" y="3767"/>
                </a:lnTo>
                <a:lnTo>
                  <a:pt x="1336" y="3773"/>
                </a:lnTo>
                <a:lnTo>
                  <a:pt x="1352" y="3779"/>
                </a:lnTo>
                <a:lnTo>
                  <a:pt x="1367" y="3786"/>
                </a:lnTo>
                <a:lnTo>
                  <a:pt x="1382" y="3791"/>
                </a:lnTo>
                <a:lnTo>
                  <a:pt x="1390" y="3793"/>
                </a:lnTo>
                <a:lnTo>
                  <a:pt x="1398" y="3793"/>
                </a:lnTo>
                <a:lnTo>
                  <a:pt x="1406" y="3793"/>
                </a:lnTo>
                <a:lnTo>
                  <a:pt x="1416" y="3790"/>
                </a:lnTo>
                <a:lnTo>
                  <a:pt x="1438" y="3782"/>
                </a:lnTo>
                <a:lnTo>
                  <a:pt x="1458" y="3771"/>
                </a:lnTo>
                <a:lnTo>
                  <a:pt x="1474" y="3762"/>
                </a:lnTo>
                <a:lnTo>
                  <a:pt x="1489" y="3750"/>
                </a:lnTo>
                <a:lnTo>
                  <a:pt x="1501" y="3738"/>
                </a:lnTo>
                <a:lnTo>
                  <a:pt x="1512" y="3723"/>
                </a:lnTo>
                <a:lnTo>
                  <a:pt x="1521" y="3707"/>
                </a:lnTo>
                <a:lnTo>
                  <a:pt x="1530" y="3689"/>
                </a:lnTo>
                <a:lnTo>
                  <a:pt x="1566" y="3689"/>
                </a:lnTo>
                <a:lnTo>
                  <a:pt x="1576" y="3670"/>
                </a:lnTo>
                <a:lnTo>
                  <a:pt x="1584" y="3653"/>
                </a:lnTo>
                <a:lnTo>
                  <a:pt x="1590" y="3637"/>
                </a:lnTo>
                <a:lnTo>
                  <a:pt x="1596" y="3621"/>
                </a:lnTo>
                <a:lnTo>
                  <a:pt x="1601" y="3605"/>
                </a:lnTo>
                <a:lnTo>
                  <a:pt x="1606" y="3590"/>
                </a:lnTo>
                <a:lnTo>
                  <a:pt x="1613" y="3576"/>
                </a:lnTo>
                <a:lnTo>
                  <a:pt x="1621" y="3562"/>
                </a:lnTo>
                <a:lnTo>
                  <a:pt x="1626" y="3552"/>
                </a:lnTo>
                <a:lnTo>
                  <a:pt x="1633" y="3542"/>
                </a:lnTo>
                <a:lnTo>
                  <a:pt x="1641" y="3536"/>
                </a:lnTo>
                <a:lnTo>
                  <a:pt x="1649" y="3530"/>
                </a:lnTo>
                <a:lnTo>
                  <a:pt x="1666" y="3521"/>
                </a:lnTo>
                <a:lnTo>
                  <a:pt x="1684" y="3514"/>
                </a:lnTo>
                <a:lnTo>
                  <a:pt x="1702" y="3508"/>
                </a:lnTo>
                <a:lnTo>
                  <a:pt x="1718" y="3500"/>
                </a:lnTo>
                <a:lnTo>
                  <a:pt x="1726" y="3494"/>
                </a:lnTo>
                <a:lnTo>
                  <a:pt x="1734" y="3489"/>
                </a:lnTo>
                <a:lnTo>
                  <a:pt x="1741" y="3481"/>
                </a:lnTo>
                <a:lnTo>
                  <a:pt x="1746" y="3472"/>
                </a:lnTo>
                <a:lnTo>
                  <a:pt x="1754" y="3458"/>
                </a:lnTo>
                <a:lnTo>
                  <a:pt x="1762" y="3444"/>
                </a:lnTo>
                <a:lnTo>
                  <a:pt x="1769" y="3426"/>
                </a:lnTo>
                <a:lnTo>
                  <a:pt x="1776" y="3408"/>
                </a:lnTo>
                <a:lnTo>
                  <a:pt x="1789" y="3366"/>
                </a:lnTo>
                <a:lnTo>
                  <a:pt x="1805" y="3325"/>
                </a:lnTo>
                <a:lnTo>
                  <a:pt x="1813" y="3305"/>
                </a:lnTo>
                <a:lnTo>
                  <a:pt x="1822" y="3286"/>
                </a:lnTo>
                <a:lnTo>
                  <a:pt x="1833" y="3270"/>
                </a:lnTo>
                <a:lnTo>
                  <a:pt x="1845" y="3254"/>
                </a:lnTo>
                <a:lnTo>
                  <a:pt x="1850" y="3248"/>
                </a:lnTo>
                <a:lnTo>
                  <a:pt x="1857" y="3242"/>
                </a:lnTo>
                <a:lnTo>
                  <a:pt x="1864" y="3237"/>
                </a:lnTo>
                <a:lnTo>
                  <a:pt x="1870" y="3233"/>
                </a:lnTo>
                <a:lnTo>
                  <a:pt x="1878" y="3229"/>
                </a:lnTo>
                <a:lnTo>
                  <a:pt x="1886" y="3226"/>
                </a:lnTo>
                <a:lnTo>
                  <a:pt x="1894" y="3225"/>
                </a:lnTo>
                <a:lnTo>
                  <a:pt x="1904" y="3225"/>
                </a:lnTo>
                <a:lnTo>
                  <a:pt x="1920" y="3225"/>
                </a:lnTo>
                <a:lnTo>
                  <a:pt x="1934" y="3229"/>
                </a:lnTo>
                <a:lnTo>
                  <a:pt x="1948" y="3233"/>
                </a:lnTo>
                <a:lnTo>
                  <a:pt x="1961" y="3237"/>
                </a:lnTo>
                <a:lnTo>
                  <a:pt x="1986" y="3248"/>
                </a:lnTo>
                <a:lnTo>
                  <a:pt x="2006" y="3254"/>
                </a:lnTo>
                <a:lnTo>
                  <a:pt x="2109" y="3254"/>
                </a:lnTo>
                <a:lnTo>
                  <a:pt x="2125" y="3266"/>
                </a:lnTo>
                <a:lnTo>
                  <a:pt x="2141" y="3277"/>
                </a:lnTo>
                <a:lnTo>
                  <a:pt x="2158" y="3284"/>
                </a:lnTo>
                <a:lnTo>
                  <a:pt x="2177" y="3289"/>
                </a:lnTo>
                <a:lnTo>
                  <a:pt x="2195" y="3293"/>
                </a:lnTo>
                <a:lnTo>
                  <a:pt x="2215" y="3296"/>
                </a:lnTo>
                <a:lnTo>
                  <a:pt x="2237" y="3297"/>
                </a:lnTo>
                <a:lnTo>
                  <a:pt x="2259" y="3297"/>
                </a:lnTo>
                <a:lnTo>
                  <a:pt x="2275" y="3297"/>
                </a:lnTo>
                <a:lnTo>
                  <a:pt x="2291" y="3300"/>
                </a:lnTo>
                <a:lnTo>
                  <a:pt x="2305" y="3304"/>
                </a:lnTo>
                <a:lnTo>
                  <a:pt x="2318" y="3308"/>
                </a:lnTo>
                <a:lnTo>
                  <a:pt x="2329" y="3313"/>
                </a:lnTo>
                <a:lnTo>
                  <a:pt x="2339" y="3320"/>
                </a:lnTo>
                <a:lnTo>
                  <a:pt x="2350" y="3326"/>
                </a:lnTo>
                <a:lnTo>
                  <a:pt x="2359" y="3333"/>
                </a:lnTo>
                <a:lnTo>
                  <a:pt x="2379" y="3346"/>
                </a:lnTo>
                <a:lnTo>
                  <a:pt x="2399" y="3358"/>
                </a:lnTo>
                <a:lnTo>
                  <a:pt x="2410" y="3362"/>
                </a:lnTo>
                <a:lnTo>
                  <a:pt x="2423" y="3366"/>
                </a:lnTo>
                <a:lnTo>
                  <a:pt x="2437" y="3368"/>
                </a:lnTo>
                <a:lnTo>
                  <a:pt x="2451" y="3369"/>
                </a:lnTo>
                <a:lnTo>
                  <a:pt x="2461" y="3368"/>
                </a:lnTo>
                <a:lnTo>
                  <a:pt x="2470" y="3365"/>
                </a:lnTo>
                <a:lnTo>
                  <a:pt x="2479" y="3361"/>
                </a:lnTo>
                <a:lnTo>
                  <a:pt x="2487" y="3356"/>
                </a:lnTo>
                <a:lnTo>
                  <a:pt x="2505" y="3341"/>
                </a:lnTo>
                <a:lnTo>
                  <a:pt x="2521" y="3324"/>
                </a:lnTo>
                <a:lnTo>
                  <a:pt x="2530" y="3316"/>
                </a:lnTo>
                <a:lnTo>
                  <a:pt x="2538" y="3308"/>
                </a:lnTo>
                <a:lnTo>
                  <a:pt x="2547" y="3300"/>
                </a:lnTo>
                <a:lnTo>
                  <a:pt x="2558" y="3293"/>
                </a:lnTo>
                <a:lnTo>
                  <a:pt x="2569" y="3288"/>
                </a:lnTo>
                <a:lnTo>
                  <a:pt x="2581" y="3282"/>
                </a:lnTo>
                <a:lnTo>
                  <a:pt x="2594" y="3280"/>
                </a:lnTo>
                <a:lnTo>
                  <a:pt x="2609" y="3278"/>
                </a:lnTo>
                <a:lnTo>
                  <a:pt x="2615" y="3280"/>
                </a:lnTo>
                <a:lnTo>
                  <a:pt x="2623" y="3281"/>
                </a:lnTo>
                <a:lnTo>
                  <a:pt x="2630" y="3284"/>
                </a:lnTo>
                <a:lnTo>
                  <a:pt x="2635" y="3288"/>
                </a:lnTo>
                <a:lnTo>
                  <a:pt x="2647" y="3296"/>
                </a:lnTo>
                <a:lnTo>
                  <a:pt x="2659" y="3306"/>
                </a:lnTo>
                <a:lnTo>
                  <a:pt x="2671" y="3316"/>
                </a:lnTo>
                <a:lnTo>
                  <a:pt x="2682" y="3325"/>
                </a:lnTo>
                <a:lnTo>
                  <a:pt x="2689" y="3328"/>
                </a:lnTo>
                <a:lnTo>
                  <a:pt x="2695" y="3330"/>
                </a:lnTo>
                <a:lnTo>
                  <a:pt x="2703" y="3333"/>
                </a:lnTo>
                <a:lnTo>
                  <a:pt x="2710" y="3333"/>
                </a:lnTo>
                <a:lnTo>
                  <a:pt x="2711" y="3324"/>
                </a:lnTo>
                <a:lnTo>
                  <a:pt x="2713" y="3316"/>
                </a:lnTo>
                <a:lnTo>
                  <a:pt x="2715" y="3308"/>
                </a:lnTo>
                <a:lnTo>
                  <a:pt x="2719" y="3301"/>
                </a:lnTo>
                <a:lnTo>
                  <a:pt x="2725" y="3294"/>
                </a:lnTo>
                <a:lnTo>
                  <a:pt x="2730" y="3289"/>
                </a:lnTo>
                <a:lnTo>
                  <a:pt x="2737" y="3284"/>
                </a:lnTo>
                <a:lnTo>
                  <a:pt x="2743" y="3280"/>
                </a:lnTo>
                <a:lnTo>
                  <a:pt x="2759" y="3270"/>
                </a:lnTo>
                <a:lnTo>
                  <a:pt x="2777" y="3264"/>
                </a:lnTo>
                <a:lnTo>
                  <a:pt x="2795" y="3257"/>
                </a:lnTo>
                <a:lnTo>
                  <a:pt x="2814" y="3250"/>
                </a:lnTo>
                <a:lnTo>
                  <a:pt x="2833" y="3244"/>
                </a:lnTo>
                <a:lnTo>
                  <a:pt x="2850" y="3237"/>
                </a:lnTo>
                <a:lnTo>
                  <a:pt x="2858" y="3232"/>
                </a:lnTo>
                <a:lnTo>
                  <a:pt x="2866" y="3228"/>
                </a:lnTo>
                <a:lnTo>
                  <a:pt x="2874" y="3222"/>
                </a:lnTo>
                <a:lnTo>
                  <a:pt x="2881" y="3217"/>
                </a:lnTo>
                <a:lnTo>
                  <a:pt x="2887" y="3210"/>
                </a:lnTo>
                <a:lnTo>
                  <a:pt x="2893" y="3204"/>
                </a:lnTo>
                <a:lnTo>
                  <a:pt x="2897" y="3197"/>
                </a:lnTo>
                <a:lnTo>
                  <a:pt x="2901" y="3188"/>
                </a:lnTo>
                <a:lnTo>
                  <a:pt x="2903" y="3180"/>
                </a:lnTo>
                <a:lnTo>
                  <a:pt x="2904" y="3169"/>
                </a:lnTo>
                <a:lnTo>
                  <a:pt x="2904" y="3158"/>
                </a:lnTo>
                <a:lnTo>
                  <a:pt x="2903" y="3146"/>
                </a:lnTo>
                <a:lnTo>
                  <a:pt x="2886" y="3145"/>
                </a:lnTo>
                <a:lnTo>
                  <a:pt x="2869" y="3142"/>
                </a:lnTo>
                <a:lnTo>
                  <a:pt x="2854" y="3138"/>
                </a:lnTo>
                <a:lnTo>
                  <a:pt x="2839" y="3132"/>
                </a:lnTo>
                <a:lnTo>
                  <a:pt x="2826" y="3124"/>
                </a:lnTo>
                <a:lnTo>
                  <a:pt x="2813" y="3114"/>
                </a:lnTo>
                <a:lnTo>
                  <a:pt x="2802" y="3104"/>
                </a:lnTo>
                <a:lnTo>
                  <a:pt x="2791" y="3092"/>
                </a:lnTo>
                <a:lnTo>
                  <a:pt x="2783" y="3078"/>
                </a:lnTo>
                <a:lnTo>
                  <a:pt x="2775" y="3064"/>
                </a:lnTo>
                <a:lnTo>
                  <a:pt x="2769" y="3048"/>
                </a:lnTo>
                <a:lnTo>
                  <a:pt x="2762" y="3032"/>
                </a:lnTo>
                <a:lnTo>
                  <a:pt x="2758" y="3015"/>
                </a:lnTo>
                <a:lnTo>
                  <a:pt x="2755" y="2997"/>
                </a:lnTo>
                <a:lnTo>
                  <a:pt x="2753" y="2979"/>
                </a:lnTo>
                <a:lnTo>
                  <a:pt x="2753" y="2960"/>
                </a:lnTo>
                <a:lnTo>
                  <a:pt x="2753" y="296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Freeform 123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548263" y="2554699"/>
            <a:ext cx="1471999" cy="1143307"/>
          </a:xfrm>
          <a:custGeom>
            <a:avLst/>
            <a:gdLst>
              <a:gd name="T0" fmla="*/ 1621 w 2904"/>
              <a:gd name="T1" fmla="*/ 2017 h 2144"/>
              <a:gd name="T2" fmla="*/ 1734 w 2904"/>
              <a:gd name="T3" fmla="*/ 1944 h 2144"/>
              <a:gd name="T4" fmla="*/ 1822 w 2904"/>
              <a:gd name="T5" fmla="*/ 1741 h 2144"/>
              <a:gd name="T6" fmla="*/ 1904 w 2904"/>
              <a:gd name="T7" fmla="*/ 1680 h 2144"/>
              <a:gd name="T8" fmla="*/ 2158 w 2904"/>
              <a:gd name="T9" fmla="*/ 1739 h 2144"/>
              <a:gd name="T10" fmla="*/ 2329 w 2904"/>
              <a:gd name="T11" fmla="*/ 1768 h 2144"/>
              <a:gd name="T12" fmla="*/ 2461 w 2904"/>
              <a:gd name="T13" fmla="*/ 1823 h 2144"/>
              <a:gd name="T14" fmla="*/ 2569 w 2904"/>
              <a:gd name="T15" fmla="*/ 1743 h 2144"/>
              <a:gd name="T16" fmla="*/ 2671 w 2904"/>
              <a:gd name="T17" fmla="*/ 1771 h 2144"/>
              <a:gd name="T18" fmla="*/ 2725 w 2904"/>
              <a:gd name="T19" fmla="*/ 1749 h 2144"/>
              <a:gd name="T20" fmla="*/ 2858 w 2904"/>
              <a:gd name="T21" fmla="*/ 1687 h 2144"/>
              <a:gd name="T22" fmla="*/ 2904 w 2904"/>
              <a:gd name="T23" fmla="*/ 1613 h 2144"/>
              <a:gd name="T24" fmla="*/ 2783 w 2904"/>
              <a:gd name="T25" fmla="*/ 1533 h 2144"/>
              <a:gd name="T26" fmla="*/ 2725 w 2904"/>
              <a:gd name="T27" fmla="*/ 1395 h 2144"/>
              <a:gd name="T28" fmla="*/ 2629 w 2904"/>
              <a:gd name="T29" fmla="*/ 1355 h 2144"/>
              <a:gd name="T30" fmla="*/ 2558 w 2904"/>
              <a:gd name="T31" fmla="*/ 1282 h 2144"/>
              <a:gd name="T32" fmla="*/ 2486 w 2904"/>
              <a:gd name="T33" fmla="*/ 1280 h 2144"/>
              <a:gd name="T34" fmla="*/ 2419 w 2904"/>
              <a:gd name="T35" fmla="*/ 1228 h 2144"/>
              <a:gd name="T36" fmla="*/ 2330 w 2904"/>
              <a:gd name="T37" fmla="*/ 1183 h 2144"/>
              <a:gd name="T38" fmla="*/ 2230 w 2904"/>
              <a:gd name="T39" fmla="*/ 1275 h 2144"/>
              <a:gd name="T40" fmla="*/ 2041 w 2904"/>
              <a:gd name="T41" fmla="*/ 1256 h 2144"/>
              <a:gd name="T42" fmla="*/ 1914 w 2904"/>
              <a:gd name="T43" fmla="*/ 1126 h 2144"/>
              <a:gd name="T44" fmla="*/ 1717 w 2904"/>
              <a:gd name="T45" fmla="*/ 1058 h 2144"/>
              <a:gd name="T46" fmla="*/ 1549 w 2904"/>
              <a:gd name="T47" fmla="*/ 963 h 2144"/>
              <a:gd name="T48" fmla="*/ 1373 w 2904"/>
              <a:gd name="T49" fmla="*/ 831 h 2144"/>
              <a:gd name="T50" fmla="*/ 1332 w 2904"/>
              <a:gd name="T51" fmla="*/ 697 h 2144"/>
              <a:gd name="T52" fmla="*/ 1225 w 2904"/>
              <a:gd name="T53" fmla="*/ 583 h 2144"/>
              <a:gd name="T54" fmla="*/ 1155 w 2904"/>
              <a:gd name="T55" fmla="*/ 597 h 2144"/>
              <a:gd name="T56" fmla="*/ 1087 w 2904"/>
              <a:gd name="T57" fmla="*/ 591 h 2144"/>
              <a:gd name="T58" fmla="*/ 993 w 2904"/>
              <a:gd name="T59" fmla="*/ 605 h 2144"/>
              <a:gd name="T60" fmla="*/ 943 w 2904"/>
              <a:gd name="T61" fmla="*/ 474 h 2144"/>
              <a:gd name="T62" fmla="*/ 885 w 2904"/>
              <a:gd name="T63" fmla="*/ 409 h 2144"/>
              <a:gd name="T64" fmla="*/ 664 w 2904"/>
              <a:gd name="T65" fmla="*/ 398 h 2144"/>
              <a:gd name="T66" fmla="*/ 611 w 2904"/>
              <a:gd name="T67" fmla="*/ 336 h 2144"/>
              <a:gd name="T68" fmla="*/ 575 w 2904"/>
              <a:gd name="T69" fmla="*/ 256 h 2144"/>
              <a:gd name="T70" fmla="*/ 633 w 2904"/>
              <a:gd name="T71" fmla="*/ 126 h 2144"/>
              <a:gd name="T72" fmla="*/ 590 w 2904"/>
              <a:gd name="T73" fmla="*/ 12 h 2144"/>
              <a:gd name="T74" fmla="*/ 442 w 2904"/>
              <a:gd name="T75" fmla="*/ 110 h 2144"/>
              <a:gd name="T76" fmla="*/ 379 w 2904"/>
              <a:gd name="T77" fmla="*/ 84 h 2144"/>
              <a:gd name="T78" fmla="*/ 275 w 2904"/>
              <a:gd name="T79" fmla="*/ 149 h 2144"/>
              <a:gd name="T80" fmla="*/ 224 w 2904"/>
              <a:gd name="T81" fmla="*/ 301 h 2144"/>
              <a:gd name="T82" fmla="*/ 91 w 2904"/>
              <a:gd name="T83" fmla="*/ 502 h 2144"/>
              <a:gd name="T84" fmla="*/ 7 w 2904"/>
              <a:gd name="T85" fmla="*/ 709 h 2144"/>
              <a:gd name="T86" fmla="*/ 31 w 2904"/>
              <a:gd name="T87" fmla="*/ 770 h 2144"/>
              <a:gd name="T88" fmla="*/ 163 w 2904"/>
              <a:gd name="T89" fmla="*/ 939 h 2144"/>
              <a:gd name="T90" fmla="*/ 252 w 2904"/>
              <a:gd name="T91" fmla="*/ 1087 h 2144"/>
              <a:gd name="T92" fmla="*/ 235 w 2904"/>
              <a:gd name="T93" fmla="*/ 1198 h 2144"/>
              <a:gd name="T94" fmla="*/ 254 w 2904"/>
              <a:gd name="T95" fmla="*/ 1446 h 2144"/>
              <a:gd name="T96" fmla="*/ 251 w 2904"/>
              <a:gd name="T97" fmla="*/ 1572 h 2144"/>
              <a:gd name="T98" fmla="*/ 368 w 2904"/>
              <a:gd name="T99" fmla="*/ 1656 h 2144"/>
              <a:gd name="T100" fmla="*/ 438 w 2904"/>
              <a:gd name="T101" fmla="*/ 1849 h 2144"/>
              <a:gd name="T102" fmla="*/ 519 w 2904"/>
              <a:gd name="T103" fmla="*/ 1837 h 2144"/>
              <a:gd name="T104" fmla="*/ 687 w 2904"/>
              <a:gd name="T105" fmla="*/ 1783 h 2144"/>
              <a:gd name="T106" fmla="*/ 772 w 2904"/>
              <a:gd name="T107" fmla="*/ 1736 h 2144"/>
              <a:gd name="T108" fmla="*/ 847 w 2904"/>
              <a:gd name="T109" fmla="*/ 1709 h 2144"/>
              <a:gd name="T110" fmla="*/ 888 w 2904"/>
              <a:gd name="T111" fmla="*/ 1648 h 2144"/>
              <a:gd name="T112" fmla="*/ 1007 w 2904"/>
              <a:gd name="T113" fmla="*/ 1699 h 2144"/>
              <a:gd name="T114" fmla="*/ 1144 w 2904"/>
              <a:gd name="T115" fmla="*/ 1755 h 2144"/>
              <a:gd name="T116" fmla="*/ 1224 w 2904"/>
              <a:gd name="T117" fmla="*/ 1907 h 2144"/>
              <a:gd name="T118" fmla="*/ 1345 w 2904"/>
              <a:gd name="T119" fmla="*/ 2079 h 2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04" h="2144">
                <a:moveTo>
                  <a:pt x="1530" y="2144"/>
                </a:moveTo>
                <a:lnTo>
                  <a:pt x="1566" y="2144"/>
                </a:lnTo>
                <a:lnTo>
                  <a:pt x="1576" y="2125"/>
                </a:lnTo>
                <a:lnTo>
                  <a:pt x="1584" y="2108"/>
                </a:lnTo>
                <a:lnTo>
                  <a:pt x="1590" y="2092"/>
                </a:lnTo>
                <a:lnTo>
                  <a:pt x="1596" y="2076"/>
                </a:lnTo>
                <a:lnTo>
                  <a:pt x="1601" y="2060"/>
                </a:lnTo>
                <a:lnTo>
                  <a:pt x="1606" y="2045"/>
                </a:lnTo>
                <a:lnTo>
                  <a:pt x="1613" y="2031"/>
                </a:lnTo>
                <a:lnTo>
                  <a:pt x="1621" y="2017"/>
                </a:lnTo>
                <a:lnTo>
                  <a:pt x="1626" y="2007"/>
                </a:lnTo>
                <a:lnTo>
                  <a:pt x="1633" y="1997"/>
                </a:lnTo>
                <a:lnTo>
                  <a:pt x="1641" y="1991"/>
                </a:lnTo>
                <a:lnTo>
                  <a:pt x="1649" y="1985"/>
                </a:lnTo>
                <a:lnTo>
                  <a:pt x="1666" y="1976"/>
                </a:lnTo>
                <a:lnTo>
                  <a:pt x="1684" y="1969"/>
                </a:lnTo>
                <a:lnTo>
                  <a:pt x="1702" y="1963"/>
                </a:lnTo>
                <a:lnTo>
                  <a:pt x="1718" y="1955"/>
                </a:lnTo>
                <a:lnTo>
                  <a:pt x="1726" y="1949"/>
                </a:lnTo>
                <a:lnTo>
                  <a:pt x="1734" y="1944"/>
                </a:lnTo>
                <a:lnTo>
                  <a:pt x="1741" y="1936"/>
                </a:lnTo>
                <a:lnTo>
                  <a:pt x="1746" y="1927"/>
                </a:lnTo>
                <a:lnTo>
                  <a:pt x="1754" y="1913"/>
                </a:lnTo>
                <a:lnTo>
                  <a:pt x="1762" y="1899"/>
                </a:lnTo>
                <a:lnTo>
                  <a:pt x="1769" y="1881"/>
                </a:lnTo>
                <a:lnTo>
                  <a:pt x="1776" y="1863"/>
                </a:lnTo>
                <a:lnTo>
                  <a:pt x="1789" y="1821"/>
                </a:lnTo>
                <a:lnTo>
                  <a:pt x="1805" y="1780"/>
                </a:lnTo>
                <a:lnTo>
                  <a:pt x="1813" y="1760"/>
                </a:lnTo>
                <a:lnTo>
                  <a:pt x="1822" y="1741"/>
                </a:lnTo>
                <a:lnTo>
                  <a:pt x="1833" y="1725"/>
                </a:lnTo>
                <a:lnTo>
                  <a:pt x="1845" y="1709"/>
                </a:lnTo>
                <a:lnTo>
                  <a:pt x="1850" y="1703"/>
                </a:lnTo>
                <a:lnTo>
                  <a:pt x="1857" y="1697"/>
                </a:lnTo>
                <a:lnTo>
                  <a:pt x="1864" y="1692"/>
                </a:lnTo>
                <a:lnTo>
                  <a:pt x="1870" y="1688"/>
                </a:lnTo>
                <a:lnTo>
                  <a:pt x="1878" y="1684"/>
                </a:lnTo>
                <a:lnTo>
                  <a:pt x="1886" y="1681"/>
                </a:lnTo>
                <a:lnTo>
                  <a:pt x="1894" y="1680"/>
                </a:lnTo>
                <a:lnTo>
                  <a:pt x="1904" y="1680"/>
                </a:lnTo>
                <a:lnTo>
                  <a:pt x="1920" y="1680"/>
                </a:lnTo>
                <a:lnTo>
                  <a:pt x="1934" y="1684"/>
                </a:lnTo>
                <a:lnTo>
                  <a:pt x="1948" y="1688"/>
                </a:lnTo>
                <a:lnTo>
                  <a:pt x="1961" y="1692"/>
                </a:lnTo>
                <a:lnTo>
                  <a:pt x="1986" y="1703"/>
                </a:lnTo>
                <a:lnTo>
                  <a:pt x="2006" y="1709"/>
                </a:lnTo>
                <a:lnTo>
                  <a:pt x="2109" y="1709"/>
                </a:lnTo>
                <a:lnTo>
                  <a:pt x="2125" y="1721"/>
                </a:lnTo>
                <a:lnTo>
                  <a:pt x="2141" y="1732"/>
                </a:lnTo>
                <a:lnTo>
                  <a:pt x="2158" y="1739"/>
                </a:lnTo>
                <a:lnTo>
                  <a:pt x="2177" y="1744"/>
                </a:lnTo>
                <a:lnTo>
                  <a:pt x="2195" y="1748"/>
                </a:lnTo>
                <a:lnTo>
                  <a:pt x="2215" y="1751"/>
                </a:lnTo>
                <a:lnTo>
                  <a:pt x="2237" y="1752"/>
                </a:lnTo>
                <a:lnTo>
                  <a:pt x="2259" y="1752"/>
                </a:lnTo>
                <a:lnTo>
                  <a:pt x="2275" y="1752"/>
                </a:lnTo>
                <a:lnTo>
                  <a:pt x="2291" y="1755"/>
                </a:lnTo>
                <a:lnTo>
                  <a:pt x="2305" y="1759"/>
                </a:lnTo>
                <a:lnTo>
                  <a:pt x="2318" y="1763"/>
                </a:lnTo>
                <a:lnTo>
                  <a:pt x="2329" y="1768"/>
                </a:lnTo>
                <a:lnTo>
                  <a:pt x="2339" y="1775"/>
                </a:lnTo>
                <a:lnTo>
                  <a:pt x="2350" y="1781"/>
                </a:lnTo>
                <a:lnTo>
                  <a:pt x="2359" y="1788"/>
                </a:lnTo>
                <a:lnTo>
                  <a:pt x="2379" y="1801"/>
                </a:lnTo>
                <a:lnTo>
                  <a:pt x="2399" y="1813"/>
                </a:lnTo>
                <a:lnTo>
                  <a:pt x="2410" y="1817"/>
                </a:lnTo>
                <a:lnTo>
                  <a:pt x="2423" y="1821"/>
                </a:lnTo>
                <a:lnTo>
                  <a:pt x="2437" y="1823"/>
                </a:lnTo>
                <a:lnTo>
                  <a:pt x="2451" y="1824"/>
                </a:lnTo>
                <a:lnTo>
                  <a:pt x="2461" y="1823"/>
                </a:lnTo>
                <a:lnTo>
                  <a:pt x="2470" y="1820"/>
                </a:lnTo>
                <a:lnTo>
                  <a:pt x="2479" y="1816"/>
                </a:lnTo>
                <a:lnTo>
                  <a:pt x="2487" y="1811"/>
                </a:lnTo>
                <a:lnTo>
                  <a:pt x="2505" y="1796"/>
                </a:lnTo>
                <a:lnTo>
                  <a:pt x="2521" y="1779"/>
                </a:lnTo>
                <a:lnTo>
                  <a:pt x="2530" y="1771"/>
                </a:lnTo>
                <a:lnTo>
                  <a:pt x="2538" y="1763"/>
                </a:lnTo>
                <a:lnTo>
                  <a:pt x="2547" y="1755"/>
                </a:lnTo>
                <a:lnTo>
                  <a:pt x="2558" y="1748"/>
                </a:lnTo>
                <a:lnTo>
                  <a:pt x="2569" y="1743"/>
                </a:lnTo>
                <a:lnTo>
                  <a:pt x="2581" y="1737"/>
                </a:lnTo>
                <a:lnTo>
                  <a:pt x="2594" y="1735"/>
                </a:lnTo>
                <a:lnTo>
                  <a:pt x="2609" y="1733"/>
                </a:lnTo>
                <a:lnTo>
                  <a:pt x="2615" y="1735"/>
                </a:lnTo>
                <a:lnTo>
                  <a:pt x="2623" y="1736"/>
                </a:lnTo>
                <a:lnTo>
                  <a:pt x="2630" y="1739"/>
                </a:lnTo>
                <a:lnTo>
                  <a:pt x="2635" y="1743"/>
                </a:lnTo>
                <a:lnTo>
                  <a:pt x="2647" y="1751"/>
                </a:lnTo>
                <a:lnTo>
                  <a:pt x="2659" y="1761"/>
                </a:lnTo>
                <a:lnTo>
                  <a:pt x="2671" y="1771"/>
                </a:lnTo>
                <a:lnTo>
                  <a:pt x="2682" y="1780"/>
                </a:lnTo>
                <a:lnTo>
                  <a:pt x="2689" y="1783"/>
                </a:lnTo>
                <a:lnTo>
                  <a:pt x="2695" y="1785"/>
                </a:lnTo>
                <a:lnTo>
                  <a:pt x="2703" y="1788"/>
                </a:lnTo>
                <a:lnTo>
                  <a:pt x="2710" y="1788"/>
                </a:lnTo>
                <a:lnTo>
                  <a:pt x="2711" y="1779"/>
                </a:lnTo>
                <a:lnTo>
                  <a:pt x="2713" y="1771"/>
                </a:lnTo>
                <a:lnTo>
                  <a:pt x="2715" y="1763"/>
                </a:lnTo>
                <a:lnTo>
                  <a:pt x="2719" y="1756"/>
                </a:lnTo>
                <a:lnTo>
                  <a:pt x="2725" y="1749"/>
                </a:lnTo>
                <a:lnTo>
                  <a:pt x="2730" y="1744"/>
                </a:lnTo>
                <a:lnTo>
                  <a:pt x="2737" y="1739"/>
                </a:lnTo>
                <a:lnTo>
                  <a:pt x="2743" y="1735"/>
                </a:lnTo>
                <a:lnTo>
                  <a:pt x="2759" y="1725"/>
                </a:lnTo>
                <a:lnTo>
                  <a:pt x="2777" y="1719"/>
                </a:lnTo>
                <a:lnTo>
                  <a:pt x="2795" y="1712"/>
                </a:lnTo>
                <a:lnTo>
                  <a:pt x="2814" y="1705"/>
                </a:lnTo>
                <a:lnTo>
                  <a:pt x="2833" y="1699"/>
                </a:lnTo>
                <a:lnTo>
                  <a:pt x="2850" y="1692"/>
                </a:lnTo>
                <a:lnTo>
                  <a:pt x="2858" y="1687"/>
                </a:lnTo>
                <a:lnTo>
                  <a:pt x="2866" y="1683"/>
                </a:lnTo>
                <a:lnTo>
                  <a:pt x="2874" y="1677"/>
                </a:lnTo>
                <a:lnTo>
                  <a:pt x="2881" y="1672"/>
                </a:lnTo>
                <a:lnTo>
                  <a:pt x="2887" y="1665"/>
                </a:lnTo>
                <a:lnTo>
                  <a:pt x="2893" y="1659"/>
                </a:lnTo>
                <a:lnTo>
                  <a:pt x="2897" y="1652"/>
                </a:lnTo>
                <a:lnTo>
                  <a:pt x="2901" y="1643"/>
                </a:lnTo>
                <a:lnTo>
                  <a:pt x="2903" y="1635"/>
                </a:lnTo>
                <a:lnTo>
                  <a:pt x="2904" y="1624"/>
                </a:lnTo>
                <a:lnTo>
                  <a:pt x="2904" y="1613"/>
                </a:lnTo>
                <a:lnTo>
                  <a:pt x="2903" y="1601"/>
                </a:lnTo>
                <a:lnTo>
                  <a:pt x="2886" y="1600"/>
                </a:lnTo>
                <a:lnTo>
                  <a:pt x="2869" y="1597"/>
                </a:lnTo>
                <a:lnTo>
                  <a:pt x="2854" y="1593"/>
                </a:lnTo>
                <a:lnTo>
                  <a:pt x="2839" y="1587"/>
                </a:lnTo>
                <a:lnTo>
                  <a:pt x="2826" y="1579"/>
                </a:lnTo>
                <a:lnTo>
                  <a:pt x="2813" y="1569"/>
                </a:lnTo>
                <a:lnTo>
                  <a:pt x="2802" y="1559"/>
                </a:lnTo>
                <a:lnTo>
                  <a:pt x="2791" y="1547"/>
                </a:lnTo>
                <a:lnTo>
                  <a:pt x="2783" y="1533"/>
                </a:lnTo>
                <a:lnTo>
                  <a:pt x="2775" y="1519"/>
                </a:lnTo>
                <a:lnTo>
                  <a:pt x="2769" y="1503"/>
                </a:lnTo>
                <a:lnTo>
                  <a:pt x="2762" y="1487"/>
                </a:lnTo>
                <a:lnTo>
                  <a:pt x="2758" y="1470"/>
                </a:lnTo>
                <a:lnTo>
                  <a:pt x="2755" y="1452"/>
                </a:lnTo>
                <a:lnTo>
                  <a:pt x="2753" y="1434"/>
                </a:lnTo>
                <a:lnTo>
                  <a:pt x="2753" y="1415"/>
                </a:lnTo>
                <a:lnTo>
                  <a:pt x="2742" y="1410"/>
                </a:lnTo>
                <a:lnTo>
                  <a:pt x="2733" y="1403"/>
                </a:lnTo>
                <a:lnTo>
                  <a:pt x="2725" y="1395"/>
                </a:lnTo>
                <a:lnTo>
                  <a:pt x="2717" y="1388"/>
                </a:lnTo>
                <a:lnTo>
                  <a:pt x="2709" y="1380"/>
                </a:lnTo>
                <a:lnTo>
                  <a:pt x="2701" y="1372"/>
                </a:lnTo>
                <a:lnTo>
                  <a:pt x="2691" y="1366"/>
                </a:lnTo>
                <a:lnTo>
                  <a:pt x="2681" y="1360"/>
                </a:lnTo>
                <a:lnTo>
                  <a:pt x="2670" y="1358"/>
                </a:lnTo>
                <a:lnTo>
                  <a:pt x="2659" y="1356"/>
                </a:lnTo>
                <a:lnTo>
                  <a:pt x="2649" y="1356"/>
                </a:lnTo>
                <a:lnTo>
                  <a:pt x="2638" y="1356"/>
                </a:lnTo>
                <a:lnTo>
                  <a:pt x="2629" y="1355"/>
                </a:lnTo>
                <a:lnTo>
                  <a:pt x="2618" y="1354"/>
                </a:lnTo>
                <a:lnTo>
                  <a:pt x="2607" y="1350"/>
                </a:lnTo>
                <a:lnTo>
                  <a:pt x="2597" y="1343"/>
                </a:lnTo>
                <a:lnTo>
                  <a:pt x="2589" y="1335"/>
                </a:lnTo>
                <a:lnTo>
                  <a:pt x="2582" y="1326"/>
                </a:lnTo>
                <a:lnTo>
                  <a:pt x="2578" y="1316"/>
                </a:lnTo>
                <a:lnTo>
                  <a:pt x="2574" y="1307"/>
                </a:lnTo>
                <a:lnTo>
                  <a:pt x="2569" y="1296"/>
                </a:lnTo>
                <a:lnTo>
                  <a:pt x="2562" y="1287"/>
                </a:lnTo>
                <a:lnTo>
                  <a:pt x="2558" y="1282"/>
                </a:lnTo>
                <a:lnTo>
                  <a:pt x="2554" y="1278"/>
                </a:lnTo>
                <a:lnTo>
                  <a:pt x="2549" y="1274"/>
                </a:lnTo>
                <a:lnTo>
                  <a:pt x="2542" y="1270"/>
                </a:lnTo>
                <a:lnTo>
                  <a:pt x="2535" y="1268"/>
                </a:lnTo>
                <a:lnTo>
                  <a:pt x="2529" y="1268"/>
                </a:lnTo>
                <a:lnTo>
                  <a:pt x="2522" y="1268"/>
                </a:lnTo>
                <a:lnTo>
                  <a:pt x="2515" y="1270"/>
                </a:lnTo>
                <a:lnTo>
                  <a:pt x="2503" y="1274"/>
                </a:lnTo>
                <a:lnTo>
                  <a:pt x="2491" y="1279"/>
                </a:lnTo>
                <a:lnTo>
                  <a:pt x="2486" y="1280"/>
                </a:lnTo>
                <a:lnTo>
                  <a:pt x="2479" y="1282"/>
                </a:lnTo>
                <a:lnTo>
                  <a:pt x="2474" y="1282"/>
                </a:lnTo>
                <a:lnTo>
                  <a:pt x="2469" y="1282"/>
                </a:lnTo>
                <a:lnTo>
                  <a:pt x="2462" y="1279"/>
                </a:lnTo>
                <a:lnTo>
                  <a:pt x="2457" y="1276"/>
                </a:lnTo>
                <a:lnTo>
                  <a:pt x="2451" y="1271"/>
                </a:lnTo>
                <a:lnTo>
                  <a:pt x="2446" y="1264"/>
                </a:lnTo>
                <a:lnTo>
                  <a:pt x="2437" y="1255"/>
                </a:lnTo>
                <a:lnTo>
                  <a:pt x="2429" y="1243"/>
                </a:lnTo>
                <a:lnTo>
                  <a:pt x="2419" y="1228"/>
                </a:lnTo>
                <a:lnTo>
                  <a:pt x="2410" y="1212"/>
                </a:lnTo>
                <a:lnTo>
                  <a:pt x="2399" y="1198"/>
                </a:lnTo>
                <a:lnTo>
                  <a:pt x="2389" y="1186"/>
                </a:lnTo>
                <a:lnTo>
                  <a:pt x="2382" y="1180"/>
                </a:lnTo>
                <a:lnTo>
                  <a:pt x="2375" y="1176"/>
                </a:lnTo>
                <a:lnTo>
                  <a:pt x="2369" y="1175"/>
                </a:lnTo>
                <a:lnTo>
                  <a:pt x="2361" y="1174"/>
                </a:lnTo>
                <a:lnTo>
                  <a:pt x="2350" y="1175"/>
                </a:lnTo>
                <a:lnTo>
                  <a:pt x="2339" y="1178"/>
                </a:lnTo>
                <a:lnTo>
                  <a:pt x="2330" y="1183"/>
                </a:lnTo>
                <a:lnTo>
                  <a:pt x="2321" y="1190"/>
                </a:lnTo>
                <a:lnTo>
                  <a:pt x="2305" y="1206"/>
                </a:lnTo>
                <a:lnTo>
                  <a:pt x="2291" y="1226"/>
                </a:lnTo>
                <a:lnTo>
                  <a:pt x="2283" y="1235"/>
                </a:lnTo>
                <a:lnTo>
                  <a:pt x="2277" y="1244"/>
                </a:lnTo>
                <a:lnTo>
                  <a:pt x="2269" y="1252"/>
                </a:lnTo>
                <a:lnTo>
                  <a:pt x="2261" y="1260"/>
                </a:lnTo>
                <a:lnTo>
                  <a:pt x="2251" y="1267"/>
                </a:lnTo>
                <a:lnTo>
                  <a:pt x="2241" y="1272"/>
                </a:lnTo>
                <a:lnTo>
                  <a:pt x="2230" y="1275"/>
                </a:lnTo>
                <a:lnTo>
                  <a:pt x="2217" y="1276"/>
                </a:lnTo>
                <a:lnTo>
                  <a:pt x="2186" y="1275"/>
                </a:lnTo>
                <a:lnTo>
                  <a:pt x="2157" y="1270"/>
                </a:lnTo>
                <a:lnTo>
                  <a:pt x="2128" y="1266"/>
                </a:lnTo>
                <a:lnTo>
                  <a:pt x="2097" y="1264"/>
                </a:lnTo>
                <a:lnTo>
                  <a:pt x="2084" y="1264"/>
                </a:lnTo>
                <a:lnTo>
                  <a:pt x="2072" y="1263"/>
                </a:lnTo>
                <a:lnTo>
                  <a:pt x="2061" y="1262"/>
                </a:lnTo>
                <a:lnTo>
                  <a:pt x="2050" y="1259"/>
                </a:lnTo>
                <a:lnTo>
                  <a:pt x="2041" y="1256"/>
                </a:lnTo>
                <a:lnTo>
                  <a:pt x="2033" y="1252"/>
                </a:lnTo>
                <a:lnTo>
                  <a:pt x="2024" y="1248"/>
                </a:lnTo>
                <a:lnTo>
                  <a:pt x="2017" y="1244"/>
                </a:lnTo>
                <a:lnTo>
                  <a:pt x="2002" y="1235"/>
                </a:lnTo>
                <a:lnTo>
                  <a:pt x="1990" y="1223"/>
                </a:lnTo>
                <a:lnTo>
                  <a:pt x="1978" y="1211"/>
                </a:lnTo>
                <a:lnTo>
                  <a:pt x="1969" y="1198"/>
                </a:lnTo>
                <a:lnTo>
                  <a:pt x="1949" y="1168"/>
                </a:lnTo>
                <a:lnTo>
                  <a:pt x="1926" y="1140"/>
                </a:lnTo>
                <a:lnTo>
                  <a:pt x="1914" y="1126"/>
                </a:lnTo>
                <a:lnTo>
                  <a:pt x="1901" y="1112"/>
                </a:lnTo>
                <a:lnTo>
                  <a:pt x="1885" y="1100"/>
                </a:lnTo>
                <a:lnTo>
                  <a:pt x="1868" y="1090"/>
                </a:lnTo>
                <a:lnTo>
                  <a:pt x="1857" y="1086"/>
                </a:lnTo>
                <a:lnTo>
                  <a:pt x="1844" y="1082"/>
                </a:lnTo>
                <a:lnTo>
                  <a:pt x="1830" y="1078"/>
                </a:lnTo>
                <a:lnTo>
                  <a:pt x="1816" y="1075"/>
                </a:lnTo>
                <a:lnTo>
                  <a:pt x="1785" y="1070"/>
                </a:lnTo>
                <a:lnTo>
                  <a:pt x="1752" y="1064"/>
                </a:lnTo>
                <a:lnTo>
                  <a:pt x="1717" y="1058"/>
                </a:lnTo>
                <a:lnTo>
                  <a:pt x="1685" y="1051"/>
                </a:lnTo>
                <a:lnTo>
                  <a:pt x="1669" y="1046"/>
                </a:lnTo>
                <a:lnTo>
                  <a:pt x="1653" y="1042"/>
                </a:lnTo>
                <a:lnTo>
                  <a:pt x="1640" y="1035"/>
                </a:lnTo>
                <a:lnTo>
                  <a:pt x="1626" y="1030"/>
                </a:lnTo>
                <a:lnTo>
                  <a:pt x="1612" y="1020"/>
                </a:lnTo>
                <a:lnTo>
                  <a:pt x="1598" y="1010"/>
                </a:lnTo>
                <a:lnTo>
                  <a:pt x="1585" y="999"/>
                </a:lnTo>
                <a:lnTo>
                  <a:pt x="1573" y="988"/>
                </a:lnTo>
                <a:lnTo>
                  <a:pt x="1549" y="963"/>
                </a:lnTo>
                <a:lnTo>
                  <a:pt x="1524" y="933"/>
                </a:lnTo>
                <a:lnTo>
                  <a:pt x="1409" y="933"/>
                </a:lnTo>
                <a:lnTo>
                  <a:pt x="1402" y="926"/>
                </a:lnTo>
                <a:lnTo>
                  <a:pt x="1397" y="919"/>
                </a:lnTo>
                <a:lnTo>
                  <a:pt x="1392" y="911"/>
                </a:lnTo>
                <a:lnTo>
                  <a:pt x="1389" y="903"/>
                </a:lnTo>
                <a:lnTo>
                  <a:pt x="1384" y="886"/>
                </a:lnTo>
                <a:lnTo>
                  <a:pt x="1380" y="869"/>
                </a:lnTo>
                <a:lnTo>
                  <a:pt x="1377" y="850"/>
                </a:lnTo>
                <a:lnTo>
                  <a:pt x="1373" y="831"/>
                </a:lnTo>
                <a:lnTo>
                  <a:pt x="1371" y="822"/>
                </a:lnTo>
                <a:lnTo>
                  <a:pt x="1367" y="813"/>
                </a:lnTo>
                <a:lnTo>
                  <a:pt x="1361" y="803"/>
                </a:lnTo>
                <a:lnTo>
                  <a:pt x="1356" y="794"/>
                </a:lnTo>
                <a:lnTo>
                  <a:pt x="1347" y="775"/>
                </a:lnTo>
                <a:lnTo>
                  <a:pt x="1339" y="753"/>
                </a:lnTo>
                <a:lnTo>
                  <a:pt x="1333" y="733"/>
                </a:lnTo>
                <a:lnTo>
                  <a:pt x="1332" y="717"/>
                </a:lnTo>
                <a:lnTo>
                  <a:pt x="1332" y="707"/>
                </a:lnTo>
                <a:lnTo>
                  <a:pt x="1332" y="697"/>
                </a:lnTo>
                <a:lnTo>
                  <a:pt x="1332" y="685"/>
                </a:lnTo>
                <a:lnTo>
                  <a:pt x="1332" y="669"/>
                </a:lnTo>
                <a:lnTo>
                  <a:pt x="1331" y="663"/>
                </a:lnTo>
                <a:lnTo>
                  <a:pt x="1327" y="657"/>
                </a:lnTo>
                <a:lnTo>
                  <a:pt x="1321" y="650"/>
                </a:lnTo>
                <a:lnTo>
                  <a:pt x="1313" y="643"/>
                </a:lnTo>
                <a:lnTo>
                  <a:pt x="1295" y="627"/>
                </a:lnTo>
                <a:lnTo>
                  <a:pt x="1272" y="611"/>
                </a:lnTo>
                <a:lnTo>
                  <a:pt x="1248" y="595"/>
                </a:lnTo>
                <a:lnTo>
                  <a:pt x="1225" y="583"/>
                </a:lnTo>
                <a:lnTo>
                  <a:pt x="1215" y="578"/>
                </a:lnTo>
                <a:lnTo>
                  <a:pt x="1205" y="575"/>
                </a:lnTo>
                <a:lnTo>
                  <a:pt x="1199" y="573"/>
                </a:lnTo>
                <a:lnTo>
                  <a:pt x="1193" y="571"/>
                </a:lnTo>
                <a:lnTo>
                  <a:pt x="1187" y="573"/>
                </a:lnTo>
                <a:lnTo>
                  <a:pt x="1180" y="577"/>
                </a:lnTo>
                <a:lnTo>
                  <a:pt x="1175" y="581"/>
                </a:lnTo>
                <a:lnTo>
                  <a:pt x="1168" y="587"/>
                </a:lnTo>
                <a:lnTo>
                  <a:pt x="1161" y="593"/>
                </a:lnTo>
                <a:lnTo>
                  <a:pt x="1155" y="597"/>
                </a:lnTo>
                <a:lnTo>
                  <a:pt x="1148" y="601"/>
                </a:lnTo>
                <a:lnTo>
                  <a:pt x="1139" y="602"/>
                </a:lnTo>
                <a:lnTo>
                  <a:pt x="1132" y="602"/>
                </a:lnTo>
                <a:lnTo>
                  <a:pt x="1128" y="601"/>
                </a:lnTo>
                <a:lnTo>
                  <a:pt x="1123" y="599"/>
                </a:lnTo>
                <a:lnTo>
                  <a:pt x="1119" y="598"/>
                </a:lnTo>
                <a:lnTo>
                  <a:pt x="1113" y="591"/>
                </a:lnTo>
                <a:lnTo>
                  <a:pt x="1109" y="583"/>
                </a:lnTo>
                <a:lnTo>
                  <a:pt x="1097" y="587"/>
                </a:lnTo>
                <a:lnTo>
                  <a:pt x="1087" y="591"/>
                </a:lnTo>
                <a:lnTo>
                  <a:pt x="1077" y="597"/>
                </a:lnTo>
                <a:lnTo>
                  <a:pt x="1067" y="601"/>
                </a:lnTo>
                <a:lnTo>
                  <a:pt x="1056" y="606"/>
                </a:lnTo>
                <a:lnTo>
                  <a:pt x="1047" y="610"/>
                </a:lnTo>
                <a:lnTo>
                  <a:pt x="1036" y="613"/>
                </a:lnTo>
                <a:lnTo>
                  <a:pt x="1024" y="614"/>
                </a:lnTo>
                <a:lnTo>
                  <a:pt x="1015" y="614"/>
                </a:lnTo>
                <a:lnTo>
                  <a:pt x="1007" y="611"/>
                </a:lnTo>
                <a:lnTo>
                  <a:pt x="1000" y="609"/>
                </a:lnTo>
                <a:lnTo>
                  <a:pt x="993" y="605"/>
                </a:lnTo>
                <a:lnTo>
                  <a:pt x="987" y="601"/>
                </a:lnTo>
                <a:lnTo>
                  <a:pt x="981" y="595"/>
                </a:lnTo>
                <a:lnTo>
                  <a:pt x="976" y="589"/>
                </a:lnTo>
                <a:lnTo>
                  <a:pt x="972" y="582"/>
                </a:lnTo>
                <a:lnTo>
                  <a:pt x="965" y="566"/>
                </a:lnTo>
                <a:lnTo>
                  <a:pt x="960" y="549"/>
                </a:lnTo>
                <a:lnTo>
                  <a:pt x="955" y="530"/>
                </a:lnTo>
                <a:lnTo>
                  <a:pt x="951" y="511"/>
                </a:lnTo>
                <a:lnTo>
                  <a:pt x="947" y="493"/>
                </a:lnTo>
                <a:lnTo>
                  <a:pt x="943" y="474"/>
                </a:lnTo>
                <a:lnTo>
                  <a:pt x="937" y="457"/>
                </a:lnTo>
                <a:lnTo>
                  <a:pt x="931" y="441"/>
                </a:lnTo>
                <a:lnTo>
                  <a:pt x="928" y="434"/>
                </a:lnTo>
                <a:lnTo>
                  <a:pt x="924" y="429"/>
                </a:lnTo>
                <a:lnTo>
                  <a:pt x="919" y="422"/>
                </a:lnTo>
                <a:lnTo>
                  <a:pt x="913" y="418"/>
                </a:lnTo>
                <a:lnTo>
                  <a:pt x="908" y="414"/>
                </a:lnTo>
                <a:lnTo>
                  <a:pt x="901" y="411"/>
                </a:lnTo>
                <a:lnTo>
                  <a:pt x="893" y="410"/>
                </a:lnTo>
                <a:lnTo>
                  <a:pt x="885" y="409"/>
                </a:lnTo>
                <a:lnTo>
                  <a:pt x="856" y="409"/>
                </a:lnTo>
                <a:lnTo>
                  <a:pt x="820" y="409"/>
                </a:lnTo>
                <a:lnTo>
                  <a:pt x="779" y="409"/>
                </a:lnTo>
                <a:lnTo>
                  <a:pt x="735" y="409"/>
                </a:lnTo>
                <a:lnTo>
                  <a:pt x="715" y="409"/>
                </a:lnTo>
                <a:lnTo>
                  <a:pt x="696" y="407"/>
                </a:lnTo>
                <a:lnTo>
                  <a:pt x="688" y="406"/>
                </a:lnTo>
                <a:lnTo>
                  <a:pt x="679" y="405"/>
                </a:lnTo>
                <a:lnTo>
                  <a:pt x="671" y="402"/>
                </a:lnTo>
                <a:lnTo>
                  <a:pt x="664" y="398"/>
                </a:lnTo>
                <a:lnTo>
                  <a:pt x="657" y="395"/>
                </a:lnTo>
                <a:lnTo>
                  <a:pt x="651" y="390"/>
                </a:lnTo>
                <a:lnTo>
                  <a:pt x="645" y="385"/>
                </a:lnTo>
                <a:lnTo>
                  <a:pt x="641" y="378"/>
                </a:lnTo>
                <a:lnTo>
                  <a:pt x="637" y="371"/>
                </a:lnTo>
                <a:lnTo>
                  <a:pt x="635" y="363"/>
                </a:lnTo>
                <a:lnTo>
                  <a:pt x="633" y="354"/>
                </a:lnTo>
                <a:lnTo>
                  <a:pt x="633" y="344"/>
                </a:lnTo>
                <a:lnTo>
                  <a:pt x="621" y="341"/>
                </a:lnTo>
                <a:lnTo>
                  <a:pt x="611" y="336"/>
                </a:lnTo>
                <a:lnTo>
                  <a:pt x="600" y="330"/>
                </a:lnTo>
                <a:lnTo>
                  <a:pt x="592" y="324"/>
                </a:lnTo>
                <a:lnTo>
                  <a:pt x="584" y="314"/>
                </a:lnTo>
                <a:lnTo>
                  <a:pt x="578" y="304"/>
                </a:lnTo>
                <a:lnTo>
                  <a:pt x="576" y="298"/>
                </a:lnTo>
                <a:lnTo>
                  <a:pt x="574" y="292"/>
                </a:lnTo>
                <a:lnTo>
                  <a:pt x="574" y="285"/>
                </a:lnTo>
                <a:lnTo>
                  <a:pt x="572" y="277"/>
                </a:lnTo>
                <a:lnTo>
                  <a:pt x="574" y="266"/>
                </a:lnTo>
                <a:lnTo>
                  <a:pt x="575" y="256"/>
                </a:lnTo>
                <a:lnTo>
                  <a:pt x="579" y="246"/>
                </a:lnTo>
                <a:lnTo>
                  <a:pt x="583" y="237"/>
                </a:lnTo>
                <a:lnTo>
                  <a:pt x="592" y="220"/>
                </a:lnTo>
                <a:lnTo>
                  <a:pt x="603" y="204"/>
                </a:lnTo>
                <a:lnTo>
                  <a:pt x="614" y="188"/>
                </a:lnTo>
                <a:lnTo>
                  <a:pt x="624" y="169"/>
                </a:lnTo>
                <a:lnTo>
                  <a:pt x="627" y="160"/>
                </a:lnTo>
                <a:lnTo>
                  <a:pt x="631" y="149"/>
                </a:lnTo>
                <a:lnTo>
                  <a:pt x="632" y="138"/>
                </a:lnTo>
                <a:lnTo>
                  <a:pt x="633" y="126"/>
                </a:lnTo>
                <a:lnTo>
                  <a:pt x="633" y="102"/>
                </a:lnTo>
                <a:lnTo>
                  <a:pt x="633" y="85"/>
                </a:lnTo>
                <a:lnTo>
                  <a:pt x="633" y="68"/>
                </a:lnTo>
                <a:lnTo>
                  <a:pt x="633" y="36"/>
                </a:lnTo>
                <a:lnTo>
                  <a:pt x="632" y="25"/>
                </a:lnTo>
                <a:lnTo>
                  <a:pt x="629" y="18"/>
                </a:lnTo>
                <a:lnTo>
                  <a:pt x="625" y="10"/>
                </a:lnTo>
                <a:lnTo>
                  <a:pt x="621" y="0"/>
                </a:lnTo>
                <a:lnTo>
                  <a:pt x="604" y="5"/>
                </a:lnTo>
                <a:lnTo>
                  <a:pt x="590" y="12"/>
                </a:lnTo>
                <a:lnTo>
                  <a:pt x="576" y="20"/>
                </a:lnTo>
                <a:lnTo>
                  <a:pt x="563" y="28"/>
                </a:lnTo>
                <a:lnTo>
                  <a:pt x="539" y="46"/>
                </a:lnTo>
                <a:lnTo>
                  <a:pt x="516" y="66"/>
                </a:lnTo>
                <a:lnTo>
                  <a:pt x="504" y="76"/>
                </a:lnTo>
                <a:lnTo>
                  <a:pt x="492" y="85"/>
                </a:lnTo>
                <a:lnTo>
                  <a:pt x="482" y="93"/>
                </a:lnTo>
                <a:lnTo>
                  <a:pt x="468" y="100"/>
                </a:lnTo>
                <a:lnTo>
                  <a:pt x="455" y="106"/>
                </a:lnTo>
                <a:lnTo>
                  <a:pt x="442" y="110"/>
                </a:lnTo>
                <a:lnTo>
                  <a:pt x="427" y="113"/>
                </a:lnTo>
                <a:lnTo>
                  <a:pt x="410" y="114"/>
                </a:lnTo>
                <a:lnTo>
                  <a:pt x="408" y="113"/>
                </a:lnTo>
                <a:lnTo>
                  <a:pt x="406" y="110"/>
                </a:lnTo>
                <a:lnTo>
                  <a:pt x="404" y="106"/>
                </a:lnTo>
                <a:lnTo>
                  <a:pt x="402" y="101"/>
                </a:lnTo>
                <a:lnTo>
                  <a:pt x="399" y="92"/>
                </a:lnTo>
                <a:lnTo>
                  <a:pt x="398" y="84"/>
                </a:lnTo>
                <a:lnTo>
                  <a:pt x="386" y="84"/>
                </a:lnTo>
                <a:lnTo>
                  <a:pt x="379" y="84"/>
                </a:lnTo>
                <a:lnTo>
                  <a:pt x="375" y="84"/>
                </a:lnTo>
                <a:lnTo>
                  <a:pt x="368" y="84"/>
                </a:lnTo>
                <a:lnTo>
                  <a:pt x="352" y="85"/>
                </a:lnTo>
                <a:lnTo>
                  <a:pt x="338" y="89"/>
                </a:lnTo>
                <a:lnTo>
                  <a:pt x="324" y="94"/>
                </a:lnTo>
                <a:lnTo>
                  <a:pt x="312" y="102"/>
                </a:lnTo>
                <a:lnTo>
                  <a:pt x="302" y="112"/>
                </a:lnTo>
                <a:lnTo>
                  <a:pt x="291" y="122"/>
                </a:lnTo>
                <a:lnTo>
                  <a:pt x="283" y="136"/>
                </a:lnTo>
                <a:lnTo>
                  <a:pt x="275" y="149"/>
                </a:lnTo>
                <a:lnTo>
                  <a:pt x="268" y="164"/>
                </a:lnTo>
                <a:lnTo>
                  <a:pt x="262" y="178"/>
                </a:lnTo>
                <a:lnTo>
                  <a:pt x="256" y="194"/>
                </a:lnTo>
                <a:lnTo>
                  <a:pt x="251" y="212"/>
                </a:lnTo>
                <a:lnTo>
                  <a:pt x="243" y="245"/>
                </a:lnTo>
                <a:lnTo>
                  <a:pt x="235" y="277"/>
                </a:lnTo>
                <a:lnTo>
                  <a:pt x="235" y="282"/>
                </a:lnTo>
                <a:lnTo>
                  <a:pt x="232" y="288"/>
                </a:lnTo>
                <a:lnTo>
                  <a:pt x="228" y="294"/>
                </a:lnTo>
                <a:lnTo>
                  <a:pt x="224" y="301"/>
                </a:lnTo>
                <a:lnTo>
                  <a:pt x="212" y="316"/>
                </a:lnTo>
                <a:lnTo>
                  <a:pt x="198" y="332"/>
                </a:lnTo>
                <a:lnTo>
                  <a:pt x="167" y="361"/>
                </a:lnTo>
                <a:lnTo>
                  <a:pt x="146" y="385"/>
                </a:lnTo>
                <a:lnTo>
                  <a:pt x="135" y="399"/>
                </a:lnTo>
                <a:lnTo>
                  <a:pt x="126" y="413"/>
                </a:lnTo>
                <a:lnTo>
                  <a:pt x="118" y="427"/>
                </a:lnTo>
                <a:lnTo>
                  <a:pt x="111" y="442"/>
                </a:lnTo>
                <a:lnTo>
                  <a:pt x="100" y="471"/>
                </a:lnTo>
                <a:lnTo>
                  <a:pt x="91" y="502"/>
                </a:lnTo>
                <a:lnTo>
                  <a:pt x="83" y="535"/>
                </a:lnTo>
                <a:lnTo>
                  <a:pt x="76" y="569"/>
                </a:lnTo>
                <a:lnTo>
                  <a:pt x="67" y="602"/>
                </a:lnTo>
                <a:lnTo>
                  <a:pt x="55" y="638"/>
                </a:lnTo>
                <a:lnTo>
                  <a:pt x="50" y="650"/>
                </a:lnTo>
                <a:lnTo>
                  <a:pt x="42" y="661"/>
                </a:lnTo>
                <a:lnTo>
                  <a:pt x="32" y="673"/>
                </a:lnTo>
                <a:lnTo>
                  <a:pt x="23" y="683"/>
                </a:lnTo>
                <a:lnTo>
                  <a:pt x="15" y="695"/>
                </a:lnTo>
                <a:lnTo>
                  <a:pt x="7" y="709"/>
                </a:lnTo>
                <a:lnTo>
                  <a:pt x="4" y="715"/>
                </a:lnTo>
                <a:lnTo>
                  <a:pt x="3" y="721"/>
                </a:lnTo>
                <a:lnTo>
                  <a:pt x="2" y="727"/>
                </a:lnTo>
                <a:lnTo>
                  <a:pt x="0" y="734"/>
                </a:lnTo>
                <a:lnTo>
                  <a:pt x="2" y="739"/>
                </a:lnTo>
                <a:lnTo>
                  <a:pt x="6" y="745"/>
                </a:lnTo>
                <a:lnTo>
                  <a:pt x="10" y="750"/>
                </a:lnTo>
                <a:lnTo>
                  <a:pt x="16" y="755"/>
                </a:lnTo>
                <a:lnTo>
                  <a:pt x="26" y="765"/>
                </a:lnTo>
                <a:lnTo>
                  <a:pt x="31" y="770"/>
                </a:lnTo>
                <a:lnTo>
                  <a:pt x="38" y="791"/>
                </a:lnTo>
                <a:lnTo>
                  <a:pt x="47" y="811"/>
                </a:lnTo>
                <a:lnTo>
                  <a:pt x="56" y="827"/>
                </a:lnTo>
                <a:lnTo>
                  <a:pt x="67" y="843"/>
                </a:lnTo>
                <a:lnTo>
                  <a:pt x="79" y="857"/>
                </a:lnTo>
                <a:lnTo>
                  <a:pt x="91" y="869"/>
                </a:lnTo>
                <a:lnTo>
                  <a:pt x="103" y="881"/>
                </a:lnTo>
                <a:lnTo>
                  <a:pt x="115" y="893"/>
                </a:lnTo>
                <a:lnTo>
                  <a:pt x="140" y="915"/>
                </a:lnTo>
                <a:lnTo>
                  <a:pt x="163" y="939"/>
                </a:lnTo>
                <a:lnTo>
                  <a:pt x="174" y="954"/>
                </a:lnTo>
                <a:lnTo>
                  <a:pt x="183" y="968"/>
                </a:lnTo>
                <a:lnTo>
                  <a:pt x="192" y="986"/>
                </a:lnTo>
                <a:lnTo>
                  <a:pt x="199" y="1006"/>
                </a:lnTo>
                <a:lnTo>
                  <a:pt x="215" y="1027"/>
                </a:lnTo>
                <a:lnTo>
                  <a:pt x="234" y="1048"/>
                </a:lnTo>
                <a:lnTo>
                  <a:pt x="242" y="1060"/>
                </a:lnTo>
                <a:lnTo>
                  <a:pt x="248" y="1072"/>
                </a:lnTo>
                <a:lnTo>
                  <a:pt x="250" y="1079"/>
                </a:lnTo>
                <a:lnTo>
                  <a:pt x="252" y="1087"/>
                </a:lnTo>
                <a:lnTo>
                  <a:pt x="254" y="1094"/>
                </a:lnTo>
                <a:lnTo>
                  <a:pt x="254" y="1102"/>
                </a:lnTo>
                <a:lnTo>
                  <a:pt x="252" y="1115"/>
                </a:lnTo>
                <a:lnTo>
                  <a:pt x="251" y="1127"/>
                </a:lnTo>
                <a:lnTo>
                  <a:pt x="248" y="1139"/>
                </a:lnTo>
                <a:lnTo>
                  <a:pt x="244" y="1150"/>
                </a:lnTo>
                <a:lnTo>
                  <a:pt x="242" y="1162"/>
                </a:lnTo>
                <a:lnTo>
                  <a:pt x="239" y="1172"/>
                </a:lnTo>
                <a:lnTo>
                  <a:pt x="236" y="1184"/>
                </a:lnTo>
                <a:lnTo>
                  <a:pt x="235" y="1198"/>
                </a:lnTo>
                <a:lnTo>
                  <a:pt x="236" y="1222"/>
                </a:lnTo>
                <a:lnTo>
                  <a:pt x="239" y="1246"/>
                </a:lnTo>
                <a:lnTo>
                  <a:pt x="242" y="1268"/>
                </a:lnTo>
                <a:lnTo>
                  <a:pt x="244" y="1291"/>
                </a:lnTo>
                <a:lnTo>
                  <a:pt x="248" y="1314"/>
                </a:lnTo>
                <a:lnTo>
                  <a:pt x="251" y="1336"/>
                </a:lnTo>
                <a:lnTo>
                  <a:pt x="252" y="1360"/>
                </a:lnTo>
                <a:lnTo>
                  <a:pt x="254" y="1384"/>
                </a:lnTo>
                <a:lnTo>
                  <a:pt x="254" y="1415"/>
                </a:lnTo>
                <a:lnTo>
                  <a:pt x="254" y="1446"/>
                </a:lnTo>
                <a:lnTo>
                  <a:pt x="254" y="1474"/>
                </a:lnTo>
                <a:lnTo>
                  <a:pt x="254" y="1494"/>
                </a:lnTo>
                <a:lnTo>
                  <a:pt x="251" y="1504"/>
                </a:lnTo>
                <a:lnTo>
                  <a:pt x="246" y="1519"/>
                </a:lnTo>
                <a:lnTo>
                  <a:pt x="243" y="1527"/>
                </a:lnTo>
                <a:lnTo>
                  <a:pt x="240" y="1535"/>
                </a:lnTo>
                <a:lnTo>
                  <a:pt x="240" y="1544"/>
                </a:lnTo>
                <a:lnTo>
                  <a:pt x="242" y="1553"/>
                </a:lnTo>
                <a:lnTo>
                  <a:pt x="246" y="1564"/>
                </a:lnTo>
                <a:lnTo>
                  <a:pt x="251" y="1572"/>
                </a:lnTo>
                <a:lnTo>
                  <a:pt x="259" y="1580"/>
                </a:lnTo>
                <a:lnTo>
                  <a:pt x="267" y="1585"/>
                </a:lnTo>
                <a:lnTo>
                  <a:pt x="284" y="1596"/>
                </a:lnTo>
                <a:lnTo>
                  <a:pt x="304" y="1604"/>
                </a:lnTo>
                <a:lnTo>
                  <a:pt x="324" y="1612"/>
                </a:lnTo>
                <a:lnTo>
                  <a:pt x="343" y="1623"/>
                </a:lnTo>
                <a:lnTo>
                  <a:pt x="351" y="1629"/>
                </a:lnTo>
                <a:lnTo>
                  <a:pt x="358" y="1636"/>
                </a:lnTo>
                <a:lnTo>
                  <a:pt x="364" y="1645"/>
                </a:lnTo>
                <a:lnTo>
                  <a:pt x="368" y="1656"/>
                </a:lnTo>
                <a:lnTo>
                  <a:pt x="375" y="1679"/>
                </a:lnTo>
                <a:lnTo>
                  <a:pt x="382" y="1705"/>
                </a:lnTo>
                <a:lnTo>
                  <a:pt x="387" y="1735"/>
                </a:lnTo>
                <a:lnTo>
                  <a:pt x="394" y="1763"/>
                </a:lnTo>
                <a:lnTo>
                  <a:pt x="402" y="1811"/>
                </a:lnTo>
                <a:lnTo>
                  <a:pt x="404" y="1831"/>
                </a:lnTo>
                <a:lnTo>
                  <a:pt x="410" y="1831"/>
                </a:lnTo>
                <a:lnTo>
                  <a:pt x="419" y="1839"/>
                </a:lnTo>
                <a:lnTo>
                  <a:pt x="431" y="1847"/>
                </a:lnTo>
                <a:lnTo>
                  <a:pt x="438" y="1849"/>
                </a:lnTo>
                <a:lnTo>
                  <a:pt x="446" y="1852"/>
                </a:lnTo>
                <a:lnTo>
                  <a:pt x="454" y="1853"/>
                </a:lnTo>
                <a:lnTo>
                  <a:pt x="464" y="1855"/>
                </a:lnTo>
                <a:lnTo>
                  <a:pt x="475" y="1853"/>
                </a:lnTo>
                <a:lnTo>
                  <a:pt x="484" y="1852"/>
                </a:lnTo>
                <a:lnTo>
                  <a:pt x="494" y="1851"/>
                </a:lnTo>
                <a:lnTo>
                  <a:pt x="500" y="1848"/>
                </a:lnTo>
                <a:lnTo>
                  <a:pt x="507" y="1845"/>
                </a:lnTo>
                <a:lnTo>
                  <a:pt x="514" y="1841"/>
                </a:lnTo>
                <a:lnTo>
                  <a:pt x="519" y="1837"/>
                </a:lnTo>
                <a:lnTo>
                  <a:pt x="524" y="1833"/>
                </a:lnTo>
                <a:lnTo>
                  <a:pt x="542" y="1813"/>
                </a:lnTo>
                <a:lnTo>
                  <a:pt x="560" y="1795"/>
                </a:lnTo>
                <a:lnTo>
                  <a:pt x="571" y="1789"/>
                </a:lnTo>
                <a:lnTo>
                  <a:pt x="583" y="1785"/>
                </a:lnTo>
                <a:lnTo>
                  <a:pt x="595" y="1783"/>
                </a:lnTo>
                <a:lnTo>
                  <a:pt x="608" y="1781"/>
                </a:lnTo>
                <a:lnTo>
                  <a:pt x="633" y="1781"/>
                </a:lnTo>
                <a:lnTo>
                  <a:pt x="661" y="1781"/>
                </a:lnTo>
                <a:lnTo>
                  <a:pt x="687" y="1783"/>
                </a:lnTo>
                <a:lnTo>
                  <a:pt x="711" y="1783"/>
                </a:lnTo>
                <a:lnTo>
                  <a:pt x="721" y="1781"/>
                </a:lnTo>
                <a:lnTo>
                  <a:pt x="731" y="1779"/>
                </a:lnTo>
                <a:lnTo>
                  <a:pt x="740" y="1775"/>
                </a:lnTo>
                <a:lnTo>
                  <a:pt x="748" y="1769"/>
                </a:lnTo>
                <a:lnTo>
                  <a:pt x="753" y="1767"/>
                </a:lnTo>
                <a:lnTo>
                  <a:pt x="759" y="1760"/>
                </a:lnTo>
                <a:lnTo>
                  <a:pt x="764" y="1752"/>
                </a:lnTo>
                <a:lnTo>
                  <a:pt x="768" y="1744"/>
                </a:lnTo>
                <a:lnTo>
                  <a:pt x="772" y="1736"/>
                </a:lnTo>
                <a:lnTo>
                  <a:pt x="775" y="1728"/>
                </a:lnTo>
                <a:lnTo>
                  <a:pt x="779" y="1724"/>
                </a:lnTo>
                <a:lnTo>
                  <a:pt x="784" y="1721"/>
                </a:lnTo>
                <a:lnTo>
                  <a:pt x="792" y="1716"/>
                </a:lnTo>
                <a:lnTo>
                  <a:pt x="801" y="1713"/>
                </a:lnTo>
                <a:lnTo>
                  <a:pt x="811" y="1713"/>
                </a:lnTo>
                <a:lnTo>
                  <a:pt x="820" y="1713"/>
                </a:lnTo>
                <a:lnTo>
                  <a:pt x="828" y="1712"/>
                </a:lnTo>
                <a:lnTo>
                  <a:pt x="837" y="1712"/>
                </a:lnTo>
                <a:lnTo>
                  <a:pt x="847" y="1709"/>
                </a:lnTo>
                <a:lnTo>
                  <a:pt x="856" y="1704"/>
                </a:lnTo>
                <a:lnTo>
                  <a:pt x="860" y="1701"/>
                </a:lnTo>
                <a:lnTo>
                  <a:pt x="863" y="1697"/>
                </a:lnTo>
                <a:lnTo>
                  <a:pt x="867" y="1693"/>
                </a:lnTo>
                <a:lnTo>
                  <a:pt x="868" y="1689"/>
                </a:lnTo>
                <a:lnTo>
                  <a:pt x="872" y="1679"/>
                </a:lnTo>
                <a:lnTo>
                  <a:pt x="876" y="1669"/>
                </a:lnTo>
                <a:lnTo>
                  <a:pt x="879" y="1659"/>
                </a:lnTo>
                <a:lnTo>
                  <a:pt x="884" y="1651"/>
                </a:lnTo>
                <a:lnTo>
                  <a:pt x="888" y="1648"/>
                </a:lnTo>
                <a:lnTo>
                  <a:pt x="892" y="1645"/>
                </a:lnTo>
                <a:lnTo>
                  <a:pt x="897" y="1644"/>
                </a:lnTo>
                <a:lnTo>
                  <a:pt x="904" y="1644"/>
                </a:lnTo>
                <a:lnTo>
                  <a:pt x="909" y="1644"/>
                </a:lnTo>
                <a:lnTo>
                  <a:pt x="916" y="1647"/>
                </a:lnTo>
                <a:lnTo>
                  <a:pt x="923" y="1649"/>
                </a:lnTo>
                <a:lnTo>
                  <a:pt x="932" y="1653"/>
                </a:lnTo>
                <a:lnTo>
                  <a:pt x="949" y="1663"/>
                </a:lnTo>
                <a:lnTo>
                  <a:pt x="969" y="1675"/>
                </a:lnTo>
                <a:lnTo>
                  <a:pt x="1007" y="1699"/>
                </a:lnTo>
                <a:lnTo>
                  <a:pt x="1031" y="1716"/>
                </a:lnTo>
                <a:lnTo>
                  <a:pt x="1044" y="1721"/>
                </a:lnTo>
                <a:lnTo>
                  <a:pt x="1056" y="1724"/>
                </a:lnTo>
                <a:lnTo>
                  <a:pt x="1069" y="1727"/>
                </a:lnTo>
                <a:lnTo>
                  <a:pt x="1081" y="1728"/>
                </a:lnTo>
                <a:lnTo>
                  <a:pt x="1095" y="1731"/>
                </a:lnTo>
                <a:lnTo>
                  <a:pt x="1107" y="1733"/>
                </a:lnTo>
                <a:lnTo>
                  <a:pt x="1120" y="1739"/>
                </a:lnTo>
                <a:lnTo>
                  <a:pt x="1133" y="1745"/>
                </a:lnTo>
                <a:lnTo>
                  <a:pt x="1144" y="1755"/>
                </a:lnTo>
                <a:lnTo>
                  <a:pt x="1153" y="1764"/>
                </a:lnTo>
                <a:lnTo>
                  <a:pt x="1163" y="1773"/>
                </a:lnTo>
                <a:lnTo>
                  <a:pt x="1172" y="1784"/>
                </a:lnTo>
                <a:lnTo>
                  <a:pt x="1180" y="1793"/>
                </a:lnTo>
                <a:lnTo>
                  <a:pt x="1187" y="1804"/>
                </a:lnTo>
                <a:lnTo>
                  <a:pt x="1193" y="1815"/>
                </a:lnTo>
                <a:lnTo>
                  <a:pt x="1199" y="1827"/>
                </a:lnTo>
                <a:lnTo>
                  <a:pt x="1209" y="1851"/>
                </a:lnTo>
                <a:lnTo>
                  <a:pt x="1217" y="1877"/>
                </a:lnTo>
                <a:lnTo>
                  <a:pt x="1224" y="1907"/>
                </a:lnTo>
                <a:lnTo>
                  <a:pt x="1229" y="1939"/>
                </a:lnTo>
                <a:lnTo>
                  <a:pt x="1237" y="1952"/>
                </a:lnTo>
                <a:lnTo>
                  <a:pt x="1257" y="1981"/>
                </a:lnTo>
                <a:lnTo>
                  <a:pt x="1277" y="2012"/>
                </a:lnTo>
                <a:lnTo>
                  <a:pt x="1289" y="2029"/>
                </a:lnTo>
                <a:lnTo>
                  <a:pt x="1296" y="2041"/>
                </a:lnTo>
                <a:lnTo>
                  <a:pt x="1305" y="2052"/>
                </a:lnTo>
                <a:lnTo>
                  <a:pt x="1317" y="2061"/>
                </a:lnTo>
                <a:lnTo>
                  <a:pt x="1331" y="2071"/>
                </a:lnTo>
                <a:lnTo>
                  <a:pt x="1345" y="2079"/>
                </a:lnTo>
                <a:lnTo>
                  <a:pt x="1361" y="2087"/>
                </a:lnTo>
                <a:lnTo>
                  <a:pt x="1379" y="2093"/>
                </a:lnTo>
                <a:lnTo>
                  <a:pt x="1396" y="2100"/>
                </a:lnTo>
                <a:lnTo>
                  <a:pt x="1433" y="2112"/>
                </a:lnTo>
                <a:lnTo>
                  <a:pt x="1469" y="2122"/>
                </a:lnTo>
                <a:lnTo>
                  <a:pt x="1502" y="2132"/>
                </a:lnTo>
                <a:lnTo>
                  <a:pt x="1530" y="214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Freeform 125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1840341" y="1729946"/>
            <a:ext cx="1209795" cy="1579684"/>
          </a:xfrm>
          <a:custGeom>
            <a:avLst/>
            <a:gdLst>
              <a:gd name="T0" fmla="*/ 2271 w 2386"/>
              <a:gd name="T1" fmla="*/ 2839 h 2965"/>
              <a:gd name="T2" fmla="*/ 2277 w 2386"/>
              <a:gd name="T3" fmla="*/ 2652 h 2965"/>
              <a:gd name="T4" fmla="*/ 2375 w 2386"/>
              <a:gd name="T5" fmla="*/ 2372 h 2965"/>
              <a:gd name="T6" fmla="*/ 2247 w 2386"/>
              <a:gd name="T7" fmla="*/ 2226 h 2965"/>
              <a:gd name="T8" fmla="*/ 2131 w 2386"/>
              <a:gd name="T9" fmla="*/ 1802 h 2965"/>
              <a:gd name="T10" fmla="*/ 2039 w 2386"/>
              <a:gd name="T11" fmla="*/ 1519 h 2965"/>
              <a:gd name="T12" fmla="*/ 2143 w 2386"/>
              <a:gd name="T13" fmla="*/ 1357 h 2965"/>
              <a:gd name="T14" fmla="*/ 2073 w 2386"/>
              <a:gd name="T15" fmla="*/ 1176 h 2965"/>
              <a:gd name="T16" fmla="*/ 1879 w 2386"/>
              <a:gd name="T17" fmla="*/ 1072 h 2965"/>
              <a:gd name="T18" fmla="*/ 1991 w 2386"/>
              <a:gd name="T19" fmla="*/ 876 h 2965"/>
              <a:gd name="T20" fmla="*/ 1959 w 2386"/>
              <a:gd name="T21" fmla="*/ 637 h 2965"/>
              <a:gd name="T22" fmla="*/ 2027 w 2386"/>
              <a:gd name="T23" fmla="*/ 467 h 2965"/>
              <a:gd name="T24" fmla="*/ 1915 w 2386"/>
              <a:gd name="T25" fmla="*/ 340 h 2965"/>
              <a:gd name="T26" fmla="*/ 1874 w 2386"/>
              <a:gd name="T27" fmla="*/ 448 h 2965"/>
              <a:gd name="T28" fmla="*/ 1686 w 2386"/>
              <a:gd name="T29" fmla="*/ 467 h 2965"/>
              <a:gd name="T30" fmla="*/ 1865 w 2386"/>
              <a:gd name="T31" fmla="*/ 677 h 2965"/>
              <a:gd name="T32" fmla="*/ 1741 w 2386"/>
              <a:gd name="T33" fmla="*/ 620 h 2965"/>
              <a:gd name="T34" fmla="*/ 1629 w 2386"/>
              <a:gd name="T35" fmla="*/ 440 h 2965"/>
              <a:gd name="T36" fmla="*/ 1659 w 2386"/>
              <a:gd name="T37" fmla="*/ 127 h 2965"/>
              <a:gd name="T38" fmla="*/ 1566 w 2386"/>
              <a:gd name="T39" fmla="*/ 352 h 2965"/>
              <a:gd name="T40" fmla="*/ 1460 w 2386"/>
              <a:gd name="T41" fmla="*/ 657 h 2965"/>
              <a:gd name="T42" fmla="*/ 1376 w 2386"/>
              <a:gd name="T43" fmla="*/ 968 h 2965"/>
              <a:gd name="T44" fmla="*/ 1578 w 2386"/>
              <a:gd name="T45" fmla="*/ 1104 h 2965"/>
              <a:gd name="T46" fmla="*/ 1685 w 2386"/>
              <a:gd name="T47" fmla="*/ 1362 h 2965"/>
              <a:gd name="T48" fmla="*/ 1678 w 2386"/>
              <a:gd name="T49" fmla="*/ 1529 h 2965"/>
              <a:gd name="T50" fmla="*/ 1598 w 2386"/>
              <a:gd name="T51" fmla="*/ 1509 h 2965"/>
              <a:gd name="T52" fmla="*/ 1545 w 2386"/>
              <a:gd name="T53" fmla="*/ 1162 h 2965"/>
              <a:gd name="T54" fmla="*/ 1369 w 2386"/>
              <a:gd name="T55" fmla="*/ 1244 h 2965"/>
              <a:gd name="T56" fmla="*/ 1225 w 2386"/>
              <a:gd name="T57" fmla="*/ 1622 h 2965"/>
              <a:gd name="T58" fmla="*/ 1040 w 2386"/>
              <a:gd name="T59" fmla="*/ 1738 h 2965"/>
              <a:gd name="T60" fmla="*/ 821 w 2386"/>
              <a:gd name="T61" fmla="*/ 1631 h 2965"/>
              <a:gd name="T62" fmla="*/ 844 w 2386"/>
              <a:gd name="T63" fmla="*/ 1534 h 2965"/>
              <a:gd name="T64" fmla="*/ 976 w 2386"/>
              <a:gd name="T65" fmla="*/ 1671 h 2965"/>
              <a:gd name="T66" fmla="*/ 1224 w 2386"/>
              <a:gd name="T67" fmla="*/ 1391 h 2965"/>
              <a:gd name="T68" fmla="*/ 1324 w 2386"/>
              <a:gd name="T69" fmla="*/ 1261 h 2965"/>
              <a:gd name="T70" fmla="*/ 1294 w 2386"/>
              <a:gd name="T71" fmla="*/ 850 h 2965"/>
              <a:gd name="T72" fmla="*/ 1354 w 2386"/>
              <a:gd name="T73" fmla="*/ 469 h 2965"/>
              <a:gd name="T74" fmla="*/ 1497 w 2386"/>
              <a:gd name="T75" fmla="*/ 204 h 2965"/>
              <a:gd name="T76" fmla="*/ 1282 w 2386"/>
              <a:gd name="T77" fmla="*/ 3 h 2965"/>
              <a:gd name="T78" fmla="*/ 1068 w 2386"/>
              <a:gd name="T79" fmla="*/ 311 h 2965"/>
              <a:gd name="T80" fmla="*/ 888 w 2386"/>
              <a:gd name="T81" fmla="*/ 449 h 2965"/>
              <a:gd name="T82" fmla="*/ 884 w 2386"/>
              <a:gd name="T83" fmla="*/ 611 h 2965"/>
              <a:gd name="T84" fmla="*/ 832 w 2386"/>
              <a:gd name="T85" fmla="*/ 816 h 2965"/>
              <a:gd name="T86" fmla="*/ 912 w 2386"/>
              <a:gd name="T87" fmla="*/ 1057 h 2965"/>
              <a:gd name="T88" fmla="*/ 775 w 2386"/>
              <a:gd name="T89" fmla="*/ 1046 h 2965"/>
              <a:gd name="T90" fmla="*/ 568 w 2386"/>
              <a:gd name="T91" fmla="*/ 878 h 2965"/>
              <a:gd name="T92" fmla="*/ 559 w 2386"/>
              <a:gd name="T93" fmla="*/ 1088 h 2965"/>
              <a:gd name="T94" fmla="*/ 587 w 2386"/>
              <a:gd name="T95" fmla="*/ 1232 h 2965"/>
              <a:gd name="T96" fmla="*/ 260 w 2386"/>
              <a:gd name="T97" fmla="*/ 1430 h 2965"/>
              <a:gd name="T98" fmla="*/ 55 w 2386"/>
              <a:gd name="T99" fmla="*/ 1705 h 2965"/>
              <a:gd name="T100" fmla="*/ 61 w 2386"/>
              <a:gd name="T101" fmla="*/ 1889 h 2965"/>
              <a:gd name="T102" fmla="*/ 321 w 2386"/>
              <a:gd name="T103" fmla="*/ 1955 h 2965"/>
              <a:gd name="T104" fmla="*/ 421 w 2386"/>
              <a:gd name="T105" fmla="*/ 2150 h 2965"/>
              <a:gd name="T106" fmla="*/ 576 w 2386"/>
              <a:gd name="T107" fmla="*/ 2146 h 2965"/>
              <a:gd name="T108" fmla="*/ 760 w 2386"/>
              <a:gd name="T109" fmla="*/ 2214 h 2965"/>
              <a:gd name="T110" fmla="*/ 830 w 2386"/>
              <a:gd name="T111" fmla="*/ 2471 h 2965"/>
              <a:gd name="T112" fmla="*/ 1285 w 2386"/>
              <a:gd name="T113" fmla="*/ 2631 h 2965"/>
              <a:gd name="T114" fmla="*/ 1525 w 2386"/>
              <a:gd name="T115" fmla="*/ 2809 h 2965"/>
              <a:gd name="T116" fmla="*/ 1797 w 2386"/>
              <a:gd name="T117" fmla="*/ 2720 h 2965"/>
              <a:gd name="T118" fmla="*/ 1943 w 2386"/>
              <a:gd name="T119" fmla="*/ 2815 h 2965"/>
              <a:gd name="T120" fmla="*/ 2077 w 2386"/>
              <a:gd name="T121" fmla="*/ 2901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86" h="2965">
                <a:moveTo>
                  <a:pt x="2181" y="2960"/>
                </a:moveTo>
                <a:lnTo>
                  <a:pt x="2181" y="2965"/>
                </a:lnTo>
                <a:lnTo>
                  <a:pt x="2193" y="2963"/>
                </a:lnTo>
                <a:lnTo>
                  <a:pt x="2202" y="2963"/>
                </a:lnTo>
                <a:lnTo>
                  <a:pt x="2206" y="2961"/>
                </a:lnTo>
                <a:lnTo>
                  <a:pt x="2211" y="2960"/>
                </a:lnTo>
                <a:lnTo>
                  <a:pt x="2217" y="2957"/>
                </a:lnTo>
                <a:lnTo>
                  <a:pt x="2223" y="2953"/>
                </a:lnTo>
                <a:lnTo>
                  <a:pt x="2229" y="2948"/>
                </a:lnTo>
                <a:lnTo>
                  <a:pt x="2233" y="2941"/>
                </a:lnTo>
                <a:lnTo>
                  <a:pt x="2235" y="2933"/>
                </a:lnTo>
                <a:lnTo>
                  <a:pt x="2237" y="2924"/>
                </a:lnTo>
                <a:lnTo>
                  <a:pt x="2238" y="2904"/>
                </a:lnTo>
                <a:lnTo>
                  <a:pt x="2241" y="2881"/>
                </a:lnTo>
                <a:lnTo>
                  <a:pt x="2243" y="2873"/>
                </a:lnTo>
                <a:lnTo>
                  <a:pt x="2247" y="2865"/>
                </a:lnTo>
                <a:lnTo>
                  <a:pt x="2253" y="2857"/>
                </a:lnTo>
                <a:lnTo>
                  <a:pt x="2258" y="2851"/>
                </a:lnTo>
                <a:lnTo>
                  <a:pt x="2271" y="2839"/>
                </a:lnTo>
                <a:lnTo>
                  <a:pt x="2285" y="2827"/>
                </a:lnTo>
                <a:lnTo>
                  <a:pt x="2298" y="2815"/>
                </a:lnTo>
                <a:lnTo>
                  <a:pt x="2309" y="2801"/>
                </a:lnTo>
                <a:lnTo>
                  <a:pt x="2313" y="2793"/>
                </a:lnTo>
                <a:lnTo>
                  <a:pt x="2317" y="2785"/>
                </a:lnTo>
                <a:lnTo>
                  <a:pt x="2318" y="2777"/>
                </a:lnTo>
                <a:lnTo>
                  <a:pt x="2319" y="2767"/>
                </a:lnTo>
                <a:lnTo>
                  <a:pt x="2319" y="2757"/>
                </a:lnTo>
                <a:lnTo>
                  <a:pt x="2318" y="2748"/>
                </a:lnTo>
                <a:lnTo>
                  <a:pt x="2315" y="2740"/>
                </a:lnTo>
                <a:lnTo>
                  <a:pt x="2313" y="2732"/>
                </a:lnTo>
                <a:lnTo>
                  <a:pt x="2306" y="2716"/>
                </a:lnTo>
                <a:lnTo>
                  <a:pt x="2298" y="2703"/>
                </a:lnTo>
                <a:lnTo>
                  <a:pt x="2290" y="2691"/>
                </a:lnTo>
                <a:lnTo>
                  <a:pt x="2283" y="2679"/>
                </a:lnTo>
                <a:lnTo>
                  <a:pt x="2281" y="2672"/>
                </a:lnTo>
                <a:lnTo>
                  <a:pt x="2279" y="2665"/>
                </a:lnTo>
                <a:lnTo>
                  <a:pt x="2278" y="2659"/>
                </a:lnTo>
                <a:lnTo>
                  <a:pt x="2277" y="2652"/>
                </a:lnTo>
                <a:lnTo>
                  <a:pt x="2278" y="2635"/>
                </a:lnTo>
                <a:lnTo>
                  <a:pt x="2282" y="2620"/>
                </a:lnTo>
                <a:lnTo>
                  <a:pt x="2287" y="2607"/>
                </a:lnTo>
                <a:lnTo>
                  <a:pt x="2294" y="2596"/>
                </a:lnTo>
                <a:lnTo>
                  <a:pt x="2302" y="2585"/>
                </a:lnTo>
                <a:lnTo>
                  <a:pt x="2311" y="2577"/>
                </a:lnTo>
                <a:lnTo>
                  <a:pt x="2321" y="2569"/>
                </a:lnTo>
                <a:lnTo>
                  <a:pt x="2331" y="2561"/>
                </a:lnTo>
                <a:lnTo>
                  <a:pt x="2342" y="2553"/>
                </a:lnTo>
                <a:lnTo>
                  <a:pt x="2351" y="2545"/>
                </a:lnTo>
                <a:lnTo>
                  <a:pt x="2360" y="2536"/>
                </a:lnTo>
                <a:lnTo>
                  <a:pt x="2368" y="2527"/>
                </a:lnTo>
                <a:lnTo>
                  <a:pt x="2375" y="2515"/>
                </a:lnTo>
                <a:lnTo>
                  <a:pt x="2380" y="2501"/>
                </a:lnTo>
                <a:lnTo>
                  <a:pt x="2384" y="2485"/>
                </a:lnTo>
                <a:lnTo>
                  <a:pt x="2386" y="2466"/>
                </a:lnTo>
                <a:lnTo>
                  <a:pt x="2383" y="2432"/>
                </a:lnTo>
                <a:lnTo>
                  <a:pt x="2379" y="2402"/>
                </a:lnTo>
                <a:lnTo>
                  <a:pt x="2375" y="2372"/>
                </a:lnTo>
                <a:lnTo>
                  <a:pt x="2374" y="2346"/>
                </a:lnTo>
                <a:lnTo>
                  <a:pt x="2355" y="2344"/>
                </a:lnTo>
                <a:lnTo>
                  <a:pt x="2332" y="2340"/>
                </a:lnTo>
                <a:lnTo>
                  <a:pt x="2307" y="2334"/>
                </a:lnTo>
                <a:lnTo>
                  <a:pt x="2282" y="2326"/>
                </a:lnTo>
                <a:lnTo>
                  <a:pt x="2270" y="2320"/>
                </a:lnTo>
                <a:lnTo>
                  <a:pt x="2259" y="2315"/>
                </a:lnTo>
                <a:lnTo>
                  <a:pt x="2249" y="2308"/>
                </a:lnTo>
                <a:lnTo>
                  <a:pt x="2241" y="2303"/>
                </a:lnTo>
                <a:lnTo>
                  <a:pt x="2233" y="2296"/>
                </a:lnTo>
                <a:lnTo>
                  <a:pt x="2227" y="2288"/>
                </a:lnTo>
                <a:lnTo>
                  <a:pt x="2225" y="2282"/>
                </a:lnTo>
                <a:lnTo>
                  <a:pt x="2223" y="2274"/>
                </a:lnTo>
                <a:lnTo>
                  <a:pt x="2223" y="2267"/>
                </a:lnTo>
                <a:lnTo>
                  <a:pt x="2226" y="2259"/>
                </a:lnTo>
                <a:lnTo>
                  <a:pt x="2229" y="2252"/>
                </a:lnTo>
                <a:lnTo>
                  <a:pt x="2233" y="2244"/>
                </a:lnTo>
                <a:lnTo>
                  <a:pt x="2241" y="2232"/>
                </a:lnTo>
                <a:lnTo>
                  <a:pt x="2247" y="2226"/>
                </a:lnTo>
                <a:lnTo>
                  <a:pt x="2241" y="2111"/>
                </a:lnTo>
                <a:lnTo>
                  <a:pt x="2222" y="2099"/>
                </a:lnTo>
                <a:lnTo>
                  <a:pt x="2203" y="2088"/>
                </a:lnTo>
                <a:lnTo>
                  <a:pt x="2186" y="2076"/>
                </a:lnTo>
                <a:lnTo>
                  <a:pt x="2169" y="2063"/>
                </a:lnTo>
                <a:lnTo>
                  <a:pt x="2161" y="2056"/>
                </a:lnTo>
                <a:lnTo>
                  <a:pt x="2154" y="2048"/>
                </a:lnTo>
                <a:lnTo>
                  <a:pt x="2147" y="2039"/>
                </a:lnTo>
                <a:lnTo>
                  <a:pt x="2142" y="2030"/>
                </a:lnTo>
                <a:lnTo>
                  <a:pt x="2138" y="2020"/>
                </a:lnTo>
                <a:lnTo>
                  <a:pt x="2135" y="2010"/>
                </a:lnTo>
                <a:lnTo>
                  <a:pt x="2133" y="1998"/>
                </a:lnTo>
                <a:lnTo>
                  <a:pt x="2133" y="1984"/>
                </a:lnTo>
                <a:lnTo>
                  <a:pt x="2133" y="1934"/>
                </a:lnTo>
                <a:lnTo>
                  <a:pt x="2133" y="1896"/>
                </a:lnTo>
                <a:lnTo>
                  <a:pt x="2133" y="1862"/>
                </a:lnTo>
                <a:lnTo>
                  <a:pt x="2133" y="1822"/>
                </a:lnTo>
                <a:lnTo>
                  <a:pt x="2133" y="1811"/>
                </a:lnTo>
                <a:lnTo>
                  <a:pt x="2131" y="1802"/>
                </a:lnTo>
                <a:lnTo>
                  <a:pt x="2130" y="1795"/>
                </a:lnTo>
                <a:lnTo>
                  <a:pt x="2129" y="1789"/>
                </a:lnTo>
                <a:lnTo>
                  <a:pt x="2126" y="1783"/>
                </a:lnTo>
                <a:lnTo>
                  <a:pt x="2123" y="1778"/>
                </a:lnTo>
                <a:lnTo>
                  <a:pt x="2121" y="1774"/>
                </a:lnTo>
                <a:lnTo>
                  <a:pt x="2117" y="1771"/>
                </a:lnTo>
                <a:lnTo>
                  <a:pt x="2099" y="1758"/>
                </a:lnTo>
                <a:lnTo>
                  <a:pt x="2078" y="1738"/>
                </a:lnTo>
                <a:lnTo>
                  <a:pt x="2073" y="1722"/>
                </a:lnTo>
                <a:lnTo>
                  <a:pt x="2066" y="1695"/>
                </a:lnTo>
                <a:lnTo>
                  <a:pt x="2059" y="1662"/>
                </a:lnTo>
                <a:lnTo>
                  <a:pt x="2053" y="1626"/>
                </a:lnTo>
                <a:lnTo>
                  <a:pt x="2046" y="1591"/>
                </a:lnTo>
                <a:lnTo>
                  <a:pt x="2041" y="1562"/>
                </a:lnTo>
                <a:lnTo>
                  <a:pt x="2038" y="1541"/>
                </a:lnTo>
                <a:lnTo>
                  <a:pt x="2037" y="1533"/>
                </a:lnTo>
                <a:lnTo>
                  <a:pt x="2037" y="1527"/>
                </a:lnTo>
                <a:lnTo>
                  <a:pt x="2038" y="1523"/>
                </a:lnTo>
                <a:lnTo>
                  <a:pt x="2039" y="1519"/>
                </a:lnTo>
                <a:lnTo>
                  <a:pt x="2042" y="1517"/>
                </a:lnTo>
                <a:lnTo>
                  <a:pt x="2049" y="1511"/>
                </a:lnTo>
                <a:lnTo>
                  <a:pt x="2057" y="1509"/>
                </a:lnTo>
                <a:lnTo>
                  <a:pt x="2074" y="1506"/>
                </a:lnTo>
                <a:lnTo>
                  <a:pt x="2090" y="1502"/>
                </a:lnTo>
                <a:lnTo>
                  <a:pt x="2099" y="1495"/>
                </a:lnTo>
                <a:lnTo>
                  <a:pt x="2107" y="1485"/>
                </a:lnTo>
                <a:lnTo>
                  <a:pt x="2114" y="1474"/>
                </a:lnTo>
                <a:lnTo>
                  <a:pt x="2121" y="1463"/>
                </a:lnTo>
                <a:lnTo>
                  <a:pt x="2126" y="1451"/>
                </a:lnTo>
                <a:lnTo>
                  <a:pt x="2129" y="1439"/>
                </a:lnTo>
                <a:lnTo>
                  <a:pt x="2131" y="1429"/>
                </a:lnTo>
                <a:lnTo>
                  <a:pt x="2133" y="1418"/>
                </a:lnTo>
                <a:lnTo>
                  <a:pt x="2138" y="1418"/>
                </a:lnTo>
                <a:lnTo>
                  <a:pt x="2133" y="1406"/>
                </a:lnTo>
                <a:lnTo>
                  <a:pt x="2130" y="1386"/>
                </a:lnTo>
                <a:lnTo>
                  <a:pt x="2126" y="1370"/>
                </a:lnTo>
                <a:lnTo>
                  <a:pt x="2137" y="1363"/>
                </a:lnTo>
                <a:lnTo>
                  <a:pt x="2143" y="1357"/>
                </a:lnTo>
                <a:lnTo>
                  <a:pt x="2149" y="1349"/>
                </a:lnTo>
                <a:lnTo>
                  <a:pt x="2153" y="1341"/>
                </a:lnTo>
                <a:lnTo>
                  <a:pt x="2155" y="1331"/>
                </a:lnTo>
                <a:lnTo>
                  <a:pt x="2157" y="1322"/>
                </a:lnTo>
                <a:lnTo>
                  <a:pt x="2157" y="1310"/>
                </a:lnTo>
                <a:lnTo>
                  <a:pt x="2157" y="1298"/>
                </a:lnTo>
                <a:lnTo>
                  <a:pt x="2155" y="1285"/>
                </a:lnTo>
                <a:lnTo>
                  <a:pt x="2154" y="1274"/>
                </a:lnTo>
                <a:lnTo>
                  <a:pt x="2151" y="1264"/>
                </a:lnTo>
                <a:lnTo>
                  <a:pt x="2147" y="1254"/>
                </a:lnTo>
                <a:lnTo>
                  <a:pt x="2143" y="1245"/>
                </a:lnTo>
                <a:lnTo>
                  <a:pt x="2138" y="1238"/>
                </a:lnTo>
                <a:lnTo>
                  <a:pt x="2133" y="1230"/>
                </a:lnTo>
                <a:lnTo>
                  <a:pt x="2126" y="1225"/>
                </a:lnTo>
                <a:lnTo>
                  <a:pt x="2114" y="1213"/>
                </a:lnTo>
                <a:lnTo>
                  <a:pt x="2101" y="1201"/>
                </a:lnTo>
                <a:lnTo>
                  <a:pt x="2089" y="1190"/>
                </a:lnTo>
                <a:lnTo>
                  <a:pt x="2078" y="1177"/>
                </a:lnTo>
                <a:lnTo>
                  <a:pt x="2073" y="1176"/>
                </a:lnTo>
                <a:lnTo>
                  <a:pt x="2069" y="1176"/>
                </a:lnTo>
                <a:lnTo>
                  <a:pt x="2065" y="1177"/>
                </a:lnTo>
                <a:lnTo>
                  <a:pt x="2061" y="1178"/>
                </a:lnTo>
                <a:lnTo>
                  <a:pt x="2057" y="1180"/>
                </a:lnTo>
                <a:lnTo>
                  <a:pt x="2050" y="1182"/>
                </a:lnTo>
                <a:lnTo>
                  <a:pt x="2042" y="1184"/>
                </a:lnTo>
                <a:lnTo>
                  <a:pt x="2030" y="1184"/>
                </a:lnTo>
                <a:lnTo>
                  <a:pt x="2018" y="1182"/>
                </a:lnTo>
                <a:lnTo>
                  <a:pt x="2006" y="1180"/>
                </a:lnTo>
                <a:lnTo>
                  <a:pt x="1993" y="1174"/>
                </a:lnTo>
                <a:lnTo>
                  <a:pt x="1978" y="1166"/>
                </a:lnTo>
                <a:lnTo>
                  <a:pt x="1965" y="1158"/>
                </a:lnTo>
                <a:lnTo>
                  <a:pt x="1950" y="1148"/>
                </a:lnTo>
                <a:lnTo>
                  <a:pt x="1937" y="1137"/>
                </a:lnTo>
                <a:lnTo>
                  <a:pt x="1923" y="1125"/>
                </a:lnTo>
                <a:lnTo>
                  <a:pt x="1910" y="1112"/>
                </a:lnTo>
                <a:lnTo>
                  <a:pt x="1899" y="1098"/>
                </a:lnTo>
                <a:lnTo>
                  <a:pt x="1889" y="1085"/>
                </a:lnTo>
                <a:lnTo>
                  <a:pt x="1879" y="1072"/>
                </a:lnTo>
                <a:lnTo>
                  <a:pt x="1871" y="1058"/>
                </a:lnTo>
                <a:lnTo>
                  <a:pt x="1866" y="1045"/>
                </a:lnTo>
                <a:lnTo>
                  <a:pt x="1862" y="1033"/>
                </a:lnTo>
                <a:lnTo>
                  <a:pt x="1862" y="1021"/>
                </a:lnTo>
                <a:lnTo>
                  <a:pt x="1862" y="1008"/>
                </a:lnTo>
                <a:lnTo>
                  <a:pt x="1863" y="996"/>
                </a:lnTo>
                <a:lnTo>
                  <a:pt x="1866" y="984"/>
                </a:lnTo>
                <a:lnTo>
                  <a:pt x="1869" y="974"/>
                </a:lnTo>
                <a:lnTo>
                  <a:pt x="1873" y="965"/>
                </a:lnTo>
                <a:lnTo>
                  <a:pt x="1877" y="956"/>
                </a:lnTo>
                <a:lnTo>
                  <a:pt x="1882" y="949"/>
                </a:lnTo>
                <a:lnTo>
                  <a:pt x="1887" y="942"/>
                </a:lnTo>
                <a:lnTo>
                  <a:pt x="1901" y="930"/>
                </a:lnTo>
                <a:lnTo>
                  <a:pt x="1915" y="920"/>
                </a:lnTo>
                <a:lnTo>
                  <a:pt x="1930" y="912"/>
                </a:lnTo>
                <a:lnTo>
                  <a:pt x="1946" y="902"/>
                </a:lnTo>
                <a:lnTo>
                  <a:pt x="1962" y="894"/>
                </a:lnTo>
                <a:lnTo>
                  <a:pt x="1977" y="885"/>
                </a:lnTo>
                <a:lnTo>
                  <a:pt x="1991" y="876"/>
                </a:lnTo>
                <a:lnTo>
                  <a:pt x="2003" y="862"/>
                </a:lnTo>
                <a:lnTo>
                  <a:pt x="2010" y="856"/>
                </a:lnTo>
                <a:lnTo>
                  <a:pt x="2014" y="848"/>
                </a:lnTo>
                <a:lnTo>
                  <a:pt x="2019" y="838"/>
                </a:lnTo>
                <a:lnTo>
                  <a:pt x="2023" y="829"/>
                </a:lnTo>
                <a:lnTo>
                  <a:pt x="2026" y="818"/>
                </a:lnTo>
                <a:lnTo>
                  <a:pt x="2029" y="806"/>
                </a:lnTo>
                <a:lnTo>
                  <a:pt x="2030" y="794"/>
                </a:lnTo>
                <a:lnTo>
                  <a:pt x="2030" y="780"/>
                </a:lnTo>
                <a:lnTo>
                  <a:pt x="2029" y="762"/>
                </a:lnTo>
                <a:lnTo>
                  <a:pt x="2026" y="746"/>
                </a:lnTo>
                <a:lnTo>
                  <a:pt x="2022" y="732"/>
                </a:lnTo>
                <a:lnTo>
                  <a:pt x="2017" y="719"/>
                </a:lnTo>
                <a:lnTo>
                  <a:pt x="2010" y="707"/>
                </a:lnTo>
                <a:lnTo>
                  <a:pt x="2003" y="695"/>
                </a:lnTo>
                <a:lnTo>
                  <a:pt x="1995" y="684"/>
                </a:lnTo>
                <a:lnTo>
                  <a:pt x="1987" y="675"/>
                </a:lnTo>
                <a:lnTo>
                  <a:pt x="1973" y="655"/>
                </a:lnTo>
                <a:lnTo>
                  <a:pt x="1959" y="637"/>
                </a:lnTo>
                <a:lnTo>
                  <a:pt x="1954" y="628"/>
                </a:lnTo>
                <a:lnTo>
                  <a:pt x="1950" y="619"/>
                </a:lnTo>
                <a:lnTo>
                  <a:pt x="1947" y="609"/>
                </a:lnTo>
                <a:lnTo>
                  <a:pt x="1946" y="600"/>
                </a:lnTo>
                <a:lnTo>
                  <a:pt x="1947" y="589"/>
                </a:lnTo>
                <a:lnTo>
                  <a:pt x="1950" y="581"/>
                </a:lnTo>
                <a:lnTo>
                  <a:pt x="1954" y="576"/>
                </a:lnTo>
                <a:lnTo>
                  <a:pt x="1961" y="571"/>
                </a:lnTo>
                <a:lnTo>
                  <a:pt x="1975" y="564"/>
                </a:lnTo>
                <a:lnTo>
                  <a:pt x="1993" y="557"/>
                </a:lnTo>
                <a:lnTo>
                  <a:pt x="2001" y="553"/>
                </a:lnTo>
                <a:lnTo>
                  <a:pt x="2009" y="549"/>
                </a:lnTo>
                <a:lnTo>
                  <a:pt x="2015" y="543"/>
                </a:lnTo>
                <a:lnTo>
                  <a:pt x="2022" y="535"/>
                </a:lnTo>
                <a:lnTo>
                  <a:pt x="2027" y="525"/>
                </a:lnTo>
                <a:lnTo>
                  <a:pt x="2030" y="513"/>
                </a:lnTo>
                <a:lnTo>
                  <a:pt x="2031" y="497"/>
                </a:lnTo>
                <a:lnTo>
                  <a:pt x="2030" y="479"/>
                </a:lnTo>
                <a:lnTo>
                  <a:pt x="2027" y="467"/>
                </a:lnTo>
                <a:lnTo>
                  <a:pt x="2023" y="456"/>
                </a:lnTo>
                <a:lnTo>
                  <a:pt x="2017" y="448"/>
                </a:lnTo>
                <a:lnTo>
                  <a:pt x="2010" y="441"/>
                </a:lnTo>
                <a:lnTo>
                  <a:pt x="2001" y="436"/>
                </a:lnTo>
                <a:lnTo>
                  <a:pt x="1991" y="431"/>
                </a:lnTo>
                <a:lnTo>
                  <a:pt x="1981" y="427"/>
                </a:lnTo>
                <a:lnTo>
                  <a:pt x="1970" y="423"/>
                </a:lnTo>
                <a:lnTo>
                  <a:pt x="1961" y="419"/>
                </a:lnTo>
                <a:lnTo>
                  <a:pt x="1950" y="415"/>
                </a:lnTo>
                <a:lnTo>
                  <a:pt x="1941" y="411"/>
                </a:lnTo>
                <a:lnTo>
                  <a:pt x="1933" y="405"/>
                </a:lnTo>
                <a:lnTo>
                  <a:pt x="1926" y="399"/>
                </a:lnTo>
                <a:lnTo>
                  <a:pt x="1921" y="392"/>
                </a:lnTo>
                <a:lnTo>
                  <a:pt x="1917" y="383"/>
                </a:lnTo>
                <a:lnTo>
                  <a:pt x="1915" y="371"/>
                </a:lnTo>
                <a:lnTo>
                  <a:pt x="1915" y="359"/>
                </a:lnTo>
                <a:lnTo>
                  <a:pt x="1914" y="349"/>
                </a:lnTo>
                <a:lnTo>
                  <a:pt x="1914" y="345"/>
                </a:lnTo>
                <a:lnTo>
                  <a:pt x="1915" y="340"/>
                </a:lnTo>
                <a:lnTo>
                  <a:pt x="1918" y="335"/>
                </a:lnTo>
                <a:lnTo>
                  <a:pt x="1922" y="328"/>
                </a:lnTo>
                <a:lnTo>
                  <a:pt x="1893" y="333"/>
                </a:lnTo>
                <a:lnTo>
                  <a:pt x="1865" y="340"/>
                </a:lnTo>
                <a:lnTo>
                  <a:pt x="1853" y="344"/>
                </a:lnTo>
                <a:lnTo>
                  <a:pt x="1843" y="349"/>
                </a:lnTo>
                <a:lnTo>
                  <a:pt x="1839" y="353"/>
                </a:lnTo>
                <a:lnTo>
                  <a:pt x="1835" y="356"/>
                </a:lnTo>
                <a:lnTo>
                  <a:pt x="1833" y="360"/>
                </a:lnTo>
                <a:lnTo>
                  <a:pt x="1831" y="365"/>
                </a:lnTo>
                <a:lnTo>
                  <a:pt x="1849" y="385"/>
                </a:lnTo>
                <a:lnTo>
                  <a:pt x="1863" y="403"/>
                </a:lnTo>
                <a:lnTo>
                  <a:pt x="1871" y="417"/>
                </a:lnTo>
                <a:lnTo>
                  <a:pt x="1877" y="429"/>
                </a:lnTo>
                <a:lnTo>
                  <a:pt x="1878" y="435"/>
                </a:lnTo>
                <a:lnTo>
                  <a:pt x="1878" y="439"/>
                </a:lnTo>
                <a:lnTo>
                  <a:pt x="1878" y="443"/>
                </a:lnTo>
                <a:lnTo>
                  <a:pt x="1877" y="445"/>
                </a:lnTo>
                <a:lnTo>
                  <a:pt x="1874" y="448"/>
                </a:lnTo>
                <a:lnTo>
                  <a:pt x="1871" y="451"/>
                </a:lnTo>
                <a:lnTo>
                  <a:pt x="1867" y="452"/>
                </a:lnTo>
                <a:lnTo>
                  <a:pt x="1863" y="452"/>
                </a:lnTo>
                <a:lnTo>
                  <a:pt x="1853" y="452"/>
                </a:lnTo>
                <a:lnTo>
                  <a:pt x="1841" y="448"/>
                </a:lnTo>
                <a:lnTo>
                  <a:pt x="1825" y="443"/>
                </a:lnTo>
                <a:lnTo>
                  <a:pt x="1809" y="435"/>
                </a:lnTo>
                <a:lnTo>
                  <a:pt x="1790" y="424"/>
                </a:lnTo>
                <a:lnTo>
                  <a:pt x="1770" y="411"/>
                </a:lnTo>
                <a:lnTo>
                  <a:pt x="1750" y="395"/>
                </a:lnTo>
                <a:lnTo>
                  <a:pt x="1729" y="377"/>
                </a:lnTo>
                <a:lnTo>
                  <a:pt x="1717" y="392"/>
                </a:lnTo>
                <a:lnTo>
                  <a:pt x="1703" y="409"/>
                </a:lnTo>
                <a:lnTo>
                  <a:pt x="1697" y="420"/>
                </a:lnTo>
                <a:lnTo>
                  <a:pt x="1691" y="431"/>
                </a:lnTo>
                <a:lnTo>
                  <a:pt x="1687" y="441"/>
                </a:lnTo>
                <a:lnTo>
                  <a:pt x="1685" y="453"/>
                </a:lnTo>
                <a:lnTo>
                  <a:pt x="1685" y="460"/>
                </a:lnTo>
                <a:lnTo>
                  <a:pt x="1686" y="467"/>
                </a:lnTo>
                <a:lnTo>
                  <a:pt x="1687" y="473"/>
                </a:lnTo>
                <a:lnTo>
                  <a:pt x="1690" y="480"/>
                </a:lnTo>
                <a:lnTo>
                  <a:pt x="1694" y="487"/>
                </a:lnTo>
                <a:lnTo>
                  <a:pt x="1698" y="495"/>
                </a:lnTo>
                <a:lnTo>
                  <a:pt x="1703" y="501"/>
                </a:lnTo>
                <a:lnTo>
                  <a:pt x="1710" y="509"/>
                </a:lnTo>
                <a:lnTo>
                  <a:pt x="1718" y="516"/>
                </a:lnTo>
                <a:lnTo>
                  <a:pt x="1727" y="524"/>
                </a:lnTo>
                <a:lnTo>
                  <a:pt x="1738" y="532"/>
                </a:lnTo>
                <a:lnTo>
                  <a:pt x="1750" y="541"/>
                </a:lnTo>
                <a:lnTo>
                  <a:pt x="1778" y="557"/>
                </a:lnTo>
                <a:lnTo>
                  <a:pt x="1813" y="576"/>
                </a:lnTo>
                <a:lnTo>
                  <a:pt x="1817" y="581"/>
                </a:lnTo>
                <a:lnTo>
                  <a:pt x="1826" y="595"/>
                </a:lnTo>
                <a:lnTo>
                  <a:pt x="1839" y="615"/>
                </a:lnTo>
                <a:lnTo>
                  <a:pt x="1851" y="640"/>
                </a:lnTo>
                <a:lnTo>
                  <a:pt x="1857" y="652"/>
                </a:lnTo>
                <a:lnTo>
                  <a:pt x="1862" y="665"/>
                </a:lnTo>
                <a:lnTo>
                  <a:pt x="1865" y="677"/>
                </a:lnTo>
                <a:lnTo>
                  <a:pt x="1866" y="689"/>
                </a:lnTo>
                <a:lnTo>
                  <a:pt x="1866" y="701"/>
                </a:lnTo>
                <a:lnTo>
                  <a:pt x="1863" y="711"/>
                </a:lnTo>
                <a:lnTo>
                  <a:pt x="1861" y="716"/>
                </a:lnTo>
                <a:lnTo>
                  <a:pt x="1858" y="720"/>
                </a:lnTo>
                <a:lnTo>
                  <a:pt x="1854" y="723"/>
                </a:lnTo>
                <a:lnTo>
                  <a:pt x="1850" y="727"/>
                </a:lnTo>
                <a:lnTo>
                  <a:pt x="1843" y="723"/>
                </a:lnTo>
                <a:lnTo>
                  <a:pt x="1837" y="717"/>
                </a:lnTo>
                <a:lnTo>
                  <a:pt x="1831" y="712"/>
                </a:lnTo>
                <a:lnTo>
                  <a:pt x="1827" y="707"/>
                </a:lnTo>
                <a:lnTo>
                  <a:pt x="1818" y="693"/>
                </a:lnTo>
                <a:lnTo>
                  <a:pt x="1810" y="680"/>
                </a:lnTo>
                <a:lnTo>
                  <a:pt x="1802" y="664"/>
                </a:lnTo>
                <a:lnTo>
                  <a:pt x="1794" y="649"/>
                </a:lnTo>
                <a:lnTo>
                  <a:pt x="1783" y="636"/>
                </a:lnTo>
                <a:lnTo>
                  <a:pt x="1771" y="624"/>
                </a:lnTo>
                <a:lnTo>
                  <a:pt x="1755" y="623"/>
                </a:lnTo>
                <a:lnTo>
                  <a:pt x="1741" y="620"/>
                </a:lnTo>
                <a:lnTo>
                  <a:pt x="1726" y="616"/>
                </a:lnTo>
                <a:lnTo>
                  <a:pt x="1713" y="611"/>
                </a:lnTo>
                <a:lnTo>
                  <a:pt x="1699" y="605"/>
                </a:lnTo>
                <a:lnTo>
                  <a:pt x="1687" y="597"/>
                </a:lnTo>
                <a:lnTo>
                  <a:pt x="1677" y="589"/>
                </a:lnTo>
                <a:lnTo>
                  <a:pt x="1666" y="581"/>
                </a:lnTo>
                <a:lnTo>
                  <a:pt x="1657" y="572"/>
                </a:lnTo>
                <a:lnTo>
                  <a:pt x="1649" y="563"/>
                </a:lnTo>
                <a:lnTo>
                  <a:pt x="1641" y="553"/>
                </a:lnTo>
                <a:lnTo>
                  <a:pt x="1634" y="545"/>
                </a:lnTo>
                <a:lnTo>
                  <a:pt x="1630" y="536"/>
                </a:lnTo>
                <a:lnTo>
                  <a:pt x="1625" y="528"/>
                </a:lnTo>
                <a:lnTo>
                  <a:pt x="1622" y="521"/>
                </a:lnTo>
                <a:lnTo>
                  <a:pt x="1621" y="515"/>
                </a:lnTo>
                <a:lnTo>
                  <a:pt x="1619" y="499"/>
                </a:lnTo>
                <a:lnTo>
                  <a:pt x="1621" y="483"/>
                </a:lnTo>
                <a:lnTo>
                  <a:pt x="1622" y="468"/>
                </a:lnTo>
                <a:lnTo>
                  <a:pt x="1625" y="453"/>
                </a:lnTo>
                <a:lnTo>
                  <a:pt x="1629" y="440"/>
                </a:lnTo>
                <a:lnTo>
                  <a:pt x="1633" y="427"/>
                </a:lnTo>
                <a:lnTo>
                  <a:pt x="1638" y="413"/>
                </a:lnTo>
                <a:lnTo>
                  <a:pt x="1643" y="400"/>
                </a:lnTo>
                <a:lnTo>
                  <a:pt x="1655" y="375"/>
                </a:lnTo>
                <a:lnTo>
                  <a:pt x="1667" y="351"/>
                </a:lnTo>
                <a:lnTo>
                  <a:pt x="1681" y="325"/>
                </a:lnTo>
                <a:lnTo>
                  <a:pt x="1693" y="299"/>
                </a:lnTo>
                <a:lnTo>
                  <a:pt x="1695" y="285"/>
                </a:lnTo>
                <a:lnTo>
                  <a:pt x="1699" y="248"/>
                </a:lnTo>
                <a:lnTo>
                  <a:pt x="1701" y="223"/>
                </a:lnTo>
                <a:lnTo>
                  <a:pt x="1701" y="195"/>
                </a:lnTo>
                <a:lnTo>
                  <a:pt x="1698" y="163"/>
                </a:lnTo>
                <a:lnTo>
                  <a:pt x="1693" y="130"/>
                </a:lnTo>
                <a:lnTo>
                  <a:pt x="1686" y="124"/>
                </a:lnTo>
                <a:lnTo>
                  <a:pt x="1679" y="122"/>
                </a:lnTo>
                <a:lnTo>
                  <a:pt x="1674" y="120"/>
                </a:lnTo>
                <a:lnTo>
                  <a:pt x="1669" y="120"/>
                </a:lnTo>
                <a:lnTo>
                  <a:pt x="1663" y="123"/>
                </a:lnTo>
                <a:lnTo>
                  <a:pt x="1659" y="127"/>
                </a:lnTo>
                <a:lnTo>
                  <a:pt x="1657" y="131"/>
                </a:lnTo>
                <a:lnTo>
                  <a:pt x="1653" y="138"/>
                </a:lnTo>
                <a:lnTo>
                  <a:pt x="1647" y="153"/>
                </a:lnTo>
                <a:lnTo>
                  <a:pt x="1643" y="172"/>
                </a:lnTo>
                <a:lnTo>
                  <a:pt x="1639" y="195"/>
                </a:lnTo>
                <a:lnTo>
                  <a:pt x="1637" y="217"/>
                </a:lnTo>
                <a:lnTo>
                  <a:pt x="1634" y="243"/>
                </a:lnTo>
                <a:lnTo>
                  <a:pt x="1631" y="265"/>
                </a:lnTo>
                <a:lnTo>
                  <a:pt x="1627" y="288"/>
                </a:lnTo>
                <a:lnTo>
                  <a:pt x="1623" y="308"/>
                </a:lnTo>
                <a:lnTo>
                  <a:pt x="1621" y="317"/>
                </a:lnTo>
                <a:lnTo>
                  <a:pt x="1618" y="325"/>
                </a:lnTo>
                <a:lnTo>
                  <a:pt x="1614" y="332"/>
                </a:lnTo>
                <a:lnTo>
                  <a:pt x="1610" y="339"/>
                </a:lnTo>
                <a:lnTo>
                  <a:pt x="1606" y="343"/>
                </a:lnTo>
                <a:lnTo>
                  <a:pt x="1602" y="345"/>
                </a:lnTo>
                <a:lnTo>
                  <a:pt x="1597" y="347"/>
                </a:lnTo>
                <a:lnTo>
                  <a:pt x="1590" y="347"/>
                </a:lnTo>
                <a:lnTo>
                  <a:pt x="1566" y="352"/>
                </a:lnTo>
                <a:lnTo>
                  <a:pt x="1545" y="359"/>
                </a:lnTo>
                <a:lnTo>
                  <a:pt x="1526" y="365"/>
                </a:lnTo>
                <a:lnTo>
                  <a:pt x="1510" y="372"/>
                </a:lnTo>
                <a:lnTo>
                  <a:pt x="1497" y="380"/>
                </a:lnTo>
                <a:lnTo>
                  <a:pt x="1485" y="388"/>
                </a:lnTo>
                <a:lnTo>
                  <a:pt x="1476" y="396"/>
                </a:lnTo>
                <a:lnTo>
                  <a:pt x="1468" y="404"/>
                </a:lnTo>
                <a:lnTo>
                  <a:pt x="1461" y="413"/>
                </a:lnTo>
                <a:lnTo>
                  <a:pt x="1457" y="423"/>
                </a:lnTo>
                <a:lnTo>
                  <a:pt x="1453" y="432"/>
                </a:lnTo>
                <a:lnTo>
                  <a:pt x="1449" y="443"/>
                </a:lnTo>
                <a:lnTo>
                  <a:pt x="1444" y="463"/>
                </a:lnTo>
                <a:lnTo>
                  <a:pt x="1440" y="485"/>
                </a:lnTo>
                <a:lnTo>
                  <a:pt x="1437" y="505"/>
                </a:lnTo>
                <a:lnTo>
                  <a:pt x="1437" y="525"/>
                </a:lnTo>
                <a:lnTo>
                  <a:pt x="1438" y="548"/>
                </a:lnTo>
                <a:lnTo>
                  <a:pt x="1441" y="569"/>
                </a:lnTo>
                <a:lnTo>
                  <a:pt x="1450" y="615"/>
                </a:lnTo>
                <a:lnTo>
                  <a:pt x="1460" y="657"/>
                </a:lnTo>
                <a:lnTo>
                  <a:pt x="1464" y="679"/>
                </a:lnTo>
                <a:lnTo>
                  <a:pt x="1466" y="699"/>
                </a:lnTo>
                <a:lnTo>
                  <a:pt x="1468" y="716"/>
                </a:lnTo>
                <a:lnTo>
                  <a:pt x="1468" y="733"/>
                </a:lnTo>
                <a:lnTo>
                  <a:pt x="1466" y="741"/>
                </a:lnTo>
                <a:lnTo>
                  <a:pt x="1464" y="748"/>
                </a:lnTo>
                <a:lnTo>
                  <a:pt x="1461" y="754"/>
                </a:lnTo>
                <a:lnTo>
                  <a:pt x="1457" y="761"/>
                </a:lnTo>
                <a:lnTo>
                  <a:pt x="1453" y="766"/>
                </a:lnTo>
                <a:lnTo>
                  <a:pt x="1448" y="772"/>
                </a:lnTo>
                <a:lnTo>
                  <a:pt x="1441" y="777"/>
                </a:lnTo>
                <a:lnTo>
                  <a:pt x="1434" y="780"/>
                </a:lnTo>
                <a:lnTo>
                  <a:pt x="1422" y="810"/>
                </a:lnTo>
                <a:lnTo>
                  <a:pt x="1412" y="840"/>
                </a:lnTo>
                <a:lnTo>
                  <a:pt x="1402" y="868"/>
                </a:lnTo>
                <a:lnTo>
                  <a:pt x="1393" y="894"/>
                </a:lnTo>
                <a:lnTo>
                  <a:pt x="1385" y="920"/>
                </a:lnTo>
                <a:lnTo>
                  <a:pt x="1378" y="945"/>
                </a:lnTo>
                <a:lnTo>
                  <a:pt x="1376" y="968"/>
                </a:lnTo>
                <a:lnTo>
                  <a:pt x="1374" y="990"/>
                </a:lnTo>
                <a:lnTo>
                  <a:pt x="1373" y="1029"/>
                </a:lnTo>
                <a:lnTo>
                  <a:pt x="1373" y="1060"/>
                </a:lnTo>
                <a:lnTo>
                  <a:pt x="1374" y="1073"/>
                </a:lnTo>
                <a:lnTo>
                  <a:pt x="1377" y="1085"/>
                </a:lnTo>
                <a:lnTo>
                  <a:pt x="1381" y="1096"/>
                </a:lnTo>
                <a:lnTo>
                  <a:pt x="1386" y="1104"/>
                </a:lnTo>
                <a:lnTo>
                  <a:pt x="1390" y="1106"/>
                </a:lnTo>
                <a:lnTo>
                  <a:pt x="1394" y="1109"/>
                </a:lnTo>
                <a:lnTo>
                  <a:pt x="1400" y="1112"/>
                </a:lnTo>
                <a:lnTo>
                  <a:pt x="1406" y="1113"/>
                </a:lnTo>
                <a:lnTo>
                  <a:pt x="1420" y="1116"/>
                </a:lnTo>
                <a:lnTo>
                  <a:pt x="1437" y="1116"/>
                </a:lnTo>
                <a:lnTo>
                  <a:pt x="1458" y="1113"/>
                </a:lnTo>
                <a:lnTo>
                  <a:pt x="1484" y="1109"/>
                </a:lnTo>
                <a:lnTo>
                  <a:pt x="1514" y="1102"/>
                </a:lnTo>
                <a:lnTo>
                  <a:pt x="1549" y="1093"/>
                </a:lnTo>
                <a:lnTo>
                  <a:pt x="1564" y="1097"/>
                </a:lnTo>
                <a:lnTo>
                  <a:pt x="1578" y="1104"/>
                </a:lnTo>
                <a:lnTo>
                  <a:pt x="1591" y="1110"/>
                </a:lnTo>
                <a:lnTo>
                  <a:pt x="1603" y="1118"/>
                </a:lnTo>
                <a:lnTo>
                  <a:pt x="1615" y="1128"/>
                </a:lnTo>
                <a:lnTo>
                  <a:pt x="1626" y="1140"/>
                </a:lnTo>
                <a:lnTo>
                  <a:pt x="1637" y="1152"/>
                </a:lnTo>
                <a:lnTo>
                  <a:pt x="1645" y="1164"/>
                </a:lnTo>
                <a:lnTo>
                  <a:pt x="1654" y="1178"/>
                </a:lnTo>
                <a:lnTo>
                  <a:pt x="1661" y="1193"/>
                </a:lnTo>
                <a:lnTo>
                  <a:pt x="1669" y="1209"/>
                </a:lnTo>
                <a:lnTo>
                  <a:pt x="1674" y="1225"/>
                </a:lnTo>
                <a:lnTo>
                  <a:pt x="1679" y="1242"/>
                </a:lnTo>
                <a:lnTo>
                  <a:pt x="1685" y="1261"/>
                </a:lnTo>
                <a:lnTo>
                  <a:pt x="1689" y="1280"/>
                </a:lnTo>
                <a:lnTo>
                  <a:pt x="1693" y="1298"/>
                </a:lnTo>
                <a:lnTo>
                  <a:pt x="1695" y="1315"/>
                </a:lnTo>
                <a:lnTo>
                  <a:pt x="1695" y="1330"/>
                </a:lnTo>
                <a:lnTo>
                  <a:pt x="1693" y="1343"/>
                </a:lnTo>
                <a:lnTo>
                  <a:pt x="1690" y="1354"/>
                </a:lnTo>
                <a:lnTo>
                  <a:pt x="1685" y="1362"/>
                </a:lnTo>
                <a:lnTo>
                  <a:pt x="1679" y="1369"/>
                </a:lnTo>
                <a:lnTo>
                  <a:pt x="1673" y="1375"/>
                </a:lnTo>
                <a:lnTo>
                  <a:pt x="1665" y="1381"/>
                </a:lnTo>
                <a:lnTo>
                  <a:pt x="1649" y="1390"/>
                </a:lnTo>
                <a:lnTo>
                  <a:pt x="1634" y="1401"/>
                </a:lnTo>
                <a:lnTo>
                  <a:pt x="1627" y="1407"/>
                </a:lnTo>
                <a:lnTo>
                  <a:pt x="1622" y="1415"/>
                </a:lnTo>
                <a:lnTo>
                  <a:pt x="1618" y="1425"/>
                </a:lnTo>
                <a:lnTo>
                  <a:pt x="1614" y="1437"/>
                </a:lnTo>
                <a:lnTo>
                  <a:pt x="1614" y="1443"/>
                </a:lnTo>
                <a:lnTo>
                  <a:pt x="1615" y="1450"/>
                </a:lnTo>
                <a:lnTo>
                  <a:pt x="1617" y="1458"/>
                </a:lnTo>
                <a:lnTo>
                  <a:pt x="1618" y="1465"/>
                </a:lnTo>
                <a:lnTo>
                  <a:pt x="1625" y="1477"/>
                </a:lnTo>
                <a:lnTo>
                  <a:pt x="1633" y="1489"/>
                </a:lnTo>
                <a:lnTo>
                  <a:pt x="1642" y="1499"/>
                </a:lnTo>
                <a:lnTo>
                  <a:pt x="1654" y="1510"/>
                </a:lnTo>
                <a:lnTo>
                  <a:pt x="1665" y="1519"/>
                </a:lnTo>
                <a:lnTo>
                  <a:pt x="1678" y="1529"/>
                </a:lnTo>
                <a:lnTo>
                  <a:pt x="1702" y="1543"/>
                </a:lnTo>
                <a:lnTo>
                  <a:pt x="1723" y="1557"/>
                </a:lnTo>
                <a:lnTo>
                  <a:pt x="1731" y="1562"/>
                </a:lnTo>
                <a:lnTo>
                  <a:pt x="1737" y="1567"/>
                </a:lnTo>
                <a:lnTo>
                  <a:pt x="1741" y="1571"/>
                </a:lnTo>
                <a:lnTo>
                  <a:pt x="1741" y="1575"/>
                </a:lnTo>
                <a:lnTo>
                  <a:pt x="1727" y="1575"/>
                </a:lnTo>
                <a:lnTo>
                  <a:pt x="1714" y="1575"/>
                </a:lnTo>
                <a:lnTo>
                  <a:pt x="1701" y="1573"/>
                </a:lnTo>
                <a:lnTo>
                  <a:pt x="1687" y="1570"/>
                </a:lnTo>
                <a:lnTo>
                  <a:pt x="1674" y="1566"/>
                </a:lnTo>
                <a:lnTo>
                  <a:pt x="1662" y="1562"/>
                </a:lnTo>
                <a:lnTo>
                  <a:pt x="1650" y="1555"/>
                </a:lnTo>
                <a:lnTo>
                  <a:pt x="1638" y="1549"/>
                </a:lnTo>
                <a:lnTo>
                  <a:pt x="1629" y="1542"/>
                </a:lnTo>
                <a:lnTo>
                  <a:pt x="1619" y="1534"/>
                </a:lnTo>
                <a:lnTo>
                  <a:pt x="1611" y="1526"/>
                </a:lnTo>
                <a:lnTo>
                  <a:pt x="1603" y="1517"/>
                </a:lnTo>
                <a:lnTo>
                  <a:pt x="1598" y="1509"/>
                </a:lnTo>
                <a:lnTo>
                  <a:pt x="1594" y="1498"/>
                </a:lnTo>
                <a:lnTo>
                  <a:pt x="1591" y="1489"/>
                </a:lnTo>
                <a:lnTo>
                  <a:pt x="1590" y="1478"/>
                </a:lnTo>
                <a:lnTo>
                  <a:pt x="1591" y="1459"/>
                </a:lnTo>
                <a:lnTo>
                  <a:pt x="1594" y="1439"/>
                </a:lnTo>
                <a:lnTo>
                  <a:pt x="1598" y="1419"/>
                </a:lnTo>
                <a:lnTo>
                  <a:pt x="1603" y="1399"/>
                </a:lnTo>
                <a:lnTo>
                  <a:pt x="1621" y="1354"/>
                </a:lnTo>
                <a:lnTo>
                  <a:pt x="1645" y="1298"/>
                </a:lnTo>
                <a:lnTo>
                  <a:pt x="1634" y="1289"/>
                </a:lnTo>
                <a:lnTo>
                  <a:pt x="1625" y="1277"/>
                </a:lnTo>
                <a:lnTo>
                  <a:pt x="1618" y="1265"/>
                </a:lnTo>
                <a:lnTo>
                  <a:pt x="1610" y="1253"/>
                </a:lnTo>
                <a:lnTo>
                  <a:pt x="1598" y="1226"/>
                </a:lnTo>
                <a:lnTo>
                  <a:pt x="1585" y="1201"/>
                </a:lnTo>
                <a:lnTo>
                  <a:pt x="1577" y="1189"/>
                </a:lnTo>
                <a:lnTo>
                  <a:pt x="1568" y="1178"/>
                </a:lnTo>
                <a:lnTo>
                  <a:pt x="1557" y="1169"/>
                </a:lnTo>
                <a:lnTo>
                  <a:pt x="1545" y="1162"/>
                </a:lnTo>
                <a:lnTo>
                  <a:pt x="1538" y="1158"/>
                </a:lnTo>
                <a:lnTo>
                  <a:pt x="1530" y="1156"/>
                </a:lnTo>
                <a:lnTo>
                  <a:pt x="1522" y="1154"/>
                </a:lnTo>
                <a:lnTo>
                  <a:pt x="1513" y="1153"/>
                </a:lnTo>
                <a:lnTo>
                  <a:pt x="1504" y="1152"/>
                </a:lnTo>
                <a:lnTo>
                  <a:pt x="1493" y="1152"/>
                </a:lnTo>
                <a:lnTo>
                  <a:pt x="1482" y="1152"/>
                </a:lnTo>
                <a:lnTo>
                  <a:pt x="1470" y="1153"/>
                </a:lnTo>
                <a:lnTo>
                  <a:pt x="1450" y="1157"/>
                </a:lnTo>
                <a:lnTo>
                  <a:pt x="1434" y="1161"/>
                </a:lnTo>
                <a:lnTo>
                  <a:pt x="1418" y="1166"/>
                </a:lnTo>
                <a:lnTo>
                  <a:pt x="1406" y="1174"/>
                </a:lnTo>
                <a:lnTo>
                  <a:pt x="1401" y="1178"/>
                </a:lnTo>
                <a:lnTo>
                  <a:pt x="1396" y="1184"/>
                </a:lnTo>
                <a:lnTo>
                  <a:pt x="1390" y="1189"/>
                </a:lnTo>
                <a:lnTo>
                  <a:pt x="1386" y="1196"/>
                </a:lnTo>
                <a:lnTo>
                  <a:pt x="1378" y="1209"/>
                </a:lnTo>
                <a:lnTo>
                  <a:pt x="1373" y="1225"/>
                </a:lnTo>
                <a:lnTo>
                  <a:pt x="1369" y="1244"/>
                </a:lnTo>
                <a:lnTo>
                  <a:pt x="1366" y="1265"/>
                </a:lnTo>
                <a:lnTo>
                  <a:pt x="1365" y="1289"/>
                </a:lnTo>
                <a:lnTo>
                  <a:pt x="1366" y="1315"/>
                </a:lnTo>
                <a:lnTo>
                  <a:pt x="1368" y="1345"/>
                </a:lnTo>
                <a:lnTo>
                  <a:pt x="1370" y="1378"/>
                </a:lnTo>
                <a:lnTo>
                  <a:pt x="1374" y="1414"/>
                </a:lnTo>
                <a:lnTo>
                  <a:pt x="1380" y="1454"/>
                </a:lnTo>
                <a:lnTo>
                  <a:pt x="1341" y="1474"/>
                </a:lnTo>
                <a:lnTo>
                  <a:pt x="1314" y="1490"/>
                </a:lnTo>
                <a:lnTo>
                  <a:pt x="1305" y="1497"/>
                </a:lnTo>
                <a:lnTo>
                  <a:pt x="1297" y="1503"/>
                </a:lnTo>
                <a:lnTo>
                  <a:pt x="1290" y="1509"/>
                </a:lnTo>
                <a:lnTo>
                  <a:pt x="1286" y="1515"/>
                </a:lnTo>
                <a:lnTo>
                  <a:pt x="1274" y="1539"/>
                </a:lnTo>
                <a:lnTo>
                  <a:pt x="1260" y="1575"/>
                </a:lnTo>
                <a:lnTo>
                  <a:pt x="1250" y="1589"/>
                </a:lnTo>
                <a:lnTo>
                  <a:pt x="1242" y="1601"/>
                </a:lnTo>
                <a:lnTo>
                  <a:pt x="1234" y="1613"/>
                </a:lnTo>
                <a:lnTo>
                  <a:pt x="1225" y="1622"/>
                </a:lnTo>
                <a:lnTo>
                  <a:pt x="1217" y="1630"/>
                </a:lnTo>
                <a:lnTo>
                  <a:pt x="1208" y="1638"/>
                </a:lnTo>
                <a:lnTo>
                  <a:pt x="1200" y="1643"/>
                </a:lnTo>
                <a:lnTo>
                  <a:pt x="1192" y="1649"/>
                </a:lnTo>
                <a:lnTo>
                  <a:pt x="1174" y="1657"/>
                </a:lnTo>
                <a:lnTo>
                  <a:pt x="1158" y="1662"/>
                </a:lnTo>
                <a:lnTo>
                  <a:pt x="1142" y="1666"/>
                </a:lnTo>
                <a:lnTo>
                  <a:pt x="1128" y="1669"/>
                </a:lnTo>
                <a:lnTo>
                  <a:pt x="1113" y="1671"/>
                </a:lnTo>
                <a:lnTo>
                  <a:pt x="1100" y="1675"/>
                </a:lnTo>
                <a:lnTo>
                  <a:pt x="1086" y="1679"/>
                </a:lnTo>
                <a:lnTo>
                  <a:pt x="1074" y="1686"/>
                </a:lnTo>
                <a:lnTo>
                  <a:pt x="1068" y="1690"/>
                </a:lnTo>
                <a:lnTo>
                  <a:pt x="1062" y="1695"/>
                </a:lnTo>
                <a:lnTo>
                  <a:pt x="1057" y="1702"/>
                </a:lnTo>
                <a:lnTo>
                  <a:pt x="1053" y="1709"/>
                </a:lnTo>
                <a:lnTo>
                  <a:pt x="1048" y="1717"/>
                </a:lnTo>
                <a:lnTo>
                  <a:pt x="1044" y="1726"/>
                </a:lnTo>
                <a:lnTo>
                  <a:pt x="1040" y="1738"/>
                </a:lnTo>
                <a:lnTo>
                  <a:pt x="1037" y="1750"/>
                </a:lnTo>
                <a:lnTo>
                  <a:pt x="1020" y="1733"/>
                </a:lnTo>
                <a:lnTo>
                  <a:pt x="1001" y="1719"/>
                </a:lnTo>
                <a:lnTo>
                  <a:pt x="982" y="1709"/>
                </a:lnTo>
                <a:lnTo>
                  <a:pt x="965" y="1701"/>
                </a:lnTo>
                <a:lnTo>
                  <a:pt x="946" y="1693"/>
                </a:lnTo>
                <a:lnTo>
                  <a:pt x="928" y="1687"/>
                </a:lnTo>
                <a:lnTo>
                  <a:pt x="910" y="1683"/>
                </a:lnTo>
                <a:lnTo>
                  <a:pt x="894" y="1679"/>
                </a:lnTo>
                <a:lnTo>
                  <a:pt x="878" y="1675"/>
                </a:lnTo>
                <a:lnTo>
                  <a:pt x="865" y="1671"/>
                </a:lnTo>
                <a:lnTo>
                  <a:pt x="852" y="1666"/>
                </a:lnTo>
                <a:lnTo>
                  <a:pt x="841" y="1659"/>
                </a:lnTo>
                <a:lnTo>
                  <a:pt x="836" y="1657"/>
                </a:lnTo>
                <a:lnTo>
                  <a:pt x="832" y="1653"/>
                </a:lnTo>
                <a:lnTo>
                  <a:pt x="828" y="1647"/>
                </a:lnTo>
                <a:lnTo>
                  <a:pt x="825" y="1643"/>
                </a:lnTo>
                <a:lnTo>
                  <a:pt x="822" y="1638"/>
                </a:lnTo>
                <a:lnTo>
                  <a:pt x="821" y="1631"/>
                </a:lnTo>
                <a:lnTo>
                  <a:pt x="820" y="1625"/>
                </a:lnTo>
                <a:lnTo>
                  <a:pt x="820" y="1617"/>
                </a:lnTo>
                <a:lnTo>
                  <a:pt x="818" y="1609"/>
                </a:lnTo>
                <a:lnTo>
                  <a:pt x="816" y="1601"/>
                </a:lnTo>
                <a:lnTo>
                  <a:pt x="810" y="1593"/>
                </a:lnTo>
                <a:lnTo>
                  <a:pt x="805" y="1585"/>
                </a:lnTo>
                <a:lnTo>
                  <a:pt x="792" y="1570"/>
                </a:lnTo>
                <a:lnTo>
                  <a:pt x="781" y="1557"/>
                </a:lnTo>
                <a:lnTo>
                  <a:pt x="779" y="1551"/>
                </a:lnTo>
                <a:lnTo>
                  <a:pt x="777" y="1546"/>
                </a:lnTo>
                <a:lnTo>
                  <a:pt x="777" y="1543"/>
                </a:lnTo>
                <a:lnTo>
                  <a:pt x="777" y="1541"/>
                </a:lnTo>
                <a:lnTo>
                  <a:pt x="780" y="1539"/>
                </a:lnTo>
                <a:lnTo>
                  <a:pt x="781" y="1538"/>
                </a:lnTo>
                <a:lnTo>
                  <a:pt x="789" y="1535"/>
                </a:lnTo>
                <a:lnTo>
                  <a:pt x="801" y="1533"/>
                </a:lnTo>
                <a:lnTo>
                  <a:pt x="817" y="1533"/>
                </a:lnTo>
                <a:lnTo>
                  <a:pt x="837" y="1533"/>
                </a:lnTo>
                <a:lnTo>
                  <a:pt x="844" y="1534"/>
                </a:lnTo>
                <a:lnTo>
                  <a:pt x="850" y="1535"/>
                </a:lnTo>
                <a:lnTo>
                  <a:pt x="856" y="1538"/>
                </a:lnTo>
                <a:lnTo>
                  <a:pt x="860" y="1541"/>
                </a:lnTo>
                <a:lnTo>
                  <a:pt x="868" y="1547"/>
                </a:lnTo>
                <a:lnTo>
                  <a:pt x="874" y="1557"/>
                </a:lnTo>
                <a:lnTo>
                  <a:pt x="885" y="1579"/>
                </a:lnTo>
                <a:lnTo>
                  <a:pt x="893" y="1605"/>
                </a:lnTo>
                <a:lnTo>
                  <a:pt x="898" y="1617"/>
                </a:lnTo>
                <a:lnTo>
                  <a:pt x="904" y="1629"/>
                </a:lnTo>
                <a:lnTo>
                  <a:pt x="910" y="1641"/>
                </a:lnTo>
                <a:lnTo>
                  <a:pt x="918" y="1650"/>
                </a:lnTo>
                <a:lnTo>
                  <a:pt x="924" y="1655"/>
                </a:lnTo>
                <a:lnTo>
                  <a:pt x="929" y="1659"/>
                </a:lnTo>
                <a:lnTo>
                  <a:pt x="936" y="1662"/>
                </a:lnTo>
                <a:lnTo>
                  <a:pt x="942" y="1666"/>
                </a:lnTo>
                <a:lnTo>
                  <a:pt x="949" y="1669"/>
                </a:lnTo>
                <a:lnTo>
                  <a:pt x="957" y="1670"/>
                </a:lnTo>
                <a:lnTo>
                  <a:pt x="966" y="1671"/>
                </a:lnTo>
                <a:lnTo>
                  <a:pt x="976" y="1671"/>
                </a:lnTo>
                <a:lnTo>
                  <a:pt x="984" y="1670"/>
                </a:lnTo>
                <a:lnTo>
                  <a:pt x="992" y="1669"/>
                </a:lnTo>
                <a:lnTo>
                  <a:pt x="998" y="1665"/>
                </a:lnTo>
                <a:lnTo>
                  <a:pt x="1006" y="1661"/>
                </a:lnTo>
                <a:lnTo>
                  <a:pt x="1020" y="1650"/>
                </a:lnTo>
                <a:lnTo>
                  <a:pt x="1033" y="1637"/>
                </a:lnTo>
                <a:lnTo>
                  <a:pt x="1046" y="1619"/>
                </a:lnTo>
                <a:lnTo>
                  <a:pt x="1060" y="1601"/>
                </a:lnTo>
                <a:lnTo>
                  <a:pt x="1074" y="1581"/>
                </a:lnTo>
                <a:lnTo>
                  <a:pt x="1088" y="1558"/>
                </a:lnTo>
                <a:lnTo>
                  <a:pt x="1102" y="1535"/>
                </a:lnTo>
                <a:lnTo>
                  <a:pt x="1117" y="1511"/>
                </a:lnTo>
                <a:lnTo>
                  <a:pt x="1133" y="1489"/>
                </a:lnTo>
                <a:lnTo>
                  <a:pt x="1150" y="1465"/>
                </a:lnTo>
                <a:lnTo>
                  <a:pt x="1169" y="1442"/>
                </a:lnTo>
                <a:lnTo>
                  <a:pt x="1189" y="1421"/>
                </a:lnTo>
                <a:lnTo>
                  <a:pt x="1200" y="1410"/>
                </a:lnTo>
                <a:lnTo>
                  <a:pt x="1212" y="1401"/>
                </a:lnTo>
                <a:lnTo>
                  <a:pt x="1224" y="1391"/>
                </a:lnTo>
                <a:lnTo>
                  <a:pt x="1236" y="1382"/>
                </a:lnTo>
                <a:lnTo>
                  <a:pt x="1238" y="1366"/>
                </a:lnTo>
                <a:lnTo>
                  <a:pt x="1242" y="1351"/>
                </a:lnTo>
                <a:lnTo>
                  <a:pt x="1246" y="1339"/>
                </a:lnTo>
                <a:lnTo>
                  <a:pt x="1250" y="1329"/>
                </a:lnTo>
                <a:lnTo>
                  <a:pt x="1256" y="1319"/>
                </a:lnTo>
                <a:lnTo>
                  <a:pt x="1261" y="1311"/>
                </a:lnTo>
                <a:lnTo>
                  <a:pt x="1266" y="1305"/>
                </a:lnTo>
                <a:lnTo>
                  <a:pt x="1272" y="1301"/>
                </a:lnTo>
                <a:lnTo>
                  <a:pt x="1282" y="1293"/>
                </a:lnTo>
                <a:lnTo>
                  <a:pt x="1293" y="1288"/>
                </a:lnTo>
                <a:lnTo>
                  <a:pt x="1302" y="1285"/>
                </a:lnTo>
                <a:lnTo>
                  <a:pt x="1312" y="1281"/>
                </a:lnTo>
                <a:lnTo>
                  <a:pt x="1314" y="1280"/>
                </a:lnTo>
                <a:lnTo>
                  <a:pt x="1318" y="1277"/>
                </a:lnTo>
                <a:lnTo>
                  <a:pt x="1320" y="1274"/>
                </a:lnTo>
                <a:lnTo>
                  <a:pt x="1322" y="1272"/>
                </a:lnTo>
                <a:lnTo>
                  <a:pt x="1322" y="1266"/>
                </a:lnTo>
                <a:lnTo>
                  <a:pt x="1324" y="1261"/>
                </a:lnTo>
                <a:lnTo>
                  <a:pt x="1322" y="1254"/>
                </a:lnTo>
                <a:lnTo>
                  <a:pt x="1321" y="1246"/>
                </a:lnTo>
                <a:lnTo>
                  <a:pt x="1314" y="1226"/>
                </a:lnTo>
                <a:lnTo>
                  <a:pt x="1304" y="1198"/>
                </a:lnTo>
                <a:lnTo>
                  <a:pt x="1288" y="1164"/>
                </a:lnTo>
                <a:lnTo>
                  <a:pt x="1265" y="1117"/>
                </a:lnTo>
                <a:lnTo>
                  <a:pt x="1260" y="1106"/>
                </a:lnTo>
                <a:lnTo>
                  <a:pt x="1256" y="1094"/>
                </a:lnTo>
                <a:lnTo>
                  <a:pt x="1253" y="1082"/>
                </a:lnTo>
                <a:lnTo>
                  <a:pt x="1252" y="1069"/>
                </a:lnTo>
                <a:lnTo>
                  <a:pt x="1250" y="1056"/>
                </a:lnTo>
                <a:lnTo>
                  <a:pt x="1249" y="1041"/>
                </a:lnTo>
                <a:lnTo>
                  <a:pt x="1250" y="1026"/>
                </a:lnTo>
                <a:lnTo>
                  <a:pt x="1252" y="1012"/>
                </a:lnTo>
                <a:lnTo>
                  <a:pt x="1256" y="981"/>
                </a:lnTo>
                <a:lnTo>
                  <a:pt x="1262" y="949"/>
                </a:lnTo>
                <a:lnTo>
                  <a:pt x="1272" y="916"/>
                </a:lnTo>
                <a:lnTo>
                  <a:pt x="1282" y="884"/>
                </a:lnTo>
                <a:lnTo>
                  <a:pt x="1294" y="850"/>
                </a:lnTo>
                <a:lnTo>
                  <a:pt x="1308" y="818"/>
                </a:lnTo>
                <a:lnTo>
                  <a:pt x="1322" y="786"/>
                </a:lnTo>
                <a:lnTo>
                  <a:pt x="1336" y="756"/>
                </a:lnTo>
                <a:lnTo>
                  <a:pt x="1362" y="700"/>
                </a:lnTo>
                <a:lnTo>
                  <a:pt x="1386" y="653"/>
                </a:lnTo>
                <a:lnTo>
                  <a:pt x="1394" y="633"/>
                </a:lnTo>
                <a:lnTo>
                  <a:pt x="1398" y="617"/>
                </a:lnTo>
                <a:lnTo>
                  <a:pt x="1401" y="603"/>
                </a:lnTo>
                <a:lnTo>
                  <a:pt x="1400" y="589"/>
                </a:lnTo>
                <a:lnTo>
                  <a:pt x="1397" y="577"/>
                </a:lnTo>
                <a:lnTo>
                  <a:pt x="1393" y="568"/>
                </a:lnTo>
                <a:lnTo>
                  <a:pt x="1386" y="559"/>
                </a:lnTo>
                <a:lnTo>
                  <a:pt x="1381" y="548"/>
                </a:lnTo>
                <a:lnTo>
                  <a:pt x="1374" y="539"/>
                </a:lnTo>
                <a:lnTo>
                  <a:pt x="1368" y="528"/>
                </a:lnTo>
                <a:lnTo>
                  <a:pt x="1362" y="516"/>
                </a:lnTo>
                <a:lnTo>
                  <a:pt x="1358" y="503"/>
                </a:lnTo>
                <a:lnTo>
                  <a:pt x="1356" y="488"/>
                </a:lnTo>
                <a:lnTo>
                  <a:pt x="1354" y="469"/>
                </a:lnTo>
                <a:lnTo>
                  <a:pt x="1357" y="449"/>
                </a:lnTo>
                <a:lnTo>
                  <a:pt x="1362" y="425"/>
                </a:lnTo>
                <a:lnTo>
                  <a:pt x="1369" y="405"/>
                </a:lnTo>
                <a:lnTo>
                  <a:pt x="1376" y="389"/>
                </a:lnTo>
                <a:lnTo>
                  <a:pt x="1384" y="376"/>
                </a:lnTo>
                <a:lnTo>
                  <a:pt x="1392" y="367"/>
                </a:lnTo>
                <a:lnTo>
                  <a:pt x="1400" y="359"/>
                </a:lnTo>
                <a:lnTo>
                  <a:pt x="1409" y="353"/>
                </a:lnTo>
                <a:lnTo>
                  <a:pt x="1417" y="348"/>
                </a:lnTo>
                <a:lnTo>
                  <a:pt x="1426" y="343"/>
                </a:lnTo>
                <a:lnTo>
                  <a:pt x="1434" y="337"/>
                </a:lnTo>
                <a:lnTo>
                  <a:pt x="1444" y="329"/>
                </a:lnTo>
                <a:lnTo>
                  <a:pt x="1452" y="321"/>
                </a:lnTo>
                <a:lnTo>
                  <a:pt x="1461" y="309"/>
                </a:lnTo>
                <a:lnTo>
                  <a:pt x="1469" y="293"/>
                </a:lnTo>
                <a:lnTo>
                  <a:pt x="1478" y="275"/>
                </a:lnTo>
                <a:lnTo>
                  <a:pt x="1486" y="249"/>
                </a:lnTo>
                <a:lnTo>
                  <a:pt x="1494" y="220"/>
                </a:lnTo>
                <a:lnTo>
                  <a:pt x="1497" y="204"/>
                </a:lnTo>
                <a:lnTo>
                  <a:pt x="1498" y="189"/>
                </a:lnTo>
                <a:lnTo>
                  <a:pt x="1500" y="176"/>
                </a:lnTo>
                <a:lnTo>
                  <a:pt x="1500" y="164"/>
                </a:lnTo>
                <a:lnTo>
                  <a:pt x="1497" y="152"/>
                </a:lnTo>
                <a:lnTo>
                  <a:pt x="1494" y="143"/>
                </a:lnTo>
                <a:lnTo>
                  <a:pt x="1490" y="132"/>
                </a:lnTo>
                <a:lnTo>
                  <a:pt x="1485" y="124"/>
                </a:lnTo>
                <a:lnTo>
                  <a:pt x="1477" y="116"/>
                </a:lnTo>
                <a:lnTo>
                  <a:pt x="1469" y="108"/>
                </a:lnTo>
                <a:lnTo>
                  <a:pt x="1458" y="100"/>
                </a:lnTo>
                <a:lnTo>
                  <a:pt x="1446" y="94"/>
                </a:lnTo>
                <a:lnTo>
                  <a:pt x="1417" y="79"/>
                </a:lnTo>
                <a:lnTo>
                  <a:pt x="1380" y="64"/>
                </a:lnTo>
                <a:lnTo>
                  <a:pt x="1362" y="55"/>
                </a:lnTo>
                <a:lnTo>
                  <a:pt x="1346" y="46"/>
                </a:lnTo>
                <a:lnTo>
                  <a:pt x="1332" y="36"/>
                </a:lnTo>
                <a:lnTo>
                  <a:pt x="1320" y="27"/>
                </a:lnTo>
                <a:lnTo>
                  <a:pt x="1298" y="12"/>
                </a:lnTo>
                <a:lnTo>
                  <a:pt x="1282" y="3"/>
                </a:lnTo>
                <a:lnTo>
                  <a:pt x="1274" y="0"/>
                </a:lnTo>
                <a:lnTo>
                  <a:pt x="1266" y="0"/>
                </a:lnTo>
                <a:lnTo>
                  <a:pt x="1258" y="3"/>
                </a:lnTo>
                <a:lnTo>
                  <a:pt x="1252" y="8"/>
                </a:lnTo>
                <a:lnTo>
                  <a:pt x="1242" y="18"/>
                </a:lnTo>
                <a:lnTo>
                  <a:pt x="1233" y="30"/>
                </a:lnTo>
                <a:lnTo>
                  <a:pt x="1222" y="44"/>
                </a:lnTo>
                <a:lnTo>
                  <a:pt x="1212" y="64"/>
                </a:lnTo>
                <a:lnTo>
                  <a:pt x="1201" y="87"/>
                </a:lnTo>
                <a:lnTo>
                  <a:pt x="1185" y="126"/>
                </a:lnTo>
                <a:lnTo>
                  <a:pt x="1176" y="148"/>
                </a:lnTo>
                <a:lnTo>
                  <a:pt x="1165" y="173"/>
                </a:lnTo>
                <a:lnTo>
                  <a:pt x="1152" y="199"/>
                </a:lnTo>
                <a:lnTo>
                  <a:pt x="1137" y="225"/>
                </a:lnTo>
                <a:lnTo>
                  <a:pt x="1121" y="252"/>
                </a:lnTo>
                <a:lnTo>
                  <a:pt x="1101" y="276"/>
                </a:lnTo>
                <a:lnTo>
                  <a:pt x="1090" y="288"/>
                </a:lnTo>
                <a:lnTo>
                  <a:pt x="1080" y="300"/>
                </a:lnTo>
                <a:lnTo>
                  <a:pt x="1068" y="311"/>
                </a:lnTo>
                <a:lnTo>
                  <a:pt x="1056" y="320"/>
                </a:lnTo>
                <a:lnTo>
                  <a:pt x="1042" y="329"/>
                </a:lnTo>
                <a:lnTo>
                  <a:pt x="1028" y="337"/>
                </a:lnTo>
                <a:lnTo>
                  <a:pt x="1013" y="345"/>
                </a:lnTo>
                <a:lnTo>
                  <a:pt x="998" y="352"/>
                </a:lnTo>
                <a:lnTo>
                  <a:pt x="982" y="357"/>
                </a:lnTo>
                <a:lnTo>
                  <a:pt x="965" y="361"/>
                </a:lnTo>
                <a:lnTo>
                  <a:pt x="946" y="364"/>
                </a:lnTo>
                <a:lnTo>
                  <a:pt x="928" y="365"/>
                </a:lnTo>
                <a:lnTo>
                  <a:pt x="917" y="375"/>
                </a:lnTo>
                <a:lnTo>
                  <a:pt x="909" y="385"/>
                </a:lnTo>
                <a:lnTo>
                  <a:pt x="902" y="395"/>
                </a:lnTo>
                <a:lnTo>
                  <a:pt x="896" y="404"/>
                </a:lnTo>
                <a:lnTo>
                  <a:pt x="892" y="412"/>
                </a:lnTo>
                <a:lnTo>
                  <a:pt x="889" y="420"/>
                </a:lnTo>
                <a:lnTo>
                  <a:pt x="888" y="428"/>
                </a:lnTo>
                <a:lnTo>
                  <a:pt x="886" y="436"/>
                </a:lnTo>
                <a:lnTo>
                  <a:pt x="888" y="443"/>
                </a:lnTo>
                <a:lnTo>
                  <a:pt x="888" y="449"/>
                </a:lnTo>
                <a:lnTo>
                  <a:pt x="890" y="456"/>
                </a:lnTo>
                <a:lnTo>
                  <a:pt x="892" y="463"/>
                </a:lnTo>
                <a:lnTo>
                  <a:pt x="898" y="475"/>
                </a:lnTo>
                <a:lnTo>
                  <a:pt x="905" y="485"/>
                </a:lnTo>
                <a:lnTo>
                  <a:pt x="913" y="497"/>
                </a:lnTo>
                <a:lnTo>
                  <a:pt x="920" y="507"/>
                </a:lnTo>
                <a:lnTo>
                  <a:pt x="924" y="517"/>
                </a:lnTo>
                <a:lnTo>
                  <a:pt x="926" y="528"/>
                </a:lnTo>
                <a:lnTo>
                  <a:pt x="926" y="533"/>
                </a:lnTo>
                <a:lnTo>
                  <a:pt x="925" y="539"/>
                </a:lnTo>
                <a:lnTo>
                  <a:pt x="922" y="545"/>
                </a:lnTo>
                <a:lnTo>
                  <a:pt x="920" y="551"/>
                </a:lnTo>
                <a:lnTo>
                  <a:pt x="914" y="556"/>
                </a:lnTo>
                <a:lnTo>
                  <a:pt x="909" y="563"/>
                </a:lnTo>
                <a:lnTo>
                  <a:pt x="901" y="569"/>
                </a:lnTo>
                <a:lnTo>
                  <a:pt x="892" y="576"/>
                </a:lnTo>
                <a:lnTo>
                  <a:pt x="890" y="588"/>
                </a:lnTo>
                <a:lnTo>
                  <a:pt x="886" y="599"/>
                </a:lnTo>
                <a:lnTo>
                  <a:pt x="884" y="611"/>
                </a:lnTo>
                <a:lnTo>
                  <a:pt x="878" y="621"/>
                </a:lnTo>
                <a:lnTo>
                  <a:pt x="869" y="641"/>
                </a:lnTo>
                <a:lnTo>
                  <a:pt x="857" y="659"/>
                </a:lnTo>
                <a:lnTo>
                  <a:pt x="832" y="691"/>
                </a:lnTo>
                <a:lnTo>
                  <a:pt x="808" y="719"/>
                </a:lnTo>
                <a:lnTo>
                  <a:pt x="799" y="730"/>
                </a:lnTo>
                <a:lnTo>
                  <a:pt x="791" y="744"/>
                </a:lnTo>
                <a:lnTo>
                  <a:pt x="788" y="749"/>
                </a:lnTo>
                <a:lnTo>
                  <a:pt x="787" y="754"/>
                </a:lnTo>
                <a:lnTo>
                  <a:pt x="785" y="761"/>
                </a:lnTo>
                <a:lnTo>
                  <a:pt x="785" y="766"/>
                </a:lnTo>
                <a:lnTo>
                  <a:pt x="787" y="773"/>
                </a:lnTo>
                <a:lnTo>
                  <a:pt x="789" y="778"/>
                </a:lnTo>
                <a:lnTo>
                  <a:pt x="792" y="785"/>
                </a:lnTo>
                <a:lnTo>
                  <a:pt x="797" y="790"/>
                </a:lnTo>
                <a:lnTo>
                  <a:pt x="804" y="797"/>
                </a:lnTo>
                <a:lnTo>
                  <a:pt x="812" y="804"/>
                </a:lnTo>
                <a:lnTo>
                  <a:pt x="821" y="809"/>
                </a:lnTo>
                <a:lnTo>
                  <a:pt x="832" y="816"/>
                </a:lnTo>
                <a:lnTo>
                  <a:pt x="845" y="825"/>
                </a:lnTo>
                <a:lnTo>
                  <a:pt x="856" y="833"/>
                </a:lnTo>
                <a:lnTo>
                  <a:pt x="864" y="844"/>
                </a:lnTo>
                <a:lnTo>
                  <a:pt x="870" y="853"/>
                </a:lnTo>
                <a:lnTo>
                  <a:pt x="876" y="864"/>
                </a:lnTo>
                <a:lnTo>
                  <a:pt x="880" y="876"/>
                </a:lnTo>
                <a:lnTo>
                  <a:pt x="882" y="886"/>
                </a:lnTo>
                <a:lnTo>
                  <a:pt x="884" y="898"/>
                </a:lnTo>
                <a:lnTo>
                  <a:pt x="888" y="921"/>
                </a:lnTo>
                <a:lnTo>
                  <a:pt x="890" y="944"/>
                </a:lnTo>
                <a:lnTo>
                  <a:pt x="894" y="956"/>
                </a:lnTo>
                <a:lnTo>
                  <a:pt x="898" y="965"/>
                </a:lnTo>
                <a:lnTo>
                  <a:pt x="902" y="976"/>
                </a:lnTo>
                <a:lnTo>
                  <a:pt x="910" y="985"/>
                </a:lnTo>
                <a:lnTo>
                  <a:pt x="910" y="990"/>
                </a:lnTo>
                <a:lnTo>
                  <a:pt x="913" y="1004"/>
                </a:lnTo>
                <a:lnTo>
                  <a:pt x="914" y="1024"/>
                </a:lnTo>
                <a:lnTo>
                  <a:pt x="913" y="1046"/>
                </a:lnTo>
                <a:lnTo>
                  <a:pt x="912" y="1057"/>
                </a:lnTo>
                <a:lnTo>
                  <a:pt x="909" y="1069"/>
                </a:lnTo>
                <a:lnTo>
                  <a:pt x="905" y="1080"/>
                </a:lnTo>
                <a:lnTo>
                  <a:pt x="900" y="1089"/>
                </a:lnTo>
                <a:lnTo>
                  <a:pt x="893" y="1097"/>
                </a:lnTo>
                <a:lnTo>
                  <a:pt x="885" y="1104"/>
                </a:lnTo>
                <a:lnTo>
                  <a:pt x="880" y="1106"/>
                </a:lnTo>
                <a:lnTo>
                  <a:pt x="874" y="1109"/>
                </a:lnTo>
                <a:lnTo>
                  <a:pt x="868" y="1110"/>
                </a:lnTo>
                <a:lnTo>
                  <a:pt x="862" y="1112"/>
                </a:lnTo>
                <a:lnTo>
                  <a:pt x="854" y="1112"/>
                </a:lnTo>
                <a:lnTo>
                  <a:pt x="846" y="1112"/>
                </a:lnTo>
                <a:lnTo>
                  <a:pt x="838" y="1109"/>
                </a:lnTo>
                <a:lnTo>
                  <a:pt x="832" y="1106"/>
                </a:lnTo>
                <a:lnTo>
                  <a:pt x="824" y="1102"/>
                </a:lnTo>
                <a:lnTo>
                  <a:pt x="817" y="1097"/>
                </a:lnTo>
                <a:lnTo>
                  <a:pt x="809" y="1090"/>
                </a:lnTo>
                <a:lnTo>
                  <a:pt x="803" y="1084"/>
                </a:lnTo>
                <a:lnTo>
                  <a:pt x="788" y="1066"/>
                </a:lnTo>
                <a:lnTo>
                  <a:pt x="775" y="1046"/>
                </a:lnTo>
                <a:lnTo>
                  <a:pt x="761" y="1024"/>
                </a:lnTo>
                <a:lnTo>
                  <a:pt x="748" y="1000"/>
                </a:lnTo>
                <a:lnTo>
                  <a:pt x="720" y="945"/>
                </a:lnTo>
                <a:lnTo>
                  <a:pt x="692" y="886"/>
                </a:lnTo>
                <a:lnTo>
                  <a:pt x="679" y="858"/>
                </a:lnTo>
                <a:lnTo>
                  <a:pt x="664" y="829"/>
                </a:lnTo>
                <a:lnTo>
                  <a:pt x="649" y="801"/>
                </a:lnTo>
                <a:lnTo>
                  <a:pt x="633" y="774"/>
                </a:lnTo>
                <a:lnTo>
                  <a:pt x="625" y="786"/>
                </a:lnTo>
                <a:lnTo>
                  <a:pt x="615" y="798"/>
                </a:lnTo>
                <a:lnTo>
                  <a:pt x="604" y="809"/>
                </a:lnTo>
                <a:lnTo>
                  <a:pt x="593" y="820"/>
                </a:lnTo>
                <a:lnTo>
                  <a:pt x="583" y="830"/>
                </a:lnTo>
                <a:lnTo>
                  <a:pt x="575" y="842"/>
                </a:lnTo>
                <a:lnTo>
                  <a:pt x="572" y="849"/>
                </a:lnTo>
                <a:lnTo>
                  <a:pt x="569" y="856"/>
                </a:lnTo>
                <a:lnTo>
                  <a:pt x="568" y="862"/>
                </a:lnTo>
                <a:lnTo>
                  <a:pt x="567" y="870"/>
                </a:lnTo>
                <a:lnTo>
                  <a:pt x="568" y="878"/>
                </a:lnTo>
                <a:lnTo>
                  <a:pt x="569" y="885"/>
                </a:lnTo>
                <a:lnTo>
                  <a:pt x="572" y="893"/>
                </a:lnTo>
                <a:lnTo>
                  <a:pt x="575" y="900"/>
                </a:lnTo>
                <a:lnTo>
                  <a:pt x="583" y="913"/>
                </a:lnTo>
                <a:lnTo>
                  <a:pt x="591" y="926"/>
                </a:lnTo>
                <a:lnTo>
                  <a:pt x="600" y="940"/>
                </a:lnTo>
                <a:lnTo>
                  <a:pt x="608" y="956"/>
                </a:lnTo>
                <a:lnTo>
                  <a:pt x="611" y="964"/>
                </a:lnTo>
                <a:lnTo>
                  <a:pt x="613" y="972"/>
                </a:lnTo>
                <a:lnTo>
                  <a:pt x="615" y="981"/>
                </a:lnTo>
                <a:lnTo>
                  <a:pt x="615" y="990"/>
                </a:lnTo>
                <a:lnTo>
                  <a:pt x="615" y="1004"/>
                </a:lnTo>
                <a:lnTo>
                  <a:pt x="612" y="1014"/>
                </a:lnTo>
                <a:lnTo>
                  <a:pt x="609" y="1025"/>
                </a:lnTo>
                <a:lnTo>
                  <a:pt x="605" y="1033"/>
                </a:lnTo>
                <a:lnTo>
                  <a:pt x="595" y="1049"/>
                </a:lnTo>
                <a:lnTo>
                  <a:pt x="581" y="1062"/>
                </a:lnTo>
                <a:lnTo>
                  <a:pt x="569" y="1074"/>
                </a:lnTo>
                <a:lnTo>
                  <a:pt x="559" y="1088"/>
                </a:lnTo>
                <a:lnTo>
                  <a:pt x="555" y="1096"/>
                </a:lnTo>
                <a:lnTo>
                  <a:pt x="552" y="1104"/>
                </a:lnTo>
                <a:lnTo>
                  <a:pt x="549" y="1113"/>
                </a:lnTo>
                <a:lnTo>
                  <a:pt x="549" y="1124"/>
                </a:lnTo>
                <a:lnTo>
                  <a:pt x="549" y="1128"/>
                </a:lnTo>
                <a:lnTo>
                  <a:pt x="551" y="1132"/>
                </a:lnTo>
                <a:lnTo>
                  <a:pt x="553" y="1137"/>
                </a:lnTo>
                <a:lnTo>
                  <a:pt x="556" y="1141"/>
                </a:lnTo>
                <a:lnTo>
                  <a:pt x="563" y="1149"/>
                </a:lnTo>
                <a:lnTo>
                  <a:pt x="569" y="1158"/>
                </a:lnTo>
                <a:lnTo>
                  <a:pt x="577" y="1168"/>
                </a:lnTo>
                <a:lnTo>
                  <a:pt x="584" y="1177"/>
                </a:lnTo>
                <a:lnTo>
                  <a:pt x="587" y="1184"/>
                </a:lnTo>
                <a:lnTo>
                  <a:pt x="589" y="1189"/>
                </a:lnTo>
                <a:lnTo>
                  <a:pt x="591" y="1196"/>
                </a:lnTo>
                <a:lnTo>
                  <a:pt x="591" y="1202"/>
                </a:lnTo>
                <a:lnTo>
                  <a:pt x="591" y="1212"/>
                </a:lnTo>
                <a:lnTo>
                  <a:pt x="589" y="1221"/>
                </a:lnTo>
                <a:lnTo>
                  <a:pt x="587" y="1232"/>
                </a:lnTo>
                <a:lnTo>
                  <a:pt x="584" y="1240"/>
                </a:lnTo>
                <a:lnTo>
                  <a:pt x="579" y="1249"/>
                </a:lnTo>
                <a:lnTo>
                  <a:pt x="575" y="1258"/>
                </a:lnTo>
                <a:lnTo>
                  <a:pt x="569" y="1266"/>
                </a:lnTo>
                <a:lnTo>
                  <a:pt x="563" y="1274"/>
                </a:lnTo>
                <a:lnTo>
                  <a:pt x="548" y="1290"/>
                </a:lnTo>
                <a:lnTo>
                  <a:pt x="532" y="1304"/>
                </a:lnTo>
                <a:lnTo>
                  <a:pt x="513" y="1317"/>
                </a:lnTo>
                <a:lnTo>
                  <a:pt x="495" y="1330"/>
                </a:lnTo>
                <a:lnTo>
                  <a:pt x="475" y="1341"/>
                </a:lnTo>
                <a:lnTo>
                  <a:pt x="453" y="1351"/>
                </a:lnTo>
                <a:lnTo>
                  <a:pt x="433" y="1361"/>
                </a:lnTo>
                <a:lnTo>
                  <a:pt x="413" y="1369"/>
                </a:lnTo>
                <a:lnTo>
                  <a:pt x="376" y="1383"/>
                </a:lnTo>
                <a:lnTo>
                  <a:pt x="344" y="1394"/>
                </a:lnTo>
                <a:lnTo>
                  <a:pt x="321" y="1402"/>
                </a:lnTo>
                <a:lnTo>
                  <a:pt x="300" y="1411"/>
                </a:lnTo>
                <a:lnTo>
                  <a:pt x="279" y="1421"/>
                </a:lnTo>
                <a:lnTo>
                  <a:pt x="260" y="1430"/>
                </a:lnTo>
                <a:lnTo>
                  <a:pt x="224" y="1449"/>
                </a:lnTo>
                <a:lnTo>
                  <a:pt x="189" y="1470"/>
                </a:lnTo>
                <a:lnTo>
                  <a:pt x="156" y="1490"/>
                </a:lnTo>
                <a:lnTo>
                  <a:pt x="123" y="1510"/>
                </a:lnTo>
                <a:lnTo>
                  <a:pt x="105" y="1519"/>
                </a:lnTo>
                <a:lnTo>
                  <a:pt x="88" y="1527"/>
                </a:lnTo>
                <a:lnTo>
                  <a:pt x="68" y="1537"/>
                </a:lnTo>
                <a:lnTo>
                  <a:pt x="49" y="1545"/>
                </a:lnTo>
                <a:lnTo>
                  <a:pt x="53" y="1555"/>
                </a:lnTo>
                <a:lnTo>
                  <a:pt x="57" y="1563"/>
                </a:lnTo>
                <a:lnTo>
                  <a:pt x="60" y="1570"/>
                </a:lnTo>
                <a:lnTo>
                  <a:pt x="61" y="1581"/>
                </a:lnTo>
                <a:lnTo>
                  <a:pt x="61" y="1613"/>
                </a:lnTo>
                <a:lnTo>
                  <a:pt x="61" y="1630"/>
                </a:lnTo>
                <a:lnTo>
                  <a:pt x="61" y="1647"/>
                </a:lnTo>
                <a:lnTo>
                  <a:pt x="61" y="1671"/>
                </a:lnTo>
                <a:lnTo>
                  <a:pt x="60" y="1683"/>
                </a:lnTo>
                <a:lnTo>
                  <a:pt x="59" y="1694"/>
                </a:lnTo>
                <a:lnTo>
                  <a:pt x="55" y="1705"/>
                </a:lnTo>
                <a:lnTo>
                  <a:pt x="52" y="1714"/>
                </a:lnTo>
                <a:lnTo>
                  <a:pt x="42" y="1733"/>
                </a:lnTo>
                <a:lnTo>
                  <a:pt x="31" y="1749"/>
                </a:lnTo>
                <a:lnTo>
                  <a:pt x="20" y="1765"/>
                </a:lnTo>
                <a:lnTo>
                  <a:pt x="11" y="1782"/>
                </a:lnTo>
                <a:lnTo>
                  <a:pt x="7" y="1791"/>
                </a:lnTo>
                <a:lnTo>
                  <a:pt x="3" y="1801"/>
                </a:lnTo>
                <a:lnTo>
                  <a:pt x="2" y="1811"/>
                </a:lnTo>
                <a:lnTo>
                  <a:pt x="0" y="1822"/>
                </a:lnTo>
                <a:lnTo>
                  <a:pt x="2" y="1830"/>
                </a:lnTo>
                <a:lnTo>
                  <a:pt x="2" y="1837"/>
                </a:lnTo>
                <a:lnTo>
                  <a:pt x="4" y="1843"/>
                </a:lnTo>
                <a:lnTo>
                  <a:pt x="6" y="1849"/>
                </a:lnTo>
                <a:lnTo>
                  <a:pt x="12" y="1859"/>
                </a:lnTo>
                <a:lnTo>
                  <a:pt x="20" y="1869"/>
                </a:lnTo>
                <a:lnTo>
                  <a:pt x="28" y="1875"/>
                </a:lnTo>
                <a:lnTo>
                  <a:pt x="39" y="1881"/>
                </a:lnTo>
                <a:lnTo>
                  <a:pt x="49" y="1886"/>
                </a:lnTo>
                <a:lnTo>
                  <a:pt x="61" y="1889"/>
                </a:lnTo>
                <a:lnTo>
                  <a:pt x="61" y="1899"/>
                </a:lnTo>
                <a:lnTo>
                  <a:pt x="63" y="1908"/>
                </a:lnTo>
                <a:lnTo>
                  <a:pt x="65" y="1916"/>
                </a:lnTo>
                <a:lnTo>
                  <a:pt x="69" y="1923"/>
                </a:lnTo>
                <a:lnTo>
                  <a:pt x="73" y="1930"/>
                </a:lnTo>
                <a:lnTo>
                  <a:pt x="79" y="1935"/>
                </a:lnTo>
                <a:lnTo>
                  <a:pt x="85" y="1940"/>
                </a:lnTo>
                <a:lnTo>
                  <a:pt x="92" y="1943"/>
                </a:lnTo>
                <a:lnTo>
                  <a:pt x="99" y="1947"/>
                </a:lnTo>
                <a:lnTo>
                  <a:pt x="107" y="1950"/>
                </a:lnTo>
                <a:lnTo>
                  <a:pt x="116" y="1951"/>
                </a:lnTo>
                <a:lnTo>
                  <a:pt x="124" y="1952"/>
                </a:lnTo>
                <a:lnTo>
                  <a:pt x="143" y="1954"/>
                </a:lnTo>
                <a:lnTo>
                  <a:pt x="163" y="1954"/>
                </a:lnTo>
                <a:lnTo>
                  <a:pt x="207" y="1954"/>
                </a:lnTo>
                <a:lnTo>
                  <a:pt x="248" y="1954"/>
                </a:lnTo>
                <a:lnTo>
                  <a:pt x="284" y="1954"/>
                </a:lnTo>
                <a:lnTo>
                  <a:pt x="313" y="1954"/>
                </a:lnTo>
                <a:lnTo>
                  <a:pt x="321" y="1955"/>
                </a:lnTo>
                <a:lnTo>
                  <a:pt x="329" y="1956"/>
                </a:lnTo>
                <a:lnTo>
                  <a:pt x="336" y="1959"/>
                </a:lnTo>
                <a:lnTo>
                  <a:pt x="341" y="1963"/>
                </a:lnTo>
                <a:lnTo>
                  <a:pt x="347" y="1967"/>
                </a:lnTo>
                <a:lnTo>
                  <a:pt x="352" y="1974"/>
                </a:lnTo>
                <a:lnTo>
                  <a:pt x="356" y="1979"/>
                </a:lnTo>
                <a:lnTo>
                  <a:pt x="359" y="1986"/>
                </a:lnTo>
                <a:lnTo>
                  <a:pt x="365" y="2002"/>
                </a:lnTo>
                <a:lnTo>
                  <a:pt x="371" y="2019"/>
                </a:lnTo>
                <a:lnTo>
                  <a:pt x="375" y="2038"/>
                </a:lnTo>
                <a:lnTo>
                  <a:pt x="379" y="2056"/>
                </a:lnTo>
                <a:lnTo>
                  <a:pt x="383" y="2075"/>
                </a:lnTo>
                <a:lnTo>
                  <a:pt x="388" y="2094"/>
                </a:lnTo>
                <a:lnTo>
                  <a:pt x="393" y="2111"/>
                </a:lnTo>
                <a:lnTo>
                  <a:pt x="400" y="2127"/>
                </a:lnTo>
                <a:lnTo>
                  <a:pt x="404" y="2134"/>
                </a:lnTo>
                <a:lnTo>
                  <a:pt x="409" y="2140"/>
                </a:lnTo>
                <a:lnTo>
                  <a:pt x="415" y="2146"/>
                </a:lnTo>
                <a:lnTo>
                  <a:pt x="421" y="2150"/>
                </a:lnTo>
                <a:lnTo>
                  <a:pt x="428" y="2154"/>
                </a:lnTo>
                <a:lnTo>
                  <a:pt x="435" y="2156"/>
                </a:lnTo>
                <a:lnTo>
                  <a:pt x="443" y="2159"/>
                </a:lnTo>
                <a:lnTo>
                  <a:pt x="452" y="2159"/>
                </a:lnTo>
                <a:lnTo>
                  <a:pt x="464" y="2158"/>
                </a:lnTo>
                <a:lnTo>
                  <a:pt x="475" y="2155"/>
                </a:lnTo>
                <a:lnTo>
                  <a:pt x="484" y="2151"/>
                </a:lnTo>
                <a:lnTo>
                  <a:pt x="495" y="2146"/>
                </a:lnTo>
                <a:lnTo>
                  <a:pt x="505" y="2142"/>
                </a:lnTo>
                <a:lnTo>
                  <a:pt x="515" y="2136"/>
                </a:lnTo>
                <a:lnTo>
                  <a:pt x="525" y="2132"/>
                </a:lnTo>
                <a:lnTo>
                  <a:pt x="537" y="2128"/>
                </a:lnTo>
                <a:lnTo>
                  <a:pt x="541" y="2136"/>
                </a:lnTo>
                <a:lnTo>
                  <a:pt x="547" y="2143"/>
                </a:lnTo>
                <a:lnTo>
                  <a:pt x="551" y="2144"/>
                </a:lnTo>
                <a:lnTo>
                  <a:pt x="556" y="2146"/>
                </a:lnTo>
                <a:lnTo>
                  <a:pt x="560" y="2147"/>
                </a:lnTo>
                <a:lnTo>
                  <a:pt x="567" y="2147"/>
                </a:lnTo>
                <a:lnTo>
                  <a:pt x="576" y="2146"/>
                </a:lnTo>
                <a:lnTo>
                  <a:pt x="583" y="2142"/>
                </a:lnTo>
                <a:lnTo>
                  <a:pt x="589" y="2138"/>
                </a:lnTo>
                <a:lnTo>
                  <a:pt x="596" y="2132"/>
                </a:lnTo>
                <a:lnTo>
                  <a:pt x="603" y="2126"/>
                </a:lnTo>
                <a:lnTo>
                  <a:pt x="608" y="2122"/>
                </a:lnTo>
                <a:lnTo>
                  <a:pt x="615" y="2118"/>
                </a:lnTo>
                <a:lnTo>
                  <a:pt x="621" y="2116"/>
                </a:lnTo>
                <a:lnTo>
                  <a:pt x="627" y="2118"/>
                </a:lnTo>
                <a:lnTo>
                  <a:pt x="633" y="2120"/>
                </a:lnTo>
                <a:lnTo>
                  <a:pt x="643" y="2123"/>
                </a:lnTo>
                <a:lnTo>
                  <a:pt x="653" y="2128"/>
                </a:lnTo>
                <a:lnTo>
                  <a:pt x="676" y="2140"/>
                </a:lnTo>
                <a:lnTo>
                  <a:pt x="700" y="2156"/>
                </a:lnTo>
                <a:lnTo>
                  <a:pt x="723" y="2172"/>
                </a:lnTo>
                <a:lnTo>
                  <a:pt x="741" y="2188"/>
                </a:lnTo>
                <a:lnTo>
                  <a:pt x="749" y="2195"/>
                </a:lnTo>
                <a:lnTo>
                  <a:pt x="755" y="2202"/>
                </a:lnTo>
                <a:lnTo>
                  <a:pt x="759" y="2208"/>
                </a:lnTo>
                <a:lnTo>
                  <a:pt x="760" y="2214"/>
                </a:lnTo>
                <a:lnTo>
                  <a:pt x="760" y="2230"/>
                </a:lnTo>
                <a:lnTo>
                  <a:pt x="760" y="2242"/>
                </a:lnTo>
                <a:lnTo>
                  <a:pt x="760" y="2252"/>
                </a:lnTo>
                <a:lnTo>
                  <a:pt x="760" y="2262"/>
                </a:lnTo>
                <a:lnTo>
                  <a:pt x="761" y="2278"/>
                </a:lnTo>
                <a:lnTo>
                  <a:pt x="767" y="2298"/>
                </a:lnTo>
                <a:lnTo>
                  <a:pt x="775" y="2320"/>
                </a:lnTo>
                <a:lnTo>
                  <a:pt x="784" y="2339"/>
                </a:lnTo>
                <a:lnTo>
                  <a:pt x="789" y="2348"/>
                </a:lnTo>
                <a:lnTo>
                  <a:pt x="795" y="2358"/>
                </a:lnTo>
                <a:lnTo>
                  <a:pt x="799" y="2367"/>
                </a:lnTo>
                <a:lnTo>
                  <a:pt x="801" y="2376"/>
                </a:lnTo>
                <a:lnTo>
                  <a:pt x="805" y="2395"/>
                </a:lnTo>
                <a:lnTo>
                  <a:pt x="808" y="2414"/>
                </a:lnTo>
                <a:lnTo>
                  <a:pt x="812" y="2431"/>
                </a:lnTo>
                <a:lnTo>
                  <a:pt x="817" y="2448"/>
                </a:lnTo>
                <a:lnTo>
                  <a:pt x="820" y="2456"/>
                </a:lnTo>
                <a:lnTo>
                  <a:pt x="825" y="2464"/>
                </a:lnTo>
                <a:lnTo>
                  <a:pt x="830" y="2471"/>
                </a:lnTo>
                <a:lnTo>
                  <a:pt x="837" y="2478"/>
                </a:lnTo>
                <a:lnTo>
                  <a:pt x="952" y="2478"/>
                </a:lnTo>
                <a:lnTo>
                  <a:pt x="977" y="2508"/>
                </a:lnTo>
                <a:lnTo>
                  <a:pt x="1001" y="2533"/>
                </a:lnTo>
                <a:lnTo>
                  <a:pt x="1013" y="2544"/>
                </a:lnTo>
                <a:lnTo>
                  <a:pt x="1026" y="2555"/>
                </a:lnTo>
                <a:lnTo>
                  <a:pt x="1040" y="2565"/>
                </a:lnTo>
                <a:lnTo>
                  <a:pt x="1054" y="2575"/>
                </a:lnTo>
                <a:lnTo>
                  <a:pt x="1068" y="2580"/>
                </a:lnTo>
                <a:lnTo>
                  <a:pt x="1081" y="2587"/>
                </a:lnTo>
                <a:lnTo>
                  <a:pt x="1097" y="2591"/>
                </a:lnTo>
                <a:lnTo>
                  <a:pt x="1113" y="2596"/>
                </a:lnTo>
                <a:lnTo>
                  <a:pt x="1145" y="2603"/>
                </a:lnTo>
                <a:lnTo>
                  <a:pt x="1180" y="2609"/>
                </a:lnTo>
                <a:lnTo>
                  <a:pt x="1213" y="2615"/>
                </a:lnTo>
                <a:lnTo>
                  <a:pt x="1244" y="2620"/>
                </a:lnTo>
                <a:lnTo>
                  <a:pt x="1258" y="2623"/>
                </a:lnTo>
                <a:lnTo>
                  <a:pt x="1272" y="2627"/>
                </a:lnTo>
                <a:lnTo>
                  <a:pt x="1285" y="2631"/>
                </a:lnTo>
                <a:lnTo>
                  <a:pt x="1296" y="2635"/>
                </a:lnTo>
                <a:lnTo>
                  <a:pt x="1313" y="2645"/>
                </a:lnTo>
                <a:lnTo>
                  <a:pt x="1329" y="2657"/>
                </a:lnTo>
                <a:lnTo>
                  <a:pt x="1342" y="2671"/>
                </a:lnTo>
                <a:lnTo>
                  <a:pt x="1354" y="2685"/>
                </a:lnTo>
                <a:lnTo>
                  <a:pt x="1377" y="2713"/>
                </a:lnTo>
                <a:lnTo>
                  <a:pt x="1397" y="2743"/>
                </a:lnTo>
                <a:lnTo>
                  <a:pt x="1406" y="2756"/>
                </a:lnTo>
                <a:lnTo>
                  <a:pt x="1418" y="2768"/>
                </a:lnTo>
                <a:lnTo>
                  <a:pt x="1430" y="2780"/>
                </a:lnTo>
                <a:lnTo>
                  <a:pt x="1445" y="2789"/>
                </a:lnTo>
                <a:lnTo>
                  <a:pt x="1452" y="2793"/>
                </a:lnTo>
                <a:lnTo>
                  <a:pt x="1461" y="2797"/>
                </a:lnTo>
                <a:lnTo>
                  <a:pt x="1469" y="2801"/>
                </a:lnTo>
                <a:lnTo>
                  <a:pt x="1478" y="2804"/>
                </a:lnTo>
                <a:lnTo>
                  <a:pt x="1489" y="2807"/>
                </a:lnTo>
                <a:lnTo>
                  <a:pt x="1500" y="2808"/>
                </a:lnTo>
                <a:lnTo>
                  <a:pt x="1512" y="2809"/>
                </a:lnTo>
                <a:lnTo>
                  <a:pt x="1525" y="2809"/>
                </a:lnTo>
                <a:lnTo>
                  <a:pt x="1556" y="2811"/>
                </a:lnTo>
                <a:lnTo>
                  <a:pt x="1585" y="2815"/>
                </a:lnTo>
                <a:lnTo>
                  <a:pt x="1614" y="2820"/>
                </a:lnTo>
                <a:lnTo>
                  <a:pt x="1645" y="2821"/>
                </a:lnTo>
                <a:lnTo>
                  <a:pt x="1658" y="2820"/>
                </a:lnTo>
                <a:lnTo>
                  <a:pt x="1669" y="2817"/>
                </a:lnTo>
                <a:lnTo>
                  <a:pt x="1679" y="2812"/>
                </a:lnTo>
                <a:lnTo>
                  <a:pt x="1689" y="2805"/>
                </a:lnTo>
                <a:lnTo>
                  <a:pt x="1697" y="2797"/>
                </a:lnTo>
                <a:lnTo>
                  <a:pt x="1705" y="2789"/>
                </a:lnTo>
                <a:lnTo>
                  <a:pt x="1711" y="2780"/>
                </a:lnTo>
                <a:lnTo>
                  <a:pt x="1719" y="2771"/>
                </a:lnTo>
                <a:lnTo>
                  <a:pt x="1733" y="2751"/>
                </a:lnTo>
                <a:lnTo>
                  <a:pt x="1749" y="2735"/>
                </a:lnTo>
                <a:lnTo>
                  <a:pt x="1758" y="2728"/>
                </a:lnTo>
                <a:lnTo>
                  <a:pt x="1767" y="2723"/>
                </a:lnTo>
                <a:lnTo>
                  <a:pt x="1778" y="2720"/>
                </a:lnTo>
                <a:lnTo>
                  <a:pt x="1789" y="2719"/>
                </a:lnTo>
                <a:lnTo>
                  <a:pt x="1797" y="2720"/>
                </a:lnTo>
                <a:lnTo>
                  <a:pt x="1803" y="2721"/>
                </a:lnTo>
                <a:lnTo>
                  <a:pt x="1810" y="2725"/>
                </a:lnTo>
                <a:lnTo>
                  <a:pt x="1817" y="2731"/>
                </a:lnTo>
                <a:lnTo>
                  <a:pt x="1827" y="2743"/>
                </a:lnTo>
                <a:lnTo>
                  <a:pt x="1838" y="2757"/>
                </a:lnTo>
                <a:lnTo>
                  <a:pt x="1847" y="2773"/>
                </a:lnTo>
                <a:lnTo>
                  <a:pt x="1857" y="2788"/>
                </a:lnTo>
                <a:lnTo>
                  <a:pt x="1865" y="2800"/>
                </a:lnTo>
                <a:lnTo>
                  <a:pt x="1874" y="2809"/>
                </a:lnTo>
                <a:lnTo>
                  <a:pt x="1879" y="2816"/>
                </a:lnTo>
                <a:lnTo>
                  <a:pt x="1885" y="2821"/>
                </a:lnTo>
                <a:lnTo>
                  <a:pt x="1890" y="2824"/>
                </a:lnTo>
                <a:lnTo>
                  <a:pt x="1897" y="2827"/>
                </a:lnTo>
                <a:lnTo>
                  <a:pt x="1902" y="2827"/>
                </a:lnTo>
                <a:lnTo>
                  <a:pt x="1907" y="2827"/>
                </a:lnTo>
                <a:lnTo>
                  <a:pt x="1914" y="2825"/>
                </a:lnTo>
                <a:lnTo>
                  <a:pt x="1919" y="2824"/>
                </a:lnTo>
                <a:lnTo>
                  <a:pt x="1931" y="2819"/>
                </a:lnTo>
                <a:lnTo>
                  <a:pt x="1943" y="2815"/>
                </a:lnTo>
                <a:lnTo>
                  <a:pt x="1950" y="2813"/>
                </a:lnTo>
                <a:lnTo>
                  <a:pt x="1957" y="2813"/>
                </a:lnTo>
                <a:lnTo>
                  <a:pt x="1963" y="2813"/>
                </a:lnTo>
                <a:lnTo>
                  <a:pt x="1970" y="2815"/>
                </a:lnTo>
                <a:lnTo>
                  <a:pt x="1977" y="2819"/>
                </a:lnTo>
                <a:lnTo>
                  <a:pt x="1982" y="2823"/>
                </a:lnTo>
                <a:lnTo>
                  <a:pt x="1986" y="2827"/>
                </a:lnTo>
                <a:lnTo>
                  <a:pt x="1990" y="2832"/>
                </a:lnTo>
                <a:lnTo>
                  <a:pt x="1997" y="2841"/>
                </a:lnTo>
                <a:lnTo>
                  <a:pt x="2002" y="2852"/>
                </a:lnTo>
                <a:lnTo>
                  <a:pt x="2006" y="2861"/>
                </a:lnTo>
                <a:lnTo>
                  <a:pt x="2010" y="2871"/>
                </a:lnTo>
                <a:lnTo>
                  <a:pt x="2017" y="2880"/>
                </a:lnTo>
                <a:lnTo>
                  <a:pt x="2025" y="2888"/>
                </a:lnTo>
                <a:lnTo>
                  <a:pt x="2035" y="2895"/>
                </a:lnTo>
                <a:lnTo>
                  <a:pt x="2046" y="2899"/>
                </a:lnTo>
                <a:lnTo>
                  <a:pt x="2057" y="2900"/>
                </a:lnTo>
                <a:lnTo>
                  <a:pt x="2066" y="2901"/>
                </a:lnTo>
                <a:lnTo>
                  <a:pt x="2077" y="2901"/>
                </a:lnTo>
                <a:lnTo>
                  <a:pt x="2087" y="2901"/>
                </a:lnTo>
                <a:lnTo>
                  <a:pt x="2098" y="2903"/>
                </a:lnTo>
                <a:lnTo>
                  <a:pt x="2109" y="2905"/>
                </a:lnTo>
                <a:lnTo>
                  <a:pt x="2119" y="2911"/>
                </a:lnTo>
                <a:lnTo>
                  <a:pt x="2129" y="2917"/>
                </a:lnTo>
                <a:lnTo>
                  <a:pt x="2137" y="2925"/>
                </a:lnTo>
                <a:lnTo>
                  <a:pt x="2145" y="2933"/>
                </a:lnTo>
                <a:lnTo>
                  <a:pt x="2153" y="2940"/>
                </a:lnTo>
                <a:lnTo>
                  <a:pt x="2161" y="2948"/>
                </a:lnTo>
                <a:lnTo>
                  <a:pt x="2170" y="2955"/>
                </a:lnTo>
                <a:lnTo>
                  <a:pt x="2181" y="296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Freeform 39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592376" y="1153056"/>
            <a:ext cx="507815" cy="698203"/>
          </a:xfrm>
          <a:custGeom>
            <a:avLst/>
            <a:gdLst>
              <a:gd name="T0" fmla="*/ 156 w 1004"/>
              <a:gd name="T1" fmla="*/ 704 h 1313"/>
              <a:gd name="T2" fmla="*/ 170 w 1004"/>
              <a:gd name="T3" fmla="*/ 730 h 1313"/>
              <a:gd name="T4" fmla="*/ 225 w 1004"/>
              <a:gd name="T5" fmla="*/ 745 h 1313"/>
              <a:gd name="T6" fmla="*/ 263 w 1004"/>
              <a:gd name="T7" fmla="*/ 708 h 1313"/>
              <a:gd name="T8" fmla="*/ 283 w 1004"/>
              <a:gd name="T9" fmla="*/ 604 h 1313"/>
              <a:gd name="T10" fmla="*/ 295 w 1004"/>
              <a:gd name="T11" fmla="*/ 601 h 1313"/>
              <a:gd name="T12" fmla="*/ 331 w 1004"/>
              <a:gd name="T13" fmla="*/ 770 h 1313"/>
              <a:gd name="T14" fmla="*/ 366 w 1004"/>
              <a:gd name="T15" fmla="*/ 874 h 1313"/>
              <a:gd name="T16" fmla="*/ 423 w 1004"/>
              <a:gd name="T17" fmla="*/ 1050 h 1313"/>
              <a:gd name="T18" fmla="*/ 491 w 1004"/>
              <a:gd name="T19" fmla="*/ 1172 h 1313"/>
              <a:gd name="T20" fmla="*/ 553 w 1004"/>
              <a:gd name="T21" fmla="*/ 1239 h 1313"/>
              <a:gd name="T22" fmla="*/ 626 w 1004"/>
              <a:gd name="T23" fmla="*/ 1286 h 1313"/>
              <a:gd name="T24" fmla="*/ 710 w 1004"/>
              <a:gd name="T25" fmla="*/ 1310 h 1313"/>
              <a:gd name="T26" fmla="*/ 798 w 1004"/>
              <a:gd name="T27" fmla="*/ 1309 h 1313"/>
              <a:gd name="T28" fmla="*/ 874 w 1004"/>
              <a:gd name="T29" fmla="*/ 1285 h 1313"/>
              <a:gd name="T30" fmla="*/ 931 w 1004"/>
              <a:gd name="T31" fmla="*/ 1242 h 1313"/>
              <a:gd name="T32" fmla="*/ 973 w 1004"/>
              <a:gd name="T33" fmla="*/ 1184 h 1313"/>
              <a:gd name="T34" fmla="*/ 996 w 1004"/>
              <a:gd name="T35" fmla="*/ 1112 h 1313"/>
              <a:gd name="T36" fmla="*/ 1004 w 1004"/>
              <a:gd name="T37" fmla="*/ 1029 h 1313"/>
              <a:gd name="T38" fmla="*/ 986 w 1004"/>
              <a:gd name="T39" fmla="*/ 898 h 1313"/>
              <a:gd name="T40" fmla="*/ 934 w 1004"/>
              <a:gd name="T41" fmla="*/ 746 h 1313"/>
              <a:gd name="T42" fmla="*/ 918 w 1004"/>
              <a:gd name="T43" fmla="*/ 571 h 1313"/>
              <a:gd name="T44" fmla="*/ 881 w 1004"/>
              <a:gd name="T45" fmla="*/ 472 h 1313"/>
              <a:gd name="T46" fmla="*/ 846 w 1004"/>
              <a:gd name="T47" fmla="*/ 380 h 1313"/>
              <a:gd name="T48" fmla="*/ 725 w 1004"/>
              <a:gd name="T49" fmla="*/ 325 h 1313"/>
              <a:gd name="T50" fmla="*/ 682 w 1004"/>
              <a:gd name="T51" fmla="*/ 312 h 1313"/>
              <a:gd name="T52" fmla="*/ 739 w 1004"/>
              <a:gd name="T53" fmla="*/ 293 h 1313"/>
              <a:gd name="T54" fmla="*/ 774 w 1004"/>
              <a:gd name="T55" fmla="*/ 269 h 1313"/>
              <a:gd name="T56" fmla="*/ 746 w 1004"/>
              <a:gd name="T57" fmla="*/ 240 h 1313"/>
              <a:gd name="T58" fmla="*/ 746 w 1004"/>
              <a:gd name="T59" fmla="*/ 143 h 1313"/>
              <a:gd name="T60" fmla="*/ 758 w 1004"/>
              <a:gd name="T61" fmla="*/ 137 h 1313"/>
              <a:gd name="T62" fmla="*/ 815 w 1004"/>
              <a:gd name="T63" fmla="*/ 223 h 1313"/>
              <a:gd name="T64" fmla="*/ 837 w 1004"/>
              <a:gd name="T65" fmla="*/ 223 h 1313"/>
              <a:gd name="T66" fmla="*/ 810 w 1004"/>
              <a:gd name="T67" fmla="*/ 147 h 1313"/>
              <a:gd name="T68" fmla="*/ 778 w 1004"/>
              <a:gd name="T69" fmla="*/ 88 h 1313"/>
              <a:gd name="T70" fmla="*/ 723 w 1004"/>
              <a:gd name="T71" fmla="*/ 80 h 1313"/>
              <a:gd name="T72" fmla="*/ 685 w 1004"/>
              <a:gd name="T73" fmla="*/ 81 h 1313"/>
              <a:gd name="T74" fmla="*/ 609 w 1004"/>
              <a:gd name="T75" fmla="*/ 42 h 1313"/>
              <a:gd name="T76" fmla="*/ 541 w 1004"/>
              <a:gd name="T77" fmla="*/ 6 h 1313"/>
              <a:gd name="T78" fmla="*/ 398 w 1004"/>
              <a:gd name="T79" fmla="*/ 6 h 1313"/>
              <a:gd name="T80" fmla="*/ 343 w 1004"/>
              <a:gd name="T81" fmla="*/ 27 h 1313"/>
              <a:gd name="T82" fmla="*/ 305 w 1004"/>
              <a:gd name="T83" fmla="*/ 64 h 1313"/>
              <a:gd name="T84" fmla="*/ 281 w 1004"/>
              <a:gd name="T85" fmla="*/ 116 h 1313"/>
              <a:gd name="T86" fmla="*/ 270 w 1004"/>
              <a:gd name="T87" fmla="*/ 243 h 1313"/>
              <a:gd name="T88" fmla="*/ 262 w 1004"/>
              <a:gd name="T89" fmla="*/ 299 h 1313"/>
              <a:gd name="T90" fmla="*/ 235 w 1004"/>
              <a:gd name="T91" fmla="*/ 329 h 1313"/>
              <a:gd name="T92" fmla="*/ 125 w 1004"/>
              <a:gd name="T93" fmla="*/ 353 h 1313"/>
              <a:gd name="T94" fmla="*/ 45 w 1004"/>
              <a:gd name="T95" fmla="*/ 383 h 1313"/>
              <a:gd name="T96" fmla="*/ 0 w 1004"/>
              <a:gd name="T97" fmla="*/ 469 h 1313"/>
              <a:gd name="T98" fmla="*/ 92 w 1004"/>
              <a:gd name="T99" fmla="*/ 540 h 1313"/>
              <a:gd name="T100" fmla="*/ 149 w 1004"/>
              <a:gd name="T101" fmla="*/ 615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04" h="1313">
                <a:moveTo>
                  <a:pt x="156" y="644"/>
                </a:moveTo>
                <a:lnTo>
                  <a:pt x="156" y="664"/>
                </a:lnTo>
                <a:lnTo>
                  <a:pt x="156" y="678"/>
                </a:lnTo>
                <a:lnTo>
                  <a:pt x="156" y="692"/>
                </a:lnTo>
                <a:lnTo>
                  <a:pt x="156" y="704"/>
                </a:lnTo>
                <a:lnTo>
                  <a:pt x="157" y="710"/>
                </a:lnTo>
                <a:lnTo>
                  <a:pt x="158" y="716"/>
                </a:lnTo>
                <a:lnTo>
                  <a:pt x="161" y="721"/>
                </a:lnTo>
                <a:lnTo>
                  <a:pt x="165" y="726"/>
                </a:lnTo>
                <a:lnTo>
                  <a:pt x="170" y="730"/>
                </a:lnTo>
                <a:lnTo>
                  <a:pt x="176" y="733"/>
                </a:lnTo>
                <a:lnTo>
                  <a:pt x="182" y="736"/>
                </a:lnTo>
                <a:lnTo>
                  <a:pt x="189" y="738"/>
                </a:lnTo>
                <a:lnTo>
                  <a:pt x="206" y="742"/>
                </a:lnTo>
                <a:lnTo>
                  <a:pt x="225" y="745"/>
                </a:lnTo>
                <a:lnTo>
                  <a:pt x="243" y="746"/>
                </a:lnTo>
                <a:lnTo>
                  <a:pt x="263" y="746"/>
                </a:lnTo>
                <a:lnTo>
                  <a:pt x="263" y="733"/>
                </a:lnTo>
                <a:lnTo>
                  <a:pt x="263" y="720"/>
                </a:lnTo>
                <a:lnTo>
                  <a:pt x="263" y="708"/>
                </a:lnTo>
                <a:lnTo>
                  <a:pt x="263" y="698"/>
                </a:lnTo>
                <a:lnTo>
                  <a:pt x="271" y="653"/>
                </a:lnTo>
                <a:lnTo>
                  <a:pt x="278" y="623"/>
                </a:lnTo>
                <a:lnTo>
                  <a:pt x="281" y="612"/>
                </a:lnTo>
                <a:lnTo>
                  <a:pt x="283" y="604"/>
                </a:lnTo>
                <a:lnTo>
                  <a:pt x="286" y="599"/>
                </a:lnTo>
                <a:lnTo>
                  <a:pt x="289" y="596"/>
                </a:lnTo>
                <a:lnTo>
                  <a:pt x="291" y="595"/>
                </a:lnTo>
                <a:lnTo>
                  <a:pt x="293" y="597"/>
                </a:lnTo>
                <a:lnTo>
                  <a:pt x="295" y="601"/>
                </a:lnTo>
                <a:lnTo>
                  <a:pt x="298" y="607"/>
                </a:lnTo>
                <a:lnTo>
                  <a:pt x="302" y="624"/>
                </a:lnTo>
                <a:lnTo>
                  <a:pt x="307" y="646"/>
                </a:lnTo>
                <a:lnTo>
                  <a:pt x="317" y="705"/>
                </a:lnTo>
                <a:lnTo>
                  <a:pt x="331" y="770"/>
                </a:lnTo>
                <a:lnTo>
                  <a:pt x="339" y="804"/>
                </a:lnTo>
                <a:lnTo>
                  <a:pt x="349" y="834"/>
                </a:lnTo>
                <a:lnTo>
                  <a:pt x="354" y="849"/>
                </a:lnTo>
                <a:lnTo>
                  <a:pt x="359" y="862"/>
                </a:lnTo>
                <a:lnTo>
                  <a:pt x="366" y="874"/>
                </a:lnTo>
                <a:lnTo>
                  <a:pt x="373" y="885"/>
                </a:lnTo>
                <a:lnTo>
                  <a:pt x="382" y="928"/>
                </a:lnTo>
                <a:lnTo>
                  <a:pt x="394" y="970"/>
                </a:lnTo>
                <a:lnTo>
                  <a:pt x="407" y="1012"/>
                </a:lnTo>
                <a:lnTo>
                  <a:pt x="423" y="1050"/>
                </a:lnTo>
                <a:lnTo>
                  <a:pt x="441" y="1088"/>
                </a:lnTo>
                <a:lnTo>
                  <a:pt x="459" y="1124"/>
                </a:lnTo>
                <a:lnTo>
                  <a:pt x="470" y="1140"/>
                </a:lnTo>
                <a:lnTo>
                  <a:pt x="481" y="1157"/>
                </a:lnTo>
                <a:lnTo>
                  <a:pt x="491" y="1172"/>
                </a:lnTo>
                <a:lnTo>
                  <a:pt x="502" y="1186"/>
                </a:lnTo>
                <a:lnTo>
                  <a:pt x="514" y="1201"/>
                </a:lnTo>
                <a:lnTo>
                  <a:pt x="527" y="1214"/>
                </a:lnTo>
                <a:lnTo>
                  <a:pt x="539" y="1228"/>
                </a:lnTo>
                <a:lnTo>
                  <a:pt x="553" y="1239"/>
                </a:lnTo>
                <a:lnTo>
                  <a:pt x="566" y="1250"/>
                </a:lnTo>
                <a:lnTo>
                  <a:pt x="581" y="1261"/>
                </a:lnTo>
                <a:lnTo>
                  <a:pt x="595" y="1270"/>
                </a:lnTo>
                <a:lnTo>
                  <a:pt x="610" y="1278"/>
                </a:lnTo>
                <a:lnTo>
                  <a:pt x="626" y="1286"/>
                </a:lnTo>
                <a:lnTo>
                  <a:pt x="642" y="1293"/>
                </a:lnTo>
                <a:lnTo>
                  <a:pt x="658" y="1298"/>
                </a:lnTo>
                <a:lnTo>
                  <a:pt x="674" y="1303"/>
                </a:lnTo>
                <a:lnTo>
                  <a:pt x="691" y="1307"/>
                </a:lnTo>
                <a:lnTo>
                  <a:pt x="710" y="1310"/>
                </a:lnTo>
                <a:lnTo>
                  <a:pt x="727" y="1311"/>
                </a:lnTo>
                <a:lnTo>
                  <a:pt x="746" y="1313"/>
                </a:lnTo>
                <a:lnTo>
                  <a:pt x="765" y="1311"/>
                </a:lnTo>
                <a:lnTo>
                  <a:pt x="782" y="1310"/>
                </a:lnTo>
                <a:lnTo>
                  <a:pt x="798" y="1309"/>
                </a:lnTo>
                <a:lnTo>
                  <a:pt x="815" y="1305"/>
                </a:lnTo>
                <a:lnTo>
                  <a:pt x="830" y="1301"/>
                </a:lnTo>
                <a:lnTo>
                  <a:pt x="846" y="1297"/>
                </a:lnTo>
                <a:lnTo>
                  <a:pt x="859" y="1291"/>
                </a:lnTo>
                <a:lnTo>
                  <a:pt x="874" y="1285"/>
                </a:lnTo>
                <a:lnTo>
                  <a:pt x="886" y="1278"/>
                </a:lnTo>
                <a:lnTo>
                  <a:pt x="898" y="1270"/>
                </a:lnTo>
                <a:lnTo>
                  <a:pt x="910" y="1261"/>
                </a:lnTo>
                <a:lnTo>
                  <a:pt x="921" y="1253"/>
                </a:lnTo>
                <a:lnTo>
                  <a:pt x="931" y="1242"/>
                </a:lnTo>
                <a:lnTo>
                  <a:pt x="941" y="1231"/>
                </a:lnTo>
                <a:lnTo>
                  <a:pt x="950" y="1221"/>
                </a:lnTo>
                <a:lnTo>
                  <a:pt x="958" y="1209"/>
                </a:lnTo>
                <a:lnTo>
                  <a:pt x="966" y="1197"/>
                </a:lnTo>
                <a:lnTo>
                  <a:pt x="973" y="1184"/>
                </a:lnTo>
                <a:lnTo>
                  <a:pt x="979" y="1170"/>
                </a:lnTo>
                <a:lnTo>
                  <a:pt x="985" y="1157"/>
                </a:lnTo>
                <a:lnTo>
                  <a:pt x="988" y="1142"/>
                </a:lnTo>
                <a:lnTo>
                  <a:pt x="994" y="1128"/>
                </a:lnTo>
                <a:lnTo>
                  <a:pt x="996" y="1112"/>
                </a:lnTo>
                <a:lnTo>
                  <a:pt x="999" y="1097"/>
                </a:lnTo>
                <a:lnTo>
                  <a:pt x="1002" y="1080"/>
                </a:lnTo>
                <a:lnTo>
                  <a:pt x="1003" y="1064"/>
                </a:lnTo>
                <a:lnTo>
                  <a:pt x="1004" y="1046"/>
                </a:lnTo>
                <a:lnTo>
                  <a:pt x="1004" y="1029"/>
                </a:lnTo>
                <a:lnTo>
                  <a:pt x="1003" y="994"/>
                </a:lnTo>
                <a:lnTo>
                  <a:pt x="999" y="957"/>
                </a:lnTo>
                <a:lnTo>
                  <a:pt x="995" y="937"/>
                </a:lnTo>
                <a:lnTo>
                  <a:pt x="991" y="918"/>
                </a:lnTo>
                <a:lnTo>
                  <a:pt x="986" y="898"/>
                </a:lnTo>
                <a:lnTo>
                  <a:pt x="979" y="880"/>
                </a:lnTo>
                <a:lnTo>
                  <a:pt x="963" y="841"/>
                </a:lnTo>
                <a:lnTo>
                  <a:pt x="949" y="797"/>
                </a:lnTo>
                <a:lnTo>
                  <a:pt x="941" y="772"/>
                </a:lnTo>
                <a:lnTo>
                  <a:pt x="934" y="746"/>
                </a:lnTo>
                <a:lnTo>
                  <a:pt x="929" y="717"/>
                </a:lnTo>
                <a:lnTo>
                  <a:pt x="923" y="685"/>
                </a:lnTo>
                <a:lnTo>
                  <a:pt x="919" y="650"/>
                </a:lnTo>
                <a:lnTo>
                  <a:pt x="918" y="612"/>
                </a:lnTo>
                <a:lnTo>
                  <a:pt x="918" y="571"/>
                </a:lnTo>
                <a:lnTo>
                  <a:pt x="921" y="524"/>
                </a:lnTo>
                <a:lnTo>
                  <a:pt x="907" y="509"/>
                </a:lnTo>
                <a:lnTo>
                  <a:pt x="897" y="495"/>
                </a:lnTo>
                <a:lnTo>
                  <a:pt x="887" y="483"/>
                </a:lnTo>
                <a:lnTo>
                  <a:pt x="881" y="472"/>
                </a:lnTo>
                <a:lnTo>
                  <a:pt x="871" y="452"/>
                </a:lnTo>
                <a:lnTo>
                  <a:pt x="865" y="432"/>
                </a:lnTo>
                <a:lnTo>
                  <a:pt x="859" y="413"/>
                </a:lnTo>
                <a:lnTo>
                  <a:pt x="851" y="392"/>
                </a:lnTo>
                <a:lnTo>
                  <a:pt x="846" y="380"/>
                </a:lnTo>
                <a:lnTo>
                  <a:pt x="838" y="368"/>
                </a:lnTo>
                <a:lnTo>
                  <a:pt x="829" y="353"/>
                </a:lnTo>
                <a:lnTo>
                  <a:pt x="818" y="337"/>
                </a:lnTo>
                <a:lnTo>
                  <a:pt x="765" y="331"/>
                </a:lnTo>
                <a:lnTo>
                  <a:pt x="725" y="325"/>
                </a:lnTo>
                <a:lnTo>
                  <a:pt x="699" y="321"/>
                </a:lnTo>
                <a:lnTo>
                  <a:pt x="686" y="317"/>
                </a:lnTo>
                <a:lnTo>
                  <a:pt x="682" y="315"/>
                </a:lnTo>
                <a:lnTo>
                  <a:pt x="681" y="313"/>
                </a:lnTo>
                <a:lnTo>
                  <a:pt x="682" y="312"/>
                </a:lnTo>
                <a:lnTo>
                  <a:pt x="685" y="309"/>
                </a:lnTo>
                <a:lnTo>
                  <a:pt x="694" y="307"/>
                </a:lnTo>
                <a:lnTo>
                  <a:pt x="707" y="303"/>
                </a:lnTo>
                <a:lnTo>
                  <a:pt x="723" y="299"/>
                </a:lnTo>
                <a:lnTo>
                  <a:pt x="739" y="293"/>
                </a:lnTo>
                <a:lnTo>
                  <a:pt x="754" y="288"/>
                </a:lnTo>
                <a:lnTo>
                  <a:pt x="766" y="281"/>
                </a:lnTo>
                <a:lnTo>
                  <a:pt x="770" y="277"/>
                </a:lnTo>
                <a:lnTo>
                  <a:pt x="773" y="273"/>
                </a:lnTo>
                <a:lnTo>
                  <a:pt x="774" y="269"/>
                </a:lnTo>
                <a:lnTo>
                  <a:pt x="774" y="264"/>
                </a:lnTo>
                <a:lnTo>
                  <a:pt x="770" y="259"/>
                </a:lnTo>
                <a:lnTo>
                  <a:pt x="765" y="253"/>
                </a:lnTo>
                <a:lnTo>
                  <a:pt x="757" y="247"/>
                </a:lnTo>
                <a:lnTo>
                  <a:pt x="746" y="240"/>
                </a:lnTo>
                <a:lnTo>
                  <a:pt x="743" y="199"/>
                </a:lnTo>
                <a:lnTo>
                  <a:pt x="743" y="169"/>
                </a:lnTo>
                <a:lnTo>
                  <a:pt x="743" y="159"/>
                </a:lnTo>
                <a:lnTo>
                  <a:pt x="745" y="149"/>
                </a:lnTo>
                <a:lnTo>
                  <a:pt x="746" y="143"/>
                </a:lnTo>
                <a:lnTo>
                  <a:pt x="749" y="139"/>
                </a:lnTo>
                <a:lnTo>
                  <a:pt x="750" y="136"/>
                </a:lnTo>
                <a:lnTo>
                  <a:pt x="753" y="135"/>
                </a:lnTo>
                <a:lnTo>
                  <a:pt x="755" y="136"/>
                </a:lnTo>
                <a:lnTo>
                  <a:pt x="758" y="137"/>
                </a:lnTo>
                <a:lnTo>
                  <a:pt x="765" y="145"/>
                </a:lnTo>
                <a:lnTo>
                  <a:pt x="773" y="157"/>
                </a:lnTo>
                <a:lnTo>
                  <a:pt x="790" y="185"/>
                </a:lnTo>
                <a:lnTo>
                  <a:pt x="807" y="212"/>
                </a:lnTo>
                <a:lnTo>
                  <a:pt x="815" y="223"/>
                </a:lnTo>
                <a:lnTo>
                  <a:pt x="823" y="228"/>
                </a:lnTo>
                <a:lnTo>
                  <a:pt x="826" y="229"/>
                </a:lnTo>
                <a:lnTo>
                  <a:pt x="830" y="229"/>
                </a:lnTo>
                <a:lnTo>
                  <a:pt x="833" y="227"/>
                </a:lnTo>
                <a:lnTo>
                  <a:pt x="837" y="223"/>
                </a:lnTo>
                <a:lnTo>
                  <a:pt x="830" y="209"/>
                </a:lnTo>
                <a:lnTo>
                  <a:pt x="825" y="197"/>
                </a:lnTo>
                <a:lnTo>
                  <a:pt x="821" y="184"/>
                </a:lnTo>
                <a:lnTo>
                  <a:pt x="817" y="171"/>
                </a:lnTo>
                <a:lnTo>
                  <a:pt x="810" y="147"/>
                </a:lnTo>
                <a:lnTo>
                  <a:pt x="802" y="123"/>
                </a:lnTo>
                <a:lnTo>
                  <a:pt x="798" y="113"/>
                </a:lnTo>
                <a:lnTo>
                  <a:pt x="793" y="104"/>
                </a:lnTo>
                <a:lnTo>
                  <a:pt x="786" y="96"/>
                </a:lnTo>
                <a:lnTo>
                  <a:pt x="778" y="88"/>
                </a:lnTo>
                <a:lnTo>
                  <a:pt x="769" y="83"/>
                </a:lnTo>
                <a:lnTo>
                  <a:pt x="757" y="80"/>
                </a:lnTo>
                <a:lnTo>
                  <a:pt x="743" y="77"/>
                </a:lnTo>
                <a:lnTo>
                  <a:pt x="727" y="77"/>
                </a:lnTo>
                <a:lnTo>
                  <a:pt x="723" y="80"/>
                </a:lnTo>
                <a:lnTo>
                  <a:pt x="718" y="83"/>
                </a:lnTo>
                <a:lnTo>
                  <a:pt x="713" y="84"/>
                </a:lnTo>
                <a:lnTo>
                  <a:pt x="707" y="84"/>
                </a:lnTo>
                <a:lnTo>
                  <a:pt x="697" y="84"/>
                </a:lnTo>
                <a:lnTo>
                  <a:pt x="685" y="81"/>
                </a:lnTo>
                <a:lnTo>
                  <a:pt x="673" y="77"/>
                </a:lnTo>
                <a:lnTo>
                  <a:pt x="661" y="72"/>
                </a:lnTo>
                <a:lnTo>
                  <a:pt x="647" y="65"/>
                </a:lnTo>
                <a:lnTo>
                  <a:pt x="634" y="58"/>
                </a:lnTo>
                <a:lnTo>
                  <a:pt x="609" y="42"/>
                </a:lnTo>
                <a:lnTo>
                  <a:pt x="583" y="27"/>
                </a:lnTo>
                <a:lnTo>
                  <a:pt x="571" y="20"/>
                </a:lnTo>
                <a:lnTo>
                  <a:pt x="561" y="14"/>
                </a:lnTo>
                <a:lnTo>
                  <a:pt x="550" y="10"/>
                </a:lnTo>
                <a:lnTo>
                  <a:pt x="541" y="6"/>
                </a:lnTo>
                <a:lnTo>
                  <a:pt x="505" y="2"/>
                </a:lnTo>
                <a:lnTo>
                  <a:pt x="470" y="0"/>
                </a:lnTo>
                <a:lnTo>
                  <a:pt x="439" y="0"/>
                </a:lnTo>
                <a:lnTo>
                  <a:pt x="411" y="3"/>
                </a:lnTo>
                <a:lnTo>
                  <a:pt x="398" y="6"/>
                </a:lnTo>
                <a:lnTo>
                  <a:pt x="386" y="10"/>
                </a:lnTo>
                <a:lnTo>
                  <a:pt x="374" y="12"/>
                </a:lnTo>
                <a:lnTo>
                  <a:pt x="363" y="18"/>
                </a:lnTo>
                <a:lnTo>
                  <a:pt x="353" y="22"/>
                </a:lnTo>
                <a:lnTo>
                  <a:pt x="343" y="27"/>
                </a:lnTo>
                <a:lnTo>
                  <a:pt x="335" y="34"/>
                </a:lnTo>
                <a:lnTo>
                  <a:pt x="326" y="40"/>
                </a:lnTo>
                <a:lnTo>
                  <a:pt x="318" y="48"/>
                </a:lnTo>
                <a:lnTo>
                  <a:pt x="311" y="56"/>
                </a:lnTo>
                <a:lnTo>
                  <a:pt x="305" y="64"/>
                </a:lnTo>
                <a:lnTo>
                  <a:pt x="299" y="73"/>
                </a:lnTo>
                <a:lnTo>
                  <a:pt x="294" y="83"/>
                </a:lnTo>
                <a:lnTo>
                  <a:pt x="289" y="93"/>
                </a:lnTo>
                <a:lnTo>
                  <a:pt x="285" y="104"/>
                </a:lnTo>
                <a:lnTo>
                  <a:pt x="281" y="116"/>
                </a:lnTo>
                <a:lnTo>
                  <a:pt x="275" y="140"/>
                </a:lnTo>
                <a:lnTo>
                  <a:pt x="271" y="168"/>
                </a:lnTo>
                <a:lnTo>
                  <a:pt x="270" y="197"/>
                </a:lnTo>
                <a:lnTo>
                  <a:pt x="270" y="228"/>
                </a:lnTo>
                <a:lnTo>
                  <a:pt x="270" y="243"/>
                </a:lnTo>
                <a:lnTo>
                  <a:pt x="270" y="256"/>
                </a:lnTo>
                <a:lnTo>
                  <a:pt x="269" y="268"/>
                </a:lnTo>
                <a:lnTo>
                  <a:pt x="267" y="280"/>
                </a:lnTo>
                <a:lnTo>
                  <a:pt x="265" y="289"/>
                </a:lnTo>
                <a:lnTo>
                  <a:pt x="262" y="299"/>
                </a:lnTo>
                <a:lnTo>
                  <a:pt x="258" y="305"/>
                </a:lnTo>
                <a:lnTo>
                  <a:pt x="253" y="313"/>
                </a:lnTo>
                <a:lnTo>
                  <a:pt x="247" y="319"/>
                </a:lnTo>
                <a:lnTo>
                  <a:pt x="242" y="324"/>
                </a:lnTo>
                <a:lnTo>
                  <a:pt x="235" y="329"/>
                </a:lnTo>
                <a:lnTo>
                  <a:pt x="229" y="333"/>
                </a:lnTo>
                <a:lnTo>
                  <a:pt x="214" y="339"/>
                </a:lnTo>
                <a:lnTo>
                  <a:pt x="198" y="344"/>
                </a:lnTo>
                <a:lnTo>
                  <a:pt x="162" y="349"/>
                </a:lnTo>
                <a:lnTo>
                  <a:pt x="125" y="353"/>
                </a:lnTo>
                <a:lnTo>
                  <a:pt x="106" y="356"/>
                </a:lnTo>
                <a:lnTo>
                  <a:pt x="88" y="360"/>
                </a:lnTo>
                <a:lnTo>
                  <a:pt x="70" y="365"/>
                </a:lnTo>
                <a:lnTo>
                  <a:pt x="53" y="373"/>
                </a:lnTo>
                <a:lnTo>
                  <a:pt x="45" y="383"/>
                </a:lnTo>
                <a:lnTo>
                  <a:pt x="37" y="393"/>
                </a:lnTo>
                <a:lnTo>
                  <a:pt x="29" y="404"/>
                </a:lnTo>
                <a:lnTo>
                  <a:pt x="22" y="417"/>
                </a:lnTo>
                <a:lnTo>
                  <a:pt x="9" y="443"/>
                </a:lnTo>
                <a:lnTo>
                  <a:pt x="0" y="469"/>
                </a:lnTo>
                <a:lnTo>
                  <a:pt x="6" y="473"/>
                </a:lnTo>
                <a:lnTo>
                  <a:pt x="24" y="485"/>
                </a:lnTo>
                <a:lnTo>
                  <a:pt x="49" y="504"/>
                </a:lnTo>
                <a:lnTo>
                  <a:pt x="77" y="528"/>
                </a:lnTo>
                <a:lnTo>
                  <a:pt x="92" y="540"/>
                </a:lnTo>
                <a:lnTo>
                  <a:pt x="106" y="555"/>
                </a:lnTo>
                <a:lnTo>
                  <a:pt x="120" y="569"/>
                </a:lnTo>
                <a:lnTo>
                  <a:pt x="132" y="584"/>
                </a:lnTo>
                <a:lnTo>
                  <a:pt x="141" y="599"/>
                </a:lnTo>
                <a:lnTo>
                  <a:pt x="149" y="615"/>
                </a:lnTo>
                <a:lnTo>
                  <a:pt x="152" y="621"/>
                </a:lnTo>
                <a:lnTo>
                  <a:pt x="154" y="629"/>
                </a:lnTo>
                <a:lnTo>
                  <a:pt x="156" y="637"/>
                </a:lnTo>
                <a:lnTo>
                  <a:pt x="156" y="64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Freeform 40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1764002" y="1432336"/>
            <a:ext cx="260545" cy="397976"/>
          </a:xfrm>
          <a:custGeom>
            <a:avLst/>
            <a:gdLst>
              <a:gd name="T0" fmla="*/ 345 w 517"/>
              <a:gd name="T1" fmla="*/ 7 h 746"/>
              <a:gd name="T2" fmla="*/ 316 w 517"/>
              <a:gd name="T3" fmla="*/ 23 h 746"/>
              <a:gd name="T4" fmla="*/ 294 w 517"/>
              <a:gd name="T5" fmla="*/ 84 h 746"/>
              <a:gd name="T6" fmla="*/ 257 w 517"/>
              <a:gd name="T7" fmla="*/ 65 h 746"/>
              <a:gd name="T8" fmla="*/ 234 w 517"/>
              <a:gd name="T9" fmla="*/ 60 h 746"/>
              <a:gd name="T10" fmla="*/ 201 w 517"/>
              <a:gd name="T11" fmla="*/ 107 h 746"/>
              <a:gd name="T12" fmla="*/ 234 w 517"/>
              <a:gd name="T13" fmla="*/ 144 h 746"/>
              <a:gd name="T14" fmla="*/ 184 w 517"/>
              <a:gd name="T15" fmla="*/ 153 h 746"/>
              <a:gd name="T16" fmla="*/ 167 w 517"/>
              <a:gd name="T17" fmla="*/ 162 h 746"/>
              <a:gd name="T18" fmla="*/ 156 w 517"/>
              <a:gd name="T19" fmla="*/ 177 h 746"/>
              <a:gd name="T20" fmla="*/ 148 w 517"/>
              <a:gd name="T21" fmla="*/ 208 h 746"/>
              <a:gd name="T22" fmla="*/ 136 w 517"/>
              <a:gd name="T23" fmla="*/ 225 h 746"/>
              <a:gd name="T24" fmla="*/ 120 w 517"/>
              <a:gd name="T25" fmla="*/ 228 h 746"/>
              <a:gd name="T26" fmla="*/ 108 w 517"/>
              <a:gd name="T27" fmla="*/ 225 h 746"/>
              <a:gd name="T28" fmla="*/ 93 w 517"/>
              <a:gd name="T29" fmla="*/ 210 h 746"/>
              <a:gd name="T30" fmla="*/ 77 w 517"/>
              <a:gd name="T31" fmla="*/ 194 h 746"/>
              <a:gd name="T32" fmla="*/ 55 w 517"/>
              <a:gd name="T33" fmla="*/ 194 h 746"/>
              <a:gd name="T34" fmla="*/ 33 w 517"/>
              <a:gd name="T35" fmla="*/ 208 h 746"/>
              <a:gd name="T36" fmla="*/ 17 w 517"/>
              <a:gd name="T37" fmla="*/ 228 h 746"/>
              <a:gd name="T38" fmla="*/ 0 w 517"/>
              <a:gd name="T39" fmla="*/ 282 h 746"/>
              <a:gd name="T40" fmla="*/ 3 w 517"/>
              <a:gd name="T41" fmla="*/ 324 h 746"/>
              <a:gd name="T42" fmla="*/ 20 w 517"/>
              <a:gd name="T43" fmla="*/ 354 h 746"/>
              <a:gd name="T44" fmla="*/ 45 w 517"/>
              <a:gd name="T45" fmla="*/ 377 h 746"/>
              <a:gd name="T46" fmla="*/ 100 w 517"/>
              <a:gd name="T47" fmla="*/ 405 h 746"/>
              <a:gd name="T48" fmla="*/ 109 w 517"/>
              <a:gd name="T49" fmla="*/ 437 h 746"/>
              <a:gd name="T50" fmla="*/ 111 w 517"/>
              <a:gd name="T51" fmla="*/ 452 h 746"/>
              <a:gd name="T52" fmla="*/ 113 w 517"/>
              <a:gd name="T53" fmla="*/ 481 h 746"/>
              <a:gd name="T54" fmla="*/ 109 w 517"/>
              <a:gd name="T55" fmla="*/ 498 h 746"/>
              <a:gd name="T56" fmla="*/ 89 w 517"/>
              <a:gd name="T57" fmla="*/ 517 h 746"/>
              <a:gd name="T58" fmla="*/ 71 w 517"/>
              <a:gd name="T59" fmla="*/ 537 h 746"/>
              <a:gd name="T60" fmla="*/ 65 w 517"/>
              <a:gd name="T61" fmla="*/ 553 h 746"/>
              <a:gd name="T62" fmla="*/ 69 w 517"/>
              <a:gd name="T63" fmla="*/ 581 h 746"/>
              <a:gd name="T64" fmla="*/ 89 w 517"/>
              <a:gd name="T65" fmla="*/ 621 h 746"/>
              <a:gd name="T66" fmla="*/ 129 w 517"/>
              <a:gd name="T67" fmla="*/ 661 h 746"/>
              <a:gd name="T68" fmla="*/ 216 w 517"/>
              <a:gd name="T69" fmla="*/ 713 h 746"/>
              <a:gd name="T70" fmla="*/ 312 w 517"/>
              <a:gd name="T71" fmla="*/ 746 h 746"/>
              <a:gd name="T72" fmla="*/ 297 w 517"/>
              <a:gd name="T73" fmla="*/ 669 h 746"/>
              <a:gd name="T74" fmla="*/ 285 w 517"/>
              <a:gd name="T75" fmla="*/ 593 h 746"/>
              <a:gd name="T76" fmla="*/ 284 w 517"/>
              <a:gd name="T77" fmla="*/ 492 h 746"/>
              <a:gd name="T78" fmla="*/ 298 w 517"/>
              <a:gd name="T79" fmla="*/ 398 h 746"/>
              <a:gd name="T80" fmla="*/ 326 w 517"/>
              <a:gd name="T81" fmla="*/ 333 h 746"/>
              <a:gd name="T82" fmla="*/ 368 w 517"/>
              <a:gd name="T83" fmla="*/ 284 h 746"/>
              <a:gd name="T84" fmla="*/ 433 w 517"/>
              <a:gd name="T85" fmla="*/ 225 h 746"/>
              <a:gd name="T86" fmla="*/ 456 w 517"/>
              <a:gd name="T87" fmla="*/ 184 h 746"/>
              <a:gd name="T88" fmla="*/ 470 w 517"/>
              <a:gd name="T89" fmla="*/ 169 h 746"/>
              <a:gd name="T90" fmla="*/ 517 w 517"/>
              <a:gd name="T91" fmla="*/ 150 h 746"/>
              <a:gd name="T92" fmla="*/ 465 w 517"/>
              <a:gd name="T93" fmla="*/ 89 h 746"/>
              <a:gd name="T94" fmla="*/ 445 w 517"/>
              <a:gd name="T95" fmla="*/ 41 h 746"/>
              <a:gd name="T96" fmla="*/ 406 w 517"/>
              <a:gd name="T97" fmla="*/ 36 h 746"/>
              <a:gd name="T98" fmla="*/ 374 w 517"/>
              <a:gd name="T99" fmla="*/ 24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17" h="746">
                <a:moveTo>
                  <a:pt x="366" y="17"/>
                </a:moveTo>
                <a:lnTo>
                  <a:pt x="354" y="11"/>
                </a:lnTo>
                <a:lnTo>
                  <a:pt x="345" y="7"/>
                </a:lnTo>
                <a:lnTo>
                  <a:pt x="336" y="4"/>
                </a:lnTo>
                <a:lnTo>
                  <a:pt x="325" y="0"/>
                </a:lnTo>
                <a:lnTo>
                  <a:pt x="316" y="23"/>
                </a:lnTo>
                <a:lnTo>
                  <a:pt x="309" y="44"/>
                </a:lnTo>
                <a:lnTo>
                  <a:pt x="302" y="65"/>
                </a:lnTo>
                <a:lnTo>
                  <a:pt x="294" y="84"/>
                </a:lnTo>
                <a:lnTo>
                  <a:pt x="278" y="77"/>
                </a:lnTo>
                <a:lnTo>
                  <a:pt x="264" y="69"/>
                </a:lnTo>
                <a:lnTo>
                  <a:pt x="257" y="65"/>
                </a:lnTo>
                <a:lnTo>
                  <a:pt x="250" y="63"/>
                </a:lnTo>
                <a:lnTo>
                  <a:pt x="242" y="61"/>
                </a:lnTo>
                <a:lnTo>
                  <a:pt x="234" y="60"/>
                </a:lnTo>
                <a:lnTo>
                  <a:pt x="192" y="60"/>
                </a:lnTo>
                <a:lnTo>
                  <a:pt x="192" y="91"/>
                </a:lnTo>
                <a:lnTo>
                  <a:pt x="201" y="107"/>
                </a:lnTo>
                <a:lnTo>
                  <a:pt x="210" y="120"/>
                </a:lnTo>
                <a:lnTo>
                  <a:pt x="221" y="132"/>
                </a:lnTo>
                <a:lnTo>
                  <a:pt x="234" y="144"/>
                </a:lnTo>
                <a:lnTo>
                  <a:pt x="218" y="145"/>
                </a:lnTo>
                <a:lnTo>
                  <a:pt x="196" y="149"/>
                </a:lnTo>
                <a:lnTo>
                  <a:pt x="184" y="153"/>
                </a:lnTo>
                <a:lnTo>
                  <a:pt x="175" y="157"/>
                </a:lnTo>
                <a:lnTo>
                  <a:pt x="169" y="160"/>
                </a:lnTo>
                <a:lnTo>
                  <a:pt x="167" y="162"/>
                </a:lnTo>
                <a:lnTo>
                  <a:pt x="164" y="165"/>
                </a:lnTo>
                <a:lnTo>
                  <a:pt x="163" y="168"/>
                </a:lnTo>
                <a:lnTo>
                  <a:pt x="156" y="177"/>
                </a:lnTo>
                <a:lnTo>
                  <a:pt x="153" y="188"/>
                </a:lnTo>
                <a:lnTo>
                  <a:pt x="151" y="198"/>
                </a:lnTo>
                <a:lnTo>
                  <a:pt x="148" y="208"/>
                </a:lnTo>
                <a:lnTo>
                  <a:pt x="144" y="216"/>
                </a:lnTo>
                <a:lnTo>
                  <a:pt x="139" y="222"/>
                </a:lnTo>
                <a:lnTo>
                  <a:pt x="136" y="225"/>
                </a:lnTo>
                <a:lnTo>
                  <a:pt x="131" y="226"/>
                </a:lnTo>
                <a:lnTo>
                  <a:pt x="127" y="228"/>
                </a:lnTo>
                <a:lnTo>
                  <a:pt x="120" y="228"/>
                </a:lnTo>
                <a:lnTo>
                  <a:pt x="116" y="228"/>
                </a:lnTo>
                <a:lnTo>
                  <a:pt x="112" y="226"/>
                </a:lnTo>
                <a:lnTo>
                  <a:pt x="108" y="225"/>
                </a:lnTo>
                <a:lnTo>
                  <a:pt x="105" y="222"/>
                </a:lnTo>
                <a:lnTo>
                  <a:pt x="99" y="217"/>
                </a:lnTo>
                <a:lnTo>
                  <a:pt x="93" y="210"/>
                </a:lnTo>
                <a:lnTo>
                  <a:pt x="88" y="204"/>
                </a:lnTo>
                <a:lnTo>
                  <a:pt x="84" y="198"/>
                </a:lnTo>
                <a:lnTo>
                  <a:pt x="77" y="194"/>
                </a:lnTo>
                <a:lnTo>
                  <a:pt x="72" y="192"/>
                </a:lnTo>
                <a:lnTo>
                  <a:pt x="63" y="193"/>
                </a:lnTo>
                <a:lnTo>
                  <a:pt x="55" y="194"/>
                </a:lnTo>
                <a:lnTo>
                  <a:pt x="47" y="198"/>
                </a:lnTo>
                <a:lnTo>
                  <a:pt x="40" y="202"/>
                </a:lnTo>
                <a:lnTo>
                  <a:pt x="33" y="208"/>
                </a:lnTo>
                <a:lnTo>
                  <a:pt x="28" y="214"/>
                </a:lnTo>
                <a:lnTo>
                  <a:pt x="23" y="221"/>
                </a:lnTo>
                <a:lnTo>
                  <a:pt x="17" y="228"/>
                </a:lnTo>
                <a:lnTo>
                  <a:pt x="9" y="245"/>
                </a:lnTo>
                <a:lnTo>
                  <a:pt x="4" y="264"/>
                </a:lnTo>
                <a:lnTo>
                  <a:pt x="0" y="282"/>
                </a:lnTo>
                <a:lnTo>
                  <a:pt x="0" y="301"/>
                </a:lnTo>
                <a:lnTo>
                  <a:pt x="0" y="313"/>
                </a:lnTo>
                <a:lnTo>
                  <a:pt x="3" y="324"/>
                </a:lnTo>
                <a:lnTo>
                  <a:pt x="8" y="334"/>
                </a:lnTo>
                <a:lnTo>
                  <a:pt x="13" y="345"/>
                </a:lnTo>
                <a:lnTo>
                  <a:pt x="20" y="354"/>
                </a:lnTo>
                <a:lnTo>
                  <a:pt x="28" y="362"/>
                </a:lnTo>
                <a:lnTo>
                  <a:pt x="36" y="370"/>
                </a:lnTo>
                <a:lnTo>
                  <a:pt x="45" y="377"/>
                </a:lnTo>
                <a:lnTo>
                  <a:pt x="64" y="389"/>
                </a:lnTo>
                <a:lnTo>
                  <a:pt x="83" y="398"/>
                </a:lnTo>
                <a:lnTo>
                  <a:pt x="100" y="405"/>
                </a:lnTo>
                <a:lnTo>
                  <a:pt x="113" y="409"/>
                </a:lnTo>
                <a:lnTo>
                  <a:pt x="111" y="426"/>
                </a:lnTo>
                <a:lnTo>
                  <a:pt x="109" y="437"/>
                </a:lnTo>
                <a:lnTo>
                  <a:pt x="108" y="442"/>
                </a:lnTo>
                <a:lnTo>
                  <a:pt x="109" y="448"/>
                </a:lnTo>
                <a:lnTo>
                  <a:pt x="111" y="452"/>
                </a:lnTo>
                <a:lnTo>
                  <a:pt x="112" y="457"/>
                </a:lnTo>
                <a:lnTo>
                  <a:pt x="113" y="466"/>
                </a:lnTo>
                <a:lnTo>
                  <a:pt x="113" y="481"/>
                </a:lnTo>
                <a:lnTo>
                  <a:pt x="113" y="488"/>
                </a:lnTo>
                <a:lnTo>
                  <a:pt x="112" y="493"/>
                </a:lnTo>
                <a:lnTo>
                  <a:pt x="109" y="498"/>
                </a:lnTo>
                <a:lnTo>
                  <a:pt x="107" y="502"/>
                </a:lnTo>
                <a:lnTo>
                  <a:pt x="99" y="510"/>
                </a:lnTo>
                <a:lnTo>
                  <a:pt x="89" y="517"/>
                </a:lnTo>
                <a:lnTo>
                  <a:pt x="81" y="525"/>
                </a:lnTo>
                <a:lnTo>
                  <a:pt x="73" y="532"/>
                </a:lnTo>
                <a:lnTo>
                  <a:pt x="71" y="537"/>
                </a:lnTo>
                <a:lnTo>
                  <a:pt x="68" y="541"/>
                </a:lnTo>
                <a:lnTo>
                  <a:pt x="67" y="548"/>
                </a:lnTo>
                <a:lnTo>
                  <a:pt x="65" y="553"/>
                </a:lnTo>
                <a:lnTo>
                  <a:pt x="67" y="564"/>
                </a:lnTo>
                <a:lnTo>
                  <a:pt x="67" y="572"/>
                </a:lnTo>
                <a:lnTo>
                  <a:pt x="69" y="581"/>
                </a:lnTo>
                <a:lnTo>
                  <a:pt x="72" y="589"/>
                </a:lnTo>
                <a:lnTo>
                  <a:pt x="80" y="606"/>
                </a:lnTo>
                <a:lnTo>
                  <a:pt x="89" y="621"/>
                </a:lnTo>
                <a:lnTo>
                  <a:pt x="101" y="636"/>
                </a:lnTo>
                <a:lnTo>
                  <a:pt x="115" y="649"/>
                </a:lnTo>
                <a:lnTo>
                  <a:pt x="129" y="661"/>
                </a:lnTo>
                <a:lnTo>
                  <a:pt x="147" y="673"/>
                </a:lnTo>
                <a:lnTo>
                  <a:pt x="180" y="694"/>
                </a:lnTo>
                <a:lnTo>
                  <a:pt x="216" y="713"/>
                </a:lnTo>
                <a:lnTo>
                  <a:pt x="248" y="730"/>
                </a:lnTo>
                <a:lnTo>
                  <a:pt x="276" y="746"/>
                </a:lnTo>
                <a:lnTo>
                  <a:pt x="312" y="746"/>
                </a:lnTo>
                <a:lnTo>
                  <a:pt x="308" y="718"/>
                </a:lnTo>
                <a:lnTo>
                  <a:pt x="302" y="693"/>
                </a:lnTo>
                <a:lnTo>
                  <a:pt x="297" y="669"/>
                </a:lnTo>
                <a:lnTo>
                  <a:pt x="293" y="645"/>
                </a:lnTo>
                <a:lnTo>
                  <a:pt x="289" y="620"/>
                </a:lnTo>
                <a:lnTo>
                  <a:pt x="285" y="593"/>
                </a:lnTo>
                <a:lnTo>
                  <a:pt x="282" y="564"/>
                </a:lnTo>
                <a:lnTo>
                  <a:pt x="282" y="529"/>
                </a:lnTo>
                <a:lnTo>
                  <a:pt x="284" y="492"/>
                </a:lnTo>
                <a:lnTo>
                  <a:pt x="286" y="457"/>
                </a:lnTo>
                <a:lnTo>
                  <a:pt x="292" y="426"/>
                </a:lnTo>
                <a:lnTo>
                  <a:pt x="298" y="398"/>
                </a:lnTo>
                <a:lnTo>
                  <a:pt x="306" y="374"/>
                </a:lnTo>
                <a:lnTo>
                  <a:pt x="316" y="353"/>
                </a:lnTo>
                <a:lnTo>
                  <a:pt x="326" y="333"/>
                </a:lnTo>
                <a:lnTo>
                  <a:pt x="340" y="316"/>
                </a:lnTo>
                <a:lnTo>
                  <a:pt x="353" y="300"/>
                </a:lnTo>
                <a:lnTo>
                  <a:pt x="368" y="284"/>
                </a:lnTo>
                <a:lnTo>
                  <a:pt x="382" y="269"/>
                </a:lnTo>
                <a:lnTo>
                  <a:pt x="400" y="254"/>
                </a:lnTo>
                <a:lnTo>
                  <a:pt x="433" y="225"/>
                </a:lnTo>
                <a:lnTo>
                  <a:pt x="469" y="192"/>
                </a:lnTo>
                <a:lnTo>
                  <a:pt x="461" y="188"/>
                </a:lnTo>
                <a:lnTo>
                  <a:pt x="456" y="184"/>
                </a:lnTo>
                <a:lnTo>
                  <a:pt x="452" y="178"/>
                </a:lnTo>
                <a:lnTo>
                  <a:pt x="450" y="174"/>
                </a:lnTo>
                <a:lnTo>
                  <a:pt x="470" y="169"/>
                </a:lnTo>
                <a:lnTo>
                  <a:pt x="490" y="162"/>
                </a:lnTo>
                <a:lnTo>
                  <a:pt x="508" y="156"/>
                </a:lnTo>
                <a:lnTo>
                  <a:pt x="517" y="150"/>
                </a:lnTo>
                <a:lnTo>
                  <a:pt x="494" y="122"/>
                </a:lnTo>
                <a:lnTo>
                  <a:pt x="474" y="100"/>
                </a:lnTo>
                <a:lnTo>
                  <a:pt x="465" y="89"/>
                </a:lnTo>
                <a:lnTo>
                  <a:pt x="457" y="76"/>
                </a:lnTo>
                <a:lnTo>
                  <a:pt x="450" y="60"/>
                </a:lnTo>
                <a:lnTo>
                  <a:pt x="445" y="41"/>
                </a:lnTo>
                <a:lnTo>
                  <a:pt x="433" y="41"/>
                </a:lnTo>
                <a:lnTo>
                  <a:pt x="420" y="39"/>
                </a:lnTo>
                <a:lnTo>
                  <a:pt x="406" y="36"/>
                </a:lnTo>
                <a:lnTo>
                  <a:pt x="394" y="32"/>
                </a:lnTo>
                <a:lnTo>
                  <a:pt x="384" y="28"/>
                </a:lnTo>
                <a:lnTo>
                  <a:pt x="374" y="24"/>
                </a:lnTo>
                <a:lnTo>
                  <a:pt x="369" y="20"/>
                </a:lnTo>
                <a:lnTo>
                  <a:pt x="366" y="1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Freeform 41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1966882" y="1172612"/>
            <a:ext cx="632280" cy="347355"/>
          </a:xfrm>
          <a:custGeom>
            <a:avLst/>
            <a:gdLst>
              <a:gd name="T0" fmla="*/ 1100 w 1246"/>
              <a:gd name="T1" fmla="*/ 22 h 648"/>
              <a:gd name="T2" fmla="*/ 1065 w 1246"/>
              <a:gd name="T3" fmla="*/ 74 h 648"/>
              <a:gd name="T4" fmla="*/ 1038 w 1246"/>
              <a:gd name="T5" fmla="*/ 83 h 648"/>
              <a:gd name="T6" fmla="*/ 976 w 1246"/>
              <a:gd name="T7" fmla="*/ 77 h 648"/>
              <a:gd name="T8" fmla="*/ 902 w 1246"/>
              <a:gd name="T9" fmla="*/ 101 h 648"/>
              <a:gd name="T10" fmla="*/ 838 w 1246"/>
              <a:gd name="T11" fmla="*/ 101 h 648"/>
              <a:gd name="T12" fmla="*/ 754 w 1246"/>
              <a:gd name="T13" fmla="*/ 56 h 648"/>
              <a:gd name="T14" fmla="*/ 710 w 1246"/>
              <a:gd name="T15" fmla="*/ 75 h 648"/>
              <a:gd name="T16" fmla="*/ 495 w 1246"/>
              <a:gd name="T17" fmla="*/ 119 h 648"/>
              <a:gd name="T18" fmla="*/ 460 w 1246"/>
              <a:gd name="T19" fmla="*/ 146 h 648"/>
              <a:gd name="T20" fmla="*/ 445 w 1246"/>
              <a:gd name="T21" fmla="*/ 171 h 648"/>
              <a:gd name="T22" fmla="*/ 388 w 1246"/>
              <a:gd name="T23" fmla="*/ 163 h 648"/>
              <a:gd name="T24" fmla="*/ 349 w 1246"/>
              <a:gd name="T25" fmla="*/ 185 h 648"/>
              <a:gd name="T26" fmla="*/ 323 w 1246"/>
              <a:gd name="T27" fmla="*/ 166 h 648"/>
              <a:gd name="T28" fmla="*/ 327 w 1246"/>
              <a:gd name="T29" fmla="*/ 225 h 648"/>
              <a:gd name="T30" fmla="*/ 277 w 1246"/>
              <a:gd name="T31" fmla="*/ 233 h 648"/>
              <a:gd name="T32" fmla="*/ 299 w 1246"/>
              <a:gd name="T33" fmla="*/ 279 h 648"/>
              <a:gd name="T34" fmla="*/ 279 w 1246"/>
              <a:gd name="T35" fmla="*/ 291 h 648"/>
              <a:gd name="T36" fmla="*/ 235 w 1246"/>
              <a:gd name="T37" fmla="*/ 275 h 648"/>
              <a:gd name="T38" fmla="*/ 236 w 1246"/>
              <a:gd name="T39" fmla="*/ 322 h 648"/>
              <a:gd name="T40" fmla="*/ 215 w 1246"/>
              <a:gd name="T41" fmla="*/ 331 h 648"/>
              <a:gd name="T42" fmla="*/ 189 w 1246"/>
              <a:gd name="T43" fmla="*/ 334 h 648"/>
              <a:gd name="T44" fmla="*/ 176 w 1246"/>
              <a:gd name="T45" fmla="*/ 382 h 648"/>
              <a:gd name="T46" fmla="*/ 135 w 1246"/>
              <a:gd name="T47" fmla="*/ 378 h 648"/>
              <a:gd name="T48" fmla="*/ 79 w 1246"/>
              <a:gd name="T49" fmla="*/ 377 h 648"/>
              <a:gd name="T50" fmla="*/ 7 w 1246"/>
              <a:gd name="T51" fmla="*/ 414 h 648"/>
              <a:gd name="T52" fmla="*/ 3 w 1246"/>
              <a:gd name="T53" fmla="*/ 437 h 648"/>
              <a:gd name="T54" fmla="*/ 65 w 1246"/>
              <a:gd name="T55" fmla="*/ 483 h 648"/>
              <a:gd name="T56" fmla="*/ 41 w 1246"/>
              <a:gd name="T57" fmla="*/ 498 h 648"/>
              <a:gd name="T58" fmla="*/ 3 w 1246"/>
              <a:gd name="T59" fmla="*/ 509 h 648"/>
              <a:gd name="T60" fmla="*/ 1 w 1246"/>
              <a:gd name="T61" fmla="*/ 531 h 648"/>
              <a:gd name="T62" fmla="*/ 25 w 1246"/>
              <a:gd name="T63" fmla="*/ 545 h 648"/>
              <a:gd name="T64" fmla="*/ 61 w 1246"/>
              <a:gd name="T65" fmla="*/ 563 h 648"/>
              <a:gd name="T66" fmla="*/ 73 w 1246"/>
              <a:gd name="T67" fmla="*/ 617 h 648"/>
              <a:gd name="T68" fmla="*/ 111 w 1246"/>
              <a:gd name="T69" fmla="*/ 639 h 648"/>
              <a:gd name="T70" fmla="*/ 175 w 1246"/>
              <a:gd name="T71" fmla="*/ 647 h 648"/>
              <a:gd name="T72" fmla="*/ 189 w 1246"/>
              <a:gd name="T73" fmla="*/ 630 h 648"/>
              <a:gd name="T74" fmla="*/ 203 w 1246"/>
              <a:gd name="T75" fmla="*/ 569 h 648"/>
              <a:gd name="T76" fmla="*/ 241 w 1246"/>
              <a:gd name="T77" fmla="*/ 582 h 648"/>
              <a:gd name="T78" fmla="*/ 232 w 1246"/>
              <a:gd name="T79" fmla="*/ 533 h 648"/>
              <a:gd name="T80" fmla="*/ 248 w 1246"/>
              <a:gd name="T81" fmla="*/ 538 h 648"/>
              <a:gd name="T82" fmla="*/ 279 w 1246"/>
              <a:gd name="T83" fmla="*/ 551 h 648"/>
              <a:gd name="T84" fmla="*/ 295 w 1246"/>
              <a:gd name="T85" fmla="*/ 515 h 648"/>
              <a:gd name="T86" fmla="*/ 287 w 1246"/>
              <a:gd name="T87" fmla="*/ 483 h 648"/>
              <a:gd name="T88" fmla="*/ 309 w 1246"/>
              <a:gd name="T89" fmla="*/ 487 h 648"/>
              <a:gd name="T90" fmla="*/ 341 w 1246"/>
              <a:gd name="T91" fmla="*/ 490 h 648"/>
              <a:gd name="T92" fmla="*/ 388 w 1246"/>
              <a:gd name="T93" fmla="*/ 422 h 648"/>
              <a:gd name="T94" fmla="*/ 423 w 1246"/>
              <a:gd name="T95" fmla="*/ 421 h 648"/>
              <a:gd name="T96" fmla="*/ 449 w 1246"/>
              <a:gd name="T97" fmla="*/ 421 h 648"/>
              <a:gd name="T98" fmla="*/ 464 w 1246"/>
              <a:gd name="T99" fmla="*/ 397 h 648"/>
              <a:gd name="T100" fmla="*/ 537 w 1246"/>
              <a:gd name="T101" fmla="*/ 390 h 648"/>
              <a:gd name="T102" fmla="*/ 570 w 1246"/>
              <a:gd name="T103" fmla="*/ 365 h 648"/>
              <a:gd name="T104" fmla="*/ 582 w 1246"/>
              <a:gd name="T105" fmla="*/ 338 h 648"/>
              <a:gd name="T106" fmla="*/ 680 w 1246"/>
              <a:gd name="T107" fmla="*/ 302 h 648"/>
              <a:gd name="T108" fmla="*/ 849 w 1246"/>
              <a:gd name="T109" fmla="*/ 269 h 648"/>
              <a:gd name="T110" fmla="*/ 1148 w 1246"/>
              <a:gd name="T111" fmla="*/ 227 h 648"/>
              <a:gd name="T112" fmla="*/ 1217 w 1246"/>
              <a:gd name="T113" fmla="*/ 174 h 648"/>
              <a:gd name="T114" fmla="*/ 1245 w 1246"/>
              <a:gd name="T115" fmla="*/ 105 h 648"/>
              <a:gd name="T116" fmla="*/ 1244 w 1246"/>
              <a:gd name="T117" fmla="*/ 61 h 648"/>
              <a:gd name="T118" fmla="*/ 1208 w 1246"/>
              <a:gd name="T119" fmla="*/ 17 h 648"/>
              <a:gd name="T120" fmla="*/ 1154 w 1246"/>
              <a:gd name="T121" fmla="*/ 0 h 648"/>
              <a:gd name="T122" fmla="*/ 1126 w 1246"/>
              <a:gd name="T123" fmla="*/ 4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6" h="648">
                <a:moveTo>
                  <a:pt x="1126" y="4"/>
                </a:moveTo>
                <a:lnTo>
                  <a:pt x="1118" y="8"/>
                </a:lnTo>
                <a:lnTo>
                  <a:pt x="1112" y="12"/>
                </a:lnTo>
                <a:lnTo>
                  <a:pt x="1105" y="17"/>
                </a:lnTo>
                <a:lnTo>
                  <a:pt x="1100" y="22"/>
                </a:lnTo>
                <a:lnTo>
                  <a:pt x="1090" y="36"/>
                </a:lnTo>
                <a:lnTo>
                  <a:pt x="1082" y="48"/>
                </a:lnTo>
                <a:lnTo>
                  <a:pt x="1076" y="60"/>
                </a:lnTo>
                <a:lnTo>
                  <a:pt x="1069" y="70"/>
                </a:lnTo>
                <a:lnTo>
                  <a:pt x="1065" y="74"/>
                </a:lnTo>
                <a:lnTo>
                  <a:pt x="1062" y="78"/>
                </a:lnTo>
                <a:lnTo>
                  <a:pt x="1058" y="81"/>
                </a:lnTo>
                <a:lnTo>
                  <a:pt x="1053" y="82"/>
                </a:lnTo>
                <a:lnTo>
                  <a:pt x="1046" y="83"/>
                </a:lnTo>
                <a:lnTo>
                  <a:pt x="1038" y="83"/>
                </a:lnTo>
                <a:lnTo>
                  <a:pt x="1030" y="82"/>
                </a:lnTo>
                <a:lnTo>
                  <a:pt x="1021" y="81"/>
                </a:lnTo>
                <a:lnTo>
                  <a:pt x="1005" y="78"/>
                </a:lnTo>
                <a:lnTo>
                  <a:pt x="993" y="75"/>
                </a:lnTo>
                <a:lnTo>
                  <a:pt x="976" y="77"/>
                </a:lnTo>
                <a:lnTo>
                  <a:pt x="960" y="81"/>
                </a:lnTo>
                <a:lnTo>
                  <a:pt x="945" y="86"/>
                </a:lnTo>
                <a:lnTo>
                  <a:pt x="930" y="91"/>
                </a:lnTo>
                <a:lnTo>
                  <a:pt x="917" y="97"/>
                </a:lnTo>
                <a:lnTo>
                  <a:pt x="902" y="101"/>
                </a:lnTo>
                <a:lnTo>
                  <a:pt x="888" y="105"/>
                </a:lnTo>
                <a:lnTo>
                  <a:pt x="873" y="106"/>
                </a:lnTo>
                <a:lnTo>
                  <a:pt x="861" y="105"/>
                </a:lnTo>
                <a:lnTo>
                  <a:pt x="849" y="103"/>
                </a:lnTo>
                <a:lnTo>
                  <a:pt x="838" y="101"/>
                </a:lnTo>
                <a:lnTo>
                  <a:pt x="829" y="97"/>
                </a:lnTo>
                <a:lnTo>
                  <a:pt x="810" y="87"/>
                </a:lnTo>
                <a:lnTo>
                  <a:pt x="792" y="75"/>
                </a:lnTo>
                <a:lnTo>
                  <a:pt x="773" y="65"/>
                </a:lnTo>
                <a:lnTo>
                  <a:pt x="754" y="56"/>
                </a:lnTo>
                <a:lnTo>
                  <a:pt x="744" y="52"/>
                </a:lnTo>
                <a:lnTo>
                  <a:pt x="733" y="49"/>
                </a:lnTo>
                <a:lnTo>
                  <a:pt x="722" y="46"/>
                </a:lnTo>
                <a:lnTo>
                  <a:pt x="710" y="46"/>
                </a:lnTo>
                <a:lnTo>
                  <a:pt x="710" y="75"/>
                </a:lnTo>
                <a:lnTo>
                  <a:pt x="572" y="75"/>
                </a:lnTo>
                <a:lnTo>
                  <a:pt x="542" y="90"/>
                </a:lnTo>
                <a:lnTo>
                  <a:pt x="519" y="105"/>
                </a:lnTo>
                <a:lnTo>
                  <a:pt x="507" y="113"/>
                </a:lnTo>
                <a:lnTo>
                  <a:pt x="495" y="119"/>
                </a:lnTo>
                <a:lnTo>
                  <a:pt x="483" y="125"/>
                </a:lnTo>
                <a:lnTo>
                  <a:pt x="469" y="130"/>
                </a:lnTo>
                <a:lnTo>
                  <a:pt x="465" y="134"/>
                </a:lnTo>
                <a:lnTo>
                  <a:pt x="463" y="139"/>
                </a:lnTo>
                <a:lnTo>
                  <a:pt x="460" y="146"/>
                </a:lnTo>
                <a:lnTo>
                  <a:pt x="457" y="154"/>
                </a:lnTo>
                <a:lnTo>
                  <a:pt x="453" y="161"/>
                </a:lnTo>
                <a:lnTo>
                  <a:pt x="451" y="166"/>
                </a:lnTo>
                <a:lnTo>
                  <a:pt x="448" y="169"/>
                </a:lnTo>
                <a:lnTo>
                  <a:pt x="445" y="171"/>
                </a:lnTo>
                <a:lnTo>
                  <a:pt x="443" y="171"/>
                </a:lnTo>
                <a:lnTo>
                  <a:pt x="440" y="173"/>
                </a:lnTo>
                <a:lnTo>
                  <a:pt x="419" y="161"/>
                </a:lnTo>
                <a:lnTo>
                  <a:pt x="404" y="149"/>
                </a:lnTo>
                <a:lnTo>
                  <a:pt x="388" y="163"/>
                </a:lnTo>
                <a:lnTo>
                  <a:pt x="376" y="173"/>
                </a:lnTo>
                <a:lnTo>
                  <a:pt x="371" y="177"/>
                </a:lnTo>
                <a:lnTo>
                  <a:pt x="364" y="179"/>
                </a:lnTo>
                <a:lnTo>
                  <a:pt x="357" y="182"/>
                </a:lnTo>
                <a:lnTo>
                  <a:pt x="349" y="185"/>
                </a:lnTo>
                <a:lnTo>
                  <a:pt x="347" y="177"/>
                </a:lnTo>
                <a:lnTo>
                  <a:pt x="344" y="171"/>
                </a:lnTo>
                <a:lnTo>
                  <a:pt x="340" y="169"/>
                </a:lnTo>
                <a:lnTo>
                  <a:pt x="335" y="166"/>
                </a:lnTo>
                <a:lnTo>
                  <a:pt x="323" y="166"/>
                </a:lnTo>
                <a:lnTo>
                  <a:pt x="307" y="166"/>
                </a:lnTo>
                <a:lnTo>
                  <a:pt x="307" y="209"/>
                </a:lnTo>
                <a:lnTo>
                  <a:pt x="315" y="213"/>
                </a:lnTo>
                <a:lnTo>
                  <a:pt x="321" y="218"/>
                </a:lnTo>
                <a:lnTo>
                  <a:pt x="327" y="225"/>
                </a:lnTo>
                <a:lnTo>
                  <a:pt x="331" y="233"/>
                </a:lnTo>
                <a:lnTo>
                  <a:pt x="317" y="233"/>
                </a:lnTo>
                <a:lnTo>
                  <a:pt x="304" y="233"/>
                </a:lnTo>
                <a:lnTo>
                  <a:pt x="291" y="233"/>
                </a:lnTo>
                <a:lnTo>
                  <a:pt x="277" y="233"/>
                </a:lnTo>
                <a:lnTo>
                  <a:pt x="280" y="243"/>
                </a:lnTo>
                <a:lnTo>
                  <a:pt x="283" y="251"/>
                </a:lnTo>
                <a:lnTo>
                  <a:pt x="285" y="259"/>
                </a:lnTo>
                <a:lnTo>
                  <a:pt x="289" y="266"/>
                </a:lnTo>
                <a:lnTo>
                  <a:pt x="299" y="279"/>
                </a:lnTo>
                <a:lnTo>
                  <a:pt x="307" y="299"/>
                </a:lnTo>
                <a:lnTo>
                  <a:pt x="299" y="298"/>
                </a:lnTo>
                <a:lnTo>
                  <a:pt x="291" y="297"/>
                </a:lnTo>
                <a:lnTo>
                  <a:pt x="284" y="294"/>
                </a:lnTo>
                <a:lnTo>
                  <a:pt x="279" y="291"/>
                </a:lnTo>
                <a:lnTo>
                  <a:pt x="275" y="287"/>
                </a:lnTo>
                <a:lnTo>
                  <a:pt x="271" y="283"/>
                </a:lnTo>
                <a:lnTo>
                  <a:pt x="267" y="279"/>
                </a:lnTo>
                <a:lnTo>
                  <a:pt x="265" y="275"/>
                </a:lnTo>
                <a:lnTo>
                  <a:pt x="235" y="275"/>
                </a:lnTo>
                <a:lnTo>
                  <a:pt x="236" y="293"/>
                </a:lnTo>
                <a:lnTo>
                  <a:pt x="237" y="306"/>
                </a:lnTo>
                <a:lnTo>
                  <a:pt x="237" y="311"/>
                </a:lnTo>
                <a:lnTo>
                  <a:pt x="237" y="317"/>
                </a:lnTo>
                <a:lnTo>
                  <a:pt x="236" y="322"/>
                </a:lnTo>
                <a:lnTo>
                  <a:pt x="235" y="329"/>
                </a:lnTo>
                <a:lnTo>
                  <a:pt x="229" y="330"/>
                </a:lnTo>
                <a:lnTo>
                  <a:pt x="225" y="331"/>
                </a:lnTo>
                <a:lnTo>
                  <a:pt x="220" y="331"/>
                </a:lnTo>
                <a:lnTo>
                  <a:pt x="215" y="331"/>
                </a:lnTo>
                <a:lnTo>
                  <a:pt x="208" y="330"/>
                </a:lnTo>
                <a:lnTo>
                  <a:pt x="204" y="329"/>
                </a:lnTo>
                <a:lnTo>
                  <a:pt x="199" y="330"/>
                </a:lnTo>
                <a:lnTo>
                  <a:pt x="193" y="331"/>
                </a:lnTo>
                <a:lnTo>
                  <a:pt x="189" y="334"/>
                </a:lnTo>
                <a:lnTo>
                  <a:pt x="187" y="337"/>
                </a:lnTo>
                <a:lnTo>
                  <a:pt x="181" y="346"/>
                </a:lnTo>
                <a:lnTo>
                  <a:pt x="180" y="357"/>
                </a:lnTo>
                <a:lnTo>
                  <a:pt x="179" y="369"/>
                </a:lnTo>
                <a:lnTo>
                  <a:pt x="176" y="382"/>
                </a:lnTo>
                <a:lnTo>
                  <a:pt x="173" y="395"/>
                </a:lnTo>
                <a:lnTo>
                  <a:pt x="168" y="407"/>
                </a:lnTo>
                <a:lnTo>
                  <a:pt x="155" y="394"/>
                </a:lnTo>
                <a:lnTo>
                  <a:pt x="141" y="382"/>
                </a:lnTo>
                <a:lnTo>
                  <a:pt x="135" y="378"/>
                </a:lnTo>
                <a:lnTo>
                  <a:pt x="128" y="374"/>
                </a:lnTo>
                <a:lnTo>
                  <a:pt x="121" y="371"/>
                </a:lnTo>
                <a:lnTo>
                  <a:pt x="115" y="371"/>
                </a:lnTo>
                <a:lnTo>
                  <a:pt x="97" y="373"/>
                </a:lnTo>
                <a:lnTo>
                  <a:pt x="79" y="377"/>
                </a:lnTo>
                <a:lnTo>
                  <a:pt x="60" y="382"/>
                </a:lnTo>
                <a:lnTo>
                  <a:pt x="41" y="390"/>
                </a:lnTo>
                <a:lnTo>
                  <a:pt x="25" y="399"/>
                </a:lnTo>
                <a:lnTo>
                  <a:pt x="12" y="409"/>
                </a:lnTo>
                <a:lnTo>
                  <a:pt x="7" y="414"/>
                </a:lnTo>
                <a:lnTo>
                  <a:pt x="3" y="421"/>
                </a:lnTo>
                <a:lnTo>
                  <a:pt x="0" y="426"/>
                </a:lnTo>
                <a:lnTo>
                  <a:pt x="0" y="431"/>
                </a:lnTo>
                <a:lnTo>
                  <a:pt x="0" y="434"/>
                </a:lnTo>
                <a:lnTo>
                  <a:pt x="3" y="437"/>
                </a:lnTo>
                <a:lnTo>
                  <a:pt x="7" y="441"/>
                </a:lnTo>
                <a:lnTo>
                  <a:pt x="11" y="445"/>
                </a:lnTo>
                <a:lnTo>
                  <a:pt x="23" y="454"/>
                </a:lnTo>
                <a:lnTo>
                  <a:pt x="37" y="465"/>
                </a:lnTo>
                <a:lnTo>
                  <a:pt x="65" y="483"/>
                </a:lnTo>
                <a:lnTo>
                  <a:pt x="84" y="498"/>
                </a:lnTo>
                <a:lnTo>
                  <a:pt x="69" y="498"/>
                </a:lnTo>
                <a:lnTo>
                  <a:pt x="56" y="498"/>
                </a:lnTo>
                <a:lnTo>
                  <a:pt x="45" y="498"/>
                </a:lnTo>
                <a:lnTo>
                  <a:pt x="41" y="498"/>
                </a:lnTo>
                <a:lnTo>
                  <a:pt x="31" y="497"/>
                </a:lnTo>
                <a:lnTo>
                  <a:pt x="16" y="498"/>
                </a:lnTo>
                <a:lnTo>
                  <a:pt x="9" y="501"/>
                </a:lnTo>
                <a:lnTo>
                  <a:pt x="4" y="505"/>
                </a:lnTo>
                <a:lnTo>
                  <a:pt x="3" y="509"/>
                </a:lnTo>
                <a:lnTo>
                  <a:pt x="1" y="511"/>
                </a:lnTo>
                <a:lnTo>
                  <a:pt x="0" y="517"/>
                </a:lnTo>
                <a:lnTo>
                  <a:pt x="0" y="522"/>
                </a:lnTo>
                <a:lnTo>
                  <a:pt x="0" y="527"/>
                </a:lnTo>
                <a:lnTo>
                  <a:pt x="1" y="531"/>
                </a:lnTo>
                <a:lnTo>
                  <a:pt x="3" y="534"/>
                </a:lnTo>
                <a:lnTo>
                  <a:pt x="5" y="538"/>
                </a:lnTo>
                <a:lnTo>
                  <a:pt x="11" y="541"/>
                </a:lnTo>
                <a:lnTo>
                  <a:pt x="17" y="543"/>
                </a:lnTo>
                <a:lnTo>
                  <a:pt x="25" y="545"/>
                </a:lnTo>
                <a:lnTo>
                  <a:pt x="33" y="546"/>
                </a:lnTo>
                <a:lnTo>
                  <a:pt x="40" y="549"/>
                </a:lnTo>
                <a:lnTo>
                  <a:pt x="48" y="551"/>
                </a:lnTo>
                <a:lnTo>
                  <a:pt x="56" y="557"/>
                </a:lnTo>
                <a:lnTo>
                  <a:pt x="61" y="563"/>
                </a:lnTo>
                <a:lnTo>
                  <a:pt x="64" y="570"/>
                </a:lnTo>
                <a:lnTo>
                  <a:pt x="67" y="578"/>
                </a:lnTo>
                <a:lnTo>
                  <a:pt x="69" y="594"/>
                </a:lnTo>
                <a:lnTo>
                  <a:pt x="72" y="613"/>
                </a:lnTo>
                <a:lnTo>
                  <a:pt x="73" y="617"/>
                </a:lnTo>
                <a:lnTo>
                  <a:pt x="76" y="621"/>
                </a:lnTo>
                <a:lnTo>
                  <a:pt x="80" y="625"/>
                </a:lnTo>
                <a:lnTo>
                  <a:pt x="85" y="627"/>
                </a:lnTo>
                <a:lnTo>
                  <a:pt x="97" y="634"/>
                </a:lnTo>
                <a:lnTo>
                  <a:pt x="111" y="639"/>
                </a:lnTo>
                <a:lnTo>
                  <a:pt x="127" y="643"/>
                </a:lnTo>
                <a:lnTo>
                  <a:pt x="141" y="646"/>
                </a:lnTo>
                <a:lnTo>
                  <a:pt x="156" y="647"/>
                </a:lnTo>
                <a:lnTo>
                  <a:pt x="168" y="648"/>
                </a:lnTo>
                <a:lnTo>
                  <a:pt x="175" y="647"/>
                </a:lnTo>
                <a:lnTo>
                  <a:pt x="180" y="646"/>
                </a:lnTo>
                <a:lnTo>
                  <a:pt x="184" y="643"/>
                </a:lnTo>
                <a:lnTo>
                  <a:pt x="187" y="639"/>
                </a:lnTo>
                <a:lnTo>
                  <a:pt x="188" y="635"/>
                </a:lnTo>
                <a:lnTo>
                  <a:pt x="189" y="630"/>
                </a:lnTo>
                <a:lnTo>
                  <a:pt x="191" y="623"/>
                </a:lnTo>
                <a:lnTo>
                  <a:pt x="191" y="617"/>
                </a:lnTo>
                <a:lnTo>
                  <a:pt x="189" y="590"/>
                </a:lnTo>
                <a:lnTo>
                  <a:pt x="187" y="563"/>
                </a:lnTo>
                <a:lnTo>
                  <a:pt x="203" y="569"/>
                </a:lnTo>
                <a:lnTo>
                  <a:pt x="216" y="575"/>
                </a:lnTo>
                <a:lnTo>
                  <a:pt x="221" y="578"/>
                </a:lnTo>
                <a:lnTo>
                  <a:pt x="228" y="579"/>
                </a:lnTo>
                <a:lnTo>
                  <a:pt x="235" y="582"/>
                </a:lnTo>
                <a:lnTo>
                  <a:pt x="241" y="582"/>
                </a:lnTo>
                <a:lnTo>
                  <a:pt x="241" y="571"/>
                </a:lnTo>
                <a:lnTo>
                  <a:pt x="240" y="561"/>
                </a:lnTo>
                <a:lnTo>
                  <a:pt x="237" y="550"/>
                </a:lnTo>
                <a:lnTo>
                  <a:pt x="235" y="541"/>
                </a:lnTo>
                <a:lnTo>
                  <a:pt x="232" y="533"/>
                </a:lnTo>
                <a:lnTo>
                  <a:pt x="229" y="525"/>
                </a:lnTo>
                <a:lnTo>
                  <a:pt x="228" y="517"/>
                </a:lnTo>
                <a:lnTo>
                  <a:pt x="228" y="510"/>
                </a:lnTo>
                <a:lnTo>
                  <a:pt x="237" y="523"/>
                </a:lnTo>
                <a:lnTo>
                  <a:pt x="248" y="538"/>
                </a:lnTo>
                <a:lnTo>
                  <a:pt x="253" y="543"/>
                </a:lnTo>
                <a:lnTo>
                  <a:pt x="259" y="547"/>
                </a:lnTo>
                <a:lnTo>
                  <a:pt x="264" y="551"/>
                </a:lnTo>
                <a:lnTo>
                  <a:pt x="271" y="551"/>
                </a:lnTo>
                <a:lnTo>
                  <a:pt x="279" y="551"/>
                </a:lnTo>
                <a:lnTo>
                  <a:pt x="285" y="547"/>
                </a:lnTo>
                <a:lnTo>
                  <a:pt x="289" y="543"/>
                </a:lnTo>
                <a:lnTo>
                  <a:pt x="292" y="538"/>
                </a:lnTo>
                <a:lnTo>
                  <a:pt x="295" y="526"/>
                </a:lnTo>
                <a:lnTo>
                  <a:pt x="295" y="515"/>
                </a:lnTo>
                <a:lnTo>
                  <a:pt x="295" y="506"/>
                </a:lnTo>
                <a:lnTo>
                  <a:pt x="292" y="498"/>
                </a:lnTo>
                <a:lnTo>
                  <a:pt x="291" y="491"/>
                </a:lnTo>
                <a:lnTo>
                  <a:pt x="288" y="487"/>
                </a:lnTo>
                <a:lnTo>
                  <a:pt x="287" y="483"/>
                </a:lnTo>
                <a:lnTo>
                  <a:pt x="287" y="478"/>
                </a:lnTo>
                <a:lnTo>
                  <a:pt x="289" y="474"/>
                </a:lnTo>
                <a:lnTo>
                  <a:pt x="295" y="467"/>
                </a:lnTo>
                <a:lnTo>
                  <a:pt x="301" y="477"/>
                </a:lnTo>
                <a:lnTo>
                  <a:pt x="309" y="487"/>
                </a:lnTo>
                <a:lnTo>
                  <a:pt x="319" y="494"/>
                </a:lnTo>
                <a:lnTo>
                  <a:pt x="325" y="498"/>
                </a:lnTo>
                <a:lnTo>
                  <a:pt x="331" y="497"/>
                </a:lnTo>
                <a:lnTo>
                  <a:pt x="336" y="494"/>
                </a:lnTo>
                <a:lnTo>
                  <a:pt x="341" y="490"/>
                </a:lnTo>
                <a:lnTo>
                  <a:pt x="348" y="485"/>
                </a:lnTo>
                <a:lnTo>
                  <a:pt x="359" y="470"/>
                </a:lnTo>
                <a:lnTo>
                  <a:pt x="369" y="454"/>
                </a:lnTo>
                <a:lnTo>
                  <a:pt x="379" y="437"/>
                </a:lnTo>
                <a:lnTo>
                  <a:pt x="388" y="422"/>
                </a:lnTo>
                <a:lnTo>
                  <a:pt x="396" y="409"/>
                </a:lnTo>
                <a:lnTo>
                  <a:pt x="404" y="401"/>
                </a:lnTo>
                <a:lnTo>
                  <a:pt x="412" y="410"/>
                </a:lnTo>
                <a:lnTo>
                  <a:pt x="419" y="418"/>
                </a:lnTo>
                <a:lnTo>
                  <a:pt x="423" y="421"/>
                </a:lnTo>
                <a:lnTo>
                  <a:pt x="428" y="423"/>
                </a:lnTo>
                <a:lnTo>
                  <a:pt x="433" y="425"/>
                </a:lnTo>
                <a:lnTo>
                  <a:pt x="440" y="425"/>
                </a:lnTo>
                <a:lnTo>
                  <a:pt x="445" y="423"/>
                </a:lnTo>
                <a:lnTo>
                  <a:pt x="449" y="421"/>
                </a:lnTo>
                <a:lnTo>
                  <a:pt x="452" y="415"/>
                </a:lnTo>
                <a:lnTo>
                  <a:pt x="455" y="410"/>
                </a:lnTo>
                <a:lnTo>
                  <a:pt x="457" y="405"/>
                </a:lnTo>
                <a:lnTo>
                  <a:pt x="460" y="399"/>
                </a:lnTo>
                <a:lnTo>
                  <a:pt x="464" y="397"/>
                </a:lnTo>
                <a:lnTo>
                  <a:pt x="469" y="395"/>
                </a:lnTo>
                <a:lnTo>
                  <a:pt x="485" y="395"/>
                </a:lnTo>
                <a:lnTo>
                  <a:pt x="511" y="394"/>
                </a:lnTo>
                <a:lnTo>
                  <a:pt x="524" y="393"/>
                </a:lnTo>
                <a:lnTo>
                  <a:pt x="537" y="390"/>
                </a:lnTo>
                <a:lnTo>
                  <a:pt x="549" y="387"/>
                </a:lnTo>
                <a:lnTo>
                  <a:pt x="560" y="383"/>
                </a:lnTo>
                <a:lnTo>
                  <a:pt x="565" y="378"/>
                </a:lnTo>
                <a:lnTo>
                  <a:pt x="569" y="371"/>
                </a:lnTo>
                <a:lnTo>
                  <a:pt x="570" y="365"/>
                </a:lnTo>
                <a:lnTo>
                  <a:pt x="573" y="357"/>
                </a:lnTo>
                <a:lnTo>
                  <a:pt x="574" y="350"/>
                </a:lnTo>
                <a:lnTo>
                  <a:pt x="577" y="343"/>
                </a:lnTo>
                <a:lnTo>
                  <a:pt x="580" y="341"/>
                </a:lnTo>
                <a:lnTo>
                  <a:pt x="582" y="338"/>
                </a:lnTo>
                <a:lnTo>
                  <a:pt x="585" y="337"/>
                </a:lnTo>
                <a:lnTo>
                  <a:pt x="590" y="335"/>
                </a:lnTo>
                <a:lnTo>
                  <a:pt x="622" y="321"/>
                </a:lnTo>
                <a:lnTo>
                  <a:pt x="652" y="310"/>
                </a:lnTo>
                <a:lnTo>
                  <a:pt x="680" y="302"/>
                </a:lnTo>
                <a:lnTo>
                  <a:pt x="708" y="295"/>
                </a:lnTo>
                <a:lnTo>
                  <a:pt x="738" y="289"/>
                </a:lnTo>
                <a:lnTo>
                  <a:pt x="770" y="283"/>
                </a:lnTo>
                <a:lnTo>
                  <a:pt x="806" y="277"/>
                </a:lnTo>
                <a:lnTo>
                  <a:pt x="849" y="269"/>
                </a:lnTo>
                <a:lnTo>
                  <a:pt x="1048" y="269"/>
                </a:lnTo>
                <a:lnTo>
                  <a:pt x="1080" y="255"/>
                </a:lnTo>
                <a:lnTo>
                  <a:pt x="1114" y="242"/>
                </a:lnTo>
                <a:lnTo>
                  <a:pt x="1132" y="235"/>
                </a:lnTo>
                <a:lnTo>
                  <a:pt x="1148" y="227"/>
                </a:lnTo>
                <a:lnTo>
                  <a:pt x="1164" y="218"/>
                </a:lnTo>
                <a:lnTo>
                  <a:pt x="1178" y="209"/>
                </a:lnTo>
                <a:lnTo>
                  <a:pt x="1193" y="199"/>
                </a:lnTo>
                <a:lnTo>
                  <a:pt x="1206" y="187"/>
                </a:lnTo>
                <a:lnTo>
                  <a:pt x="1217" y="174"/>
                </a:lnTo>
                <a:lnTo>
                  <a:pt x="1228" y="159"/>
                </a:lnTo>
                <a:lnTo>
                  <a:pt x="1236" y="143"/>
                </a:lnTo>
                <a:lnTo>
                  <a:pt x="1241" y="125"/>
                </a:lnTo>
                <a:lnTo>
                  <a:pt x="1244" y="115"/>
                </a:lnTo>
                <a:lnTo>
                  <a:pt x="1245" y="105"/>
                </a:lnTo>
                <a:lnTo>
                  <a:pt x="1246" y="94"/>
                </a:lnTo>
                <a:lnTo>
                  <a:pt x="1246" y="82"/>
                </a:lnTo>
                <a:lnTo>
                  <a:pt x="1246" y="74"/>
                </a:lnTo>
                <a:lnTo>
                  <a:pt x="1245" y="67"/>
                </a:lnTo>
                <a:lnTo>
                  <a:pt x="1244" y="61"/>
                </a:lnTo>
                <a:lnTo>
                  <a:pt x="1241" y="54"/>
                </a:lnTo>
                <a:lnTo>
                  <a:pt x="1236" y="42"/>
                </a:lnTo>
                <a:lnTo>
                  <a:pt x="1228" y="33"/>
                </a:lnTo>
                <a:lnTo>
                  <a:pt x="1218" y="24"/>
                </a:lnTo>
                <a:lnTo>
                  <a:pt x="1208" y="17"/>
                </a:lnTo>
                <a:lnTo>
                  <a:pt x="1197" y="12"/>
                </a:lnTo>
                <a:lnTo>
                  <a:pt x="1186" y="6"/>
                </a:lnTo>
                <a:lnTo>
                  <a:pt x="1174" y="4"/>
                </a:lnTo>
                <a:lnTo>
                  <a:pt x="1164" y="1"/>
                </a:lnTo>
                <a:lnTo>
                  <a:pt x="1154" y="0"/>
                </a:lnTo>
                <a:lnTo>
                  <a:pt x="1145" y="0"/>
                </a:lnTo>
                <a:lnTo>
                  <a:pt x="1137" y="0"/>
                </a:lnTo>
                <a:lnTo>
                  <a:pt x="1132" y="1"/>
                </a:lnTo>
                <a:lnTo>
                  <a:pt x="1128" y="2"/>
                </a:lnTo>
                <a:lnTo>
                  <a:pt x="1126" y="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Freeform 4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646599" y="3439671"/>
            <a:ext cx="573473" cy="1396406"/>
          </a:xfrm>
          <a:custGeom>
            <a:avLst/>
            <a:gdLst>
              <a:gd name="T0" fmla="*/ 995 w 1705"/>
              <a:gd name="T1" fmla="*/ 218 h 2620"/>
              <a:gd name="T2" fmla="*/ 1097 w 1705"/>
              <a:gd name="T3" fmla="*/ 280 h 2620"/>
              <a:gd name="T4" fmla="*/ 1132 w 1705"/>
              <a:gd name="T5" fmla="*/ 363 h 2620"/>
              <a:gd name="T6" fmla="*/ 1216 w 1705"/>
              <a:gd name="T7" fmla="*/ 395 h 2620"/>
              <a:gd name="T8" fmla="*/ 1200 w 1705"/>
              <a:gd name="T9" fmla="*/ 453 h 2620"/>
              <a:gd name="T10" fmla="*/ 1253 w 1705"/>
              <a:gd name="T11" fmla="*/ 485 h 2620"/>
              <a:gd name="T12" fmla="*/ 1345 w 1705"/>
              <a:gd name="T13" fmla="*/ 426 h 2620"/>
              <a:gd name="T14" fmla="*/ 1410 w 1705"/>
              <a:gd name="T15" fmla="*/ 501 h 2620"/>
              <a:gd name="T16" fmla="*/ 1453 w 1705"/>
              <a:gd name="T17" fmla="*/ 479 h 2620"/>
              <a:gd name="T18" fmla="*/ 1516 w 1705"/>
              <a:gd name="T19" fmla="*/ 548 h 2620"/>
              <a:gd name="T20" fmla="*/ 1533 w 1705"/>
              <a:gd name="T21" fmla="*/ 641 h 2620"/>
              <a:gd name="T22" fmla="*/ 1610 w 1705"/>
              <a:gd name="T23" fmla="*/ 716 h 2620"/>
              <a:gd name="T24" fmla="*/ 1566 w 1705"/>
              <a:gd name="T25" fmla="*/ 748 h 2620"/>
              <a:gd name="T26" fmla="*/ 1608 w 1705"/>
              <a:gd name="T27" fmla="*/ 816 h 2620"/>
              <a:gd name="T28" fmla="*/ 1696 w 1705"/>
              <a:gd name="T29" fmla="*/ 915 h 2620"/>
              <a:gd name="T30" fmla="*/ 1564 w 1705"/>
              <a:gd name="T31" fmla="*/ 1070 h 2620"/>
              <a:gd name="T32" fmla="*/ 1521 w 1705"/>
              <a:gd name="T33" fmla="*/ 1245 h 2620"/>
              <a:gd name="T34" fmla="*/ 1645 w 1705"/>
              <a:gd name="T35" fmla="*/ 1237 h 2620"/>
              <a:gd name="T36" fmla="*/ 1680 w 1705"/>
              <a:gd name="T37" fmla="*/ 1321 h 2620"/>
              <a:gd name="T38" fmla="*/ 1633 w 1705"/>
              <a:gd name="T39" fmla="*/ 1645 h 2620"/>
              <a:gd name="T40" fmla="*/ 1688 w 1705"/>
              <a:gd name="T41" fmla="*/ 1833 h 2620"/>
              <a:gd name="T42" fmla="*/ 1668 w 1705"/>
              <a:gd name="T43" fmla="*/ 1906 h 2620"/>
              <a:gd name="T44" fmla="*/ 1542 w 1705"/>
              <a:gd name="T45" fmla="*/ 2079 h 2620"/>
              <a:gd name="T46" fmla="*/ 1410 w 1705"/>
              <a:gd name="T47" fmla="*/ 2090 h 2620"/>
              <a:gd name="T48" fmla="*/ 1244 w 1705"/>
              <a:gd name="T49" fmla="*/ 2059 h 2620"/>
              <a:gd name="T50" fmla="*/ 1129 w 1705"/>
              <a:gd name="T51" fmla="*/ 2122 h 2620"/>
              <a:gd name="T52" fmla="*/ 941 w 1705"/>
              <a:gd name="T53" fmla="*/ 2095 h 2620"/>
              <a:gd name="T54" fmla="*/ 863 w 1705"/>
              <a:gd name="T55" fmla="*/ 2214 h 2620"/>
              <a:gd name="T56" fmla="*/ 632 w 1705"/>
              <a:gd name="T57" fmla="*/ 2472 h 2620"/>
              <a:gd name="T58" fmla="*/ 344 w 1705"/>
              <a:gd name="T59" fmla="*/ 2608 h 2620"/>
              <a:gd name="T60" fmla="*/ 127 w 1705"/>
              <a:gd name="T61" fmla="*/ 2607 h 2620"/>
              <a:gd name="T62" fmla="*/ 2 w 1705"/>
              <a:gd name="T63" fmla="*/ 2504 h 2620"/>
              <a:gd name="T64" fmla="*/ 92 w 1705"/>
              <a:gd name="T65" fmla="*/ 2371 h 2620"/>
              <a:gd name="T66" fmla="*/ 19 w 1705"/>
              <a:gd name="T67" fmla="*/ 2308 h 2620"/>
              <a:gd name="T68" fmla="*/ 50 w 1705"/>
              <a:gd name="T69" fmla="*/ 2183 h 2620"/>
              <a:gd name="T70" fmla="*/ 42 w 1705"/>
              <a:gd name="T71" fmla="*/ 2113 h 2620"/>
              <a:gd name="T72" fmla="*/ 164 w 1705"/>
              <a:gd name="T73" fmla="*/ 2089 h 2620"/>
              <a:gd name="T74" fmla="*/ 275 w 1705"/>
              <a:gd name="T75" fmla="*/ 2025 h 2620"/>
              <a:gd name="T76" fmla="*/ 359 w 1705"/>
              <a:gd name="T77" fmla="*/ 1983 h 2620"/>
              <a:gd name="T78" fmla="*/ 448 w 1705"/>
              <a:gd name="T79" fmla="*/ 1855 h 2620"/>
              <a:gd name="T80" fmla="*/ 524 w 1705"/>
              <a:gd name="T81" fmla="*/ 1753 h 2620"/>
              <a:gd name="T82" fmla="*/ 667 w 1705"/>
              <a:gd name="T83" fmla="*/ 1637 h 2620"/>
              <a:gd name="T84" fmla="*/ 728 w 1705"/>
              <a:gd name="T85" fmla="*/ 1542 h 2620"/>
              <a:gd name="T86" fmla="*/ 655 w 1705"/>
              <a:gd name="T87" fmla="*/ 1433 h 2620"/>
              <a:gd name="T88" fmla="*/ 639 w 1705"/>
              <a:gd name="T89" fmla="*/ 1340 h 2620"/>
              <a:gd name="T90" fmla="*/ 736 w 1705"/>
              <a:gd name="T91" fmla="*/ 1198 h 2620"/>
              <a:gd name="T92" fmla="*/ 865 w 1705"/>
              <a:gd name="T93" fmla="*/ 1032 h 2620"/>
              <a:gd name="T94" fmla="*/ 921 w 1705"/>
              <a:gd name="T95" fmla="*/ 937 h 2620"/>
              <a:gd name="T96" fmla="*/ 841 w 1705"/>
              <a:gd name="T97" fmla="*/ 856 h 2620"/>
              <a:gd name="T98" fmla="*/ 723 w 1705"/>
              <a:gd name="T99" fmla="*/ 817 h 2620"/>
              <a:gd name="T100" fmla="*/ 601 w 1705"/>
              <a:gd name="T101" fmla="*/ 588 h 2620"/>
              <a:gd name="T102" fmla="*/ 590 w 1705"/>
              <a:gd name="T103" fmla="*/ 492 h 2620"/>
              <a:gd name="T104" fmla="*/ 663 w 1705"/>
              <a:gd name="T105" fmla="*/ 511 h 2620"/>
              <a:gd name="T106" fmla="*/ 760 w 1705"/>
              <a:gd name="T107" fmla="*/ 452 h 2620"/>
              <a:gd name="T108" fmla="*/ 784 w 1705"/>
              <a:gd name="T109" fmla="*/ 348 h 2620"/>
              <a:gd name="T110" fmla="*/ 712 w 1705"/>
              <a:gd name="T111" fmla="*/ 291 h 2620"/>
              <a:gd name="T112" fmla="*/ 681 w 1705"/>
              <a:gd name="T113" fmla="*/ 119 h 2620"/>
              <a:gd name="T114" fmla="*/ 739 w 1705"/>
              <a:gd name="T115" fmla="*/ 60 h 2620"/>
              <a:gd name="T116" fmla="*/ 856 w 1705"/>
              <a:gd name="T117" fmla="*/ 0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05" h="2620">
                <a:moveTo>
                  <a:pt x="856" y="0"/>
                </a:moveTo>
                <a:lnTo>
                  <a:pt x="872" y="18"/>
                </a:lnTo>
                <a:lnTo>
                  <a:pt x="885" y="35"/>
                </a:lnTo>
                <a:lnTo>
                  <a:pt x="899" y="55"/>
                </a:lnTo>
                <a:lnTo>
                  <a:pt x="911" y="76"/>
                </a:lnTo>
                <a:lnTo>
                  <a:pt x="932" y="119"/>
                </a:lnTo>
                <a:lnTo>
                  <a:pt x="955" y="160"/>
                </a:lnTo>
                <a:lnTo>
                  <a:pt x="967" y="182"/>
                </a:lnTo>
                <a:lnTo>
                  <a:pt x="980" y="200"/>
                </a:lnTo>
                <a:lnTo>
                  <a:pt x="995" y="218"/>
                </a:lnTo>
                <a:lnTo>
                  <a:pt x="1011" y="234"/>
                </a:lnTo>
                <a:lnTo>
                  <a:pt x="1020" y="240"/>
                </a:lnTo>
                <a:lnTo>
                  <a:pt x="1029" y="247"/>
                </a:lnTo>
                <a:lnTo>
                  <a:pt x="1040" y="252"/>
                </a:lnTo>
                <a:lnTo>
                  <a:pt x="1051" y="258"/>
                </a:lnTo>
                <a:lnTo>
                  <a:pt x="1063" y="263"/>
                </a:lnTo>
                <a:lnTo>
                  <a:pt x="1075" y="267"/>
                </a:lnTo>
                <a:lnTo>
                  <a:pt x="1088" y="270"/>
                </a:lnTo>
                <a:lnTo>
                  <a:pt x="1103" y="271"/>
                </a:lnTo>
                <a:lnTo>
                  <a:pt x="1097" y="280"/>
                </a:lnTo>
                <a:lnTo>
                  <a:pt x="1091" y="303"/>
                </a:lnTo>
                <a:lnTo>
                  <a:pt x="1089" y="310"/>
                </a:lnTo>
                <a:lnTo>
                  <a:pt x="1089" y="316"/>
                </a:lnTo>
                <a:lnTo>
                  <a:pt x="1091" y="323"/>
                </a:lnTo>
                <a:lnTo>
                  <a:pt x="1092" y="330"/>
                </a:lnTo>
                <a:lnTo>
                  <a:pt x="1096" y="336"/>
                </a:lnTo>
                <a:lnTo>
                  <a:pt x="1100" y="343"/>
                </a:lnTo>
                <a:lnTo>
                  <a:pt x="1107" y="350"/>
                </a:lnTo>
                <a:lnTo>
                  <a:pt x="1115" y="356"/>
                </a:lnTo>
                <a:lnTo>
                  <a:pt x="1132" y="363"/>
                </a:lnTo>
                <a:lnTo>
                  <a:pt x="1143" y="367"/>
                </a:lnTo>
                <a:lnTo>
                  <a:pt x="1149" y="368"/>
                </a:lnTo>
                <a:lnTo>
                  <a:pt x="1155" y="368"/>
                </a:lnTo>
                <a:lnTo>
                  <a:pt x="1159" y="368"/>
                </a:lnTo>
                <a:lnTo>
                  <a:pt x="1163" y="370"/>
                </a:lnTo>
                <a:lnTo>
                  <a:pt x="1169" y="374"/>
                </a:lnTo>
                <a:lnTo>
                  <a:pt x="1181" y="380"/>
                </a:lnTo>
                <a:lnTo>
                  <a:pt x="1193" y="387"/>
                </a:lnTo>
                <a:lnTo>
                  <a:pt x="1205" y="392"/>
                </a:lnTo>
                <a:lnTo>
                  <a:pt x="1216" y="395"/>
                </a:lnTo>
                <a:lnTo>
                  <a:pt x="1223" y="398"/>
                </a:lnTo>
                <a:lnTo>
                  <a:pt x="1225" y="399"/>
                </a:lnTo>
                <a:lnTo>
                  <a:pt x="1227" y="400"/>
                </a:lnTo>
                <a:lnTo>
                  <a:pt x="1227" y="403"/>
                </a:lnTo>
                <a:lnTo>
                  <a:pt x="1227" y="406"/>
                </a:lnTo>
                <a:lnTo>
                  <a:pt x="1221" y="415"/>
                </a:lnTo>
                <a:lnTo>
                  <a:pt x="1211" y="428"/>
                </a:lnTo>
                <a:lnTo>
                  <a:pt x="1205" y="438"/>
                </a:lnTo>
                <a:lnTo>
                  <a:pt x="1201" y="445"/>
                </a:lnTo>
                <a:lnTo>
                  <a:pt x="1200" y="453"/>
                </a:lnTo>
                <a:lnTo>
                  <a:pt x="1200" y="461"/>
                </a:lnTo>
                <a:lnTo>
                  <a:pt x="1201" y="468"/>
                </a:lnTo>
                <a:lnTo>
                  <a:pt x="1204" y="475"/>
                </a:lnTo>
                <a:lnTo>
                  <a:pt x="1208" y="480"/>
                </a:lnTo>
                <a:lnTo>
                  <a:pt x="1213" y="484"/>
                </a:lnTo>
                <a:lnTo>
                  <a:pt x="1220" y="488"/>
                </a:lnTo>
                <a:lnTo>
                  <a:pt x="1227" y="489"/>
                </a:lnTo>
                <a:lnTo>
                  <a:pt x="1235" y="489"/>
                </a:lnTo>
                <a:lnTo>
                  <a:pt x="1244" y="488"/>
                </a:lnTo>
                <a:lnTo>
                  <a:pt x="1253" y="485"/>
                </a:lnTo>
                <a:lnTo>
                  <a:pt x="1263" y="480"/>
                </a:lnTo>
                <a:lnTo>
                  <a:pt x="1273" y="473"/>
                </a:lnTo>
                <a:lnTo>
                  <a:pt x="1283" y="464"/>
                </a:lnTo>
                <a:lnTo>
                  <a:pt x="1300" y="447"/>
                </a:lnTo>
                <a:lnTo>
                  <a:pt x="1315" y="435"/>
                </a:lnTo>
                <a:lnTo>
                  <a:pt x="1321" y="431"/>
                </a:lnTo>
                <a:lnTo>
                  <a:pt x="1328" y="427"/>
                </a:lnTo>
                <a:lnTo>
                  <a:pt x="1335" y="426"/>
                </a:lnTo>
                <a:lnTo>
                  <a:pt x="1340" y="426"/>
                </a:lnTo>
                <a:lnTo>
                  <a:pt x="1345" y="426"/>
                </a:lnTo>
                <a:lnTo>
                  <a:pt x="1349" y="427"/>
                </a:lnTo>
                <a:lnTo>
                  <a:pt x="1355" y="430"/>
                </a:lnTo>
                <a:lnTo>
                  <a:pt x="1359" y="434"/>
                </a:lnTo>
                <a:lnTo>
                  <a:pt x="1366" y="444"/>
                </a:lnTo>
                <a:lnTo>
                  <a:pt x="1373" y="457"/>
                </a:lnTo>
                <a:lnTo>
                  <a:pt x="1382" y="472"/>
                </a:lnTo>
                <a:lnTo>
                  <a:pt x="1390" y="485"/>
                </a:lnTo>
                <a:lnTo>
                  <a:pt x="1398" y="493"/>
                </a:lnTo>
                <a:lnTo>
                  <a:pt x="1406" y="500"/>
                </a:lnTo>
                <a:lnTo>
                  <a:pt x="1410" y="501"/>
                </a:lnTo>
                <a:lnTo>
                  <a:pt x="1414" y="503"/>
                </a:lnTo>
                <a:lnTo>
                  <a:pt x="1418" y="503"/>
                </a:lnTo>
                <a:lnTo>
                  <a:pt x="1422" y="503"/>
                </a:lnTo>
                <a:lnTo>
                  <a:pt x="1426" y="500"/>
                </a:lnTo>
                <a:lnTo>
                  <a:pt x="1430" y="497"/>
                </a:lnTo>
                <a:lnTo>
                  <a:pt x="1436" y="493"/>
                </a:lnTo>
                <a:lnTo>
                  <a:pt x="1440" y="488"/>
                </a:lnTo>
                <a:lnTo>
                  <a:pt x="1444" y="484"/>
                </a:lnTo>
                <a:lnTo>
                  <a:pt x="1448" y="481"/>
                </a:lnTo>
                <a:lnTo>
                  <a:pt x="1453" y="479"/>
                </a:lnTo>
                <a:lnTo>
                  <a:pt x="1457" y="477"/>
                </a:lnTo>
                <a:lnTo>
                  <a:pt x="1461" y="476"/>
                </a:lnTo>
                <a:lnTo>
                  <a:pt x="1465" y="476"/>
                </a:lnTo>
                <a:lnTo>
                  <a:pt x="1469" y="477"/>
                </a:lnTo>
                <a:lnTo>
                  <a:pt x="1473" y="480"/>
                </a:lnTo>
                <a:lnTo>
                  <a:pt x="1481" y="487"/>
                </a:lnTo>
                <a:lnTo>
                  <a:pt x="1489" y="497"/>
                </a:lnTo>
                <a:lnTo>
                  <a:pt x="1497" y="512"/>
                </a:lnTo>
                <a:lnTo>
                  <a:pt x="1506" y="531"/>
                </a:lnTo>
                <a:lnTo>
                  <a:pt x="1516" y="548"/>
                </a:lnTo>
                <a:lnTo>
                  <a:pt x="1525" y="563"/>
                </a:lnTo>
                <a:lnTo>
                  <a:pt x="1532" y="577"/>
                </a:lnTo>
                <a:lnTo>
                  <a:pt x="1537" y="591"/>
                </a:lnTo>
                <a:lnTo>
                  <a:pt x="1540" y="603"/>
                </a:lnTo>
                <a:lnTo>
                  <a:pt x="1541" y="613"/>
                </a:lnTo>
                <a:lnTo>
                  <a:pt x="1540" y="624"/>
                </a:lnTo>
                <a:lnTo>
                  <a:pt x="1536" y="633"/>
                </a:lnTo>
                <a:lnTo>
                  <a:pt x="1534" y="636"/>
                </a:lnTo>
                <a:lnTo>
                  <a:pt x="1533" y="639"/>
                </a:lnTo>
                <a:lnTo>
                  <a:pt x="1533" y="641"/>
                </a:lnTo>
                <a:lnTo>
                  <a:pt x="1533" y="644"/>
                </a:lnTo>
                <a:lnTo>
                  <a:pt x="1536" y="649"/>
                </a:lnTo>
                <a:lnTo>
                  <a:pt x="1541" y="655"/>
                </a:lnTo>
                <a:lnTo>
                  <a:pt x="1557" y="665"/>
                </a:lnTo>
                <a:lnTo>
                  <a:pt x="1578" y="681"/>
                </a:lnTo>
                <a:lnTo>
                  <a:pt x="1589" y="689"/>
                </a:lnTo>
                <a:lnTo>
                  <a:pt x="1598" y="697"/>
                </a:lnTo>
                <a:lnTo>
                  <a:pt x="1605" y="705"/>
                </a:lnTo>
                <a:lnTo>
                  <a:pt x="1609" y="712"/>
                </a:lnTo>
                <a:lnTo>
                  <a:pt x="1610" y="716"/>
                </a:lnTo>
                <a:lnTo>
                  <a:pt x="1610" y="719"/>
                </a:lnTo>
                <a:lnTo>
                  <a:pt x="1609" y="723"/>
                </a:lnTo>
                <a:lnTo>
                  <a:pt x="1608" y="725"/>
                </a:lnTo>
                <a:lnTo>
                  <a:pt x="1605" y="728"/>
                </a:lnTo>
                <a:lnTo>
                  <a:pt x="1601" y="731"/>
                </a:lnTo>
                <a:lnTo>
                  <a:pt x="1596" y="733"/>
                </a:lnTo>
                <a:lnTo>
                  <a:pt x="1590" y="735"/>
                </a:lnTo>
                <a:lnTo>
                  <a:pt x="1578" y="740"/>
                </a:lnTo>
                <a:lnTo>
                  <a:pt x="1570" y="745"/>
                </a:lnTo>
                <a:lnTo>
                  <a:pt x="1566" y="748"/>
                </a:lnTo>
                <a:lnTo>
                  <a:pt x="1565" y="752"/>
                </a:lnTo>
                <a:lnTo>
                  <a:pt x="1564" y="755"/>
                </a:lnTo>
                <a:lnTo>
                  <a:pt x="1564" y="759"/>
                </a:lnTo>
                <a:lnTo>
                  <a:pt x="1564" y="763"/>
                </a:lnTo>
                <a:lnTo>
                  <a:pt x="1565" y="767"/>
                </a:lnTo>
                <a:lnTo>
                  <a:pt x="1566" y="771"/>
                </a:lnTo>
                <a:lnTo>
                  <a:pt x="1570" y="775"/>
                </a:lnTo>
                <a:lnTo>
                  <a:pt x="1578" y="784"/>
                </a:lnTo>
                <a:lnTo>
                  <a:pt x="1590" y="795"/>
                </a:lnTo>
                <a:lnTo>
                  <a:pt x="1608" y="816"/>
                </a:lnTo>
                <a:lnTo>
                  <a:pt x="1620" y="833"/>
                </a:lnTo>
                <a:lnTo>
                  <a:pt x="1626" y="840"/>
                </a:lnTo>
                <a:lnTo>
                  <a:pt x="1633" y="848"/>
                </a:lnTo>
                <a:lnTo>
                  <a:pt x="1641" y="855"/>
                </a:lnTo>
                <a:lnTo>
                  <a:pt x="1650" y="861"/>
                </a:lnTo>
                <a:lnTo>
                  <a:pt x="1661" y="869"/>
                </a:lnTo>
                <a:lnTo>
                  <a:pt x="1670" y="879"/>
                </a:lnTo>
                <a:lnTo>
                  <a:pt x="1678" y="888"/>
                </a:lnTo>
                <a:lnTo>
                  <a:pt x="1686" y="899"/>
                </a:lnTo>
                <a:lnTo>
                  <a:pt x="1696" y="915"/>
                </a:lnTo>
                <a:lnTo>
                  <a:pt x="1698" y="921"/>
                </a:lnTo>
                <a:lnTo>
                  <a:pt x="1682" y="935"/>
                </a:lnTo>
                <a:lnTo>
                  <a:pt x="1665" y="948"/>
                </a:lnTo>
                <a:lnTo>
                  <a:pt x="1649" y="964"/>
                </a:lnTo>
                <a:lnTo>
                  <a:pt x="1633" y="979"/>
                </a:lnTo>
                <a:lnTo>
                  <a:pt x="1617" y="996"/>
                </a:lnTo>
                <a:lnTo>
                  <a:pt x="1602" y="1013"/>
                </a:lnTo>
                <a:lnTo>
                  <a:pt x="1589" y="1032"/>
                </a:lnTo>
                <a:lnTo>
                  <a:pt x="1576" y="1050"/>
                </a:lnTo>
                <a:lnTo>
                  <a:pt x="1564" y="1070"/>
                </a:lnTo>
                <a:lnTo>
                  <a:pt x="1553" y="1090"/>
                </a:lnTo>
                <a:lnTo>
                  <a:pt x="1542" y="1112"/>
                </a:lnTo>
                <a:lnTo>
                  <a:pt x="1533" y="1134"/>
                </a:lnTo>
                <a:lnTo>
                  <a:pt x="1526" y="1157"/>
                </a:lnTo>
                <a:lnTo>
                  <a:pt x="1520" y="1180"/>
                </a:lnTo>
                <a:lnTo>
                  <a:pt x="1514" y="1204"/>
                </a:lnTo>
                <a:lnTo>
                  <a:pt x="1512" y="1229"/>
                </a:lnTo>
                <a:lnTo>
                  <a:pt x="1514" y="1236"/>
                </a:lnTo>
                <a:lnTo>
                  <a:pt x="1517" y="1241"/>
                </a:lnTo>
                <a:lnTo>
                  <a:pt x="1521" y="1245"/>
                </a:lnTo>
                <a:lnTo>
                  <a:pt x="1526" y="1249"/>
                </a:lnTo>
                <a:lnTo>
                  <a:pt x="1532" y="1250"/>
                </a:lnTo>
                <a:lnTo>
                  <a:pt x="1538" y="1252"/>
                </a:lnTo>
                <a:lnTo>
                  <a:pt x="1546" y="1252"/>
                </a:lnTo>
                <a:lnTo>
                  <a:pt x="1553" y="1250"/>
                </a:lnTo>
                <a:lnTo>
                  <a:pt x="1586" y="1244"/>
                </a:lnTo>
                <a:lnTo>
                  <a:pt x="1622" y="1237"/>
                </a:lnTo>
                <a:lnTo>
                  <a:pt x="1630" y="1237"/>
                </a:lnTo>
                <a:lnTo>
                  <a:pt x="1638" y="1236"/>
                </a:lnTo>
                <a:lnTo>
                  <a:pt x="1645" y="1237"/>
                </a:lnTo>
                <a:lnTo>
                  <a:pt x="1653" y="1238"/>
                </a:lnTo>
                <a:lnTo>
                  <a:pt x="1660" y="1242"/>
                </a:lnTo>
                <a:lnTo>
                  <a:pt x="1665" y="1246"/>
                </a:lnTo>
                <a:lnTo>
                  <a:pt x="1670" y="1252"/>
                </a:lnTo>
                <a:lnTo>
                  <a:pt x="1674" y="1258"/>
                </a:lnTo>
                <a:lnTo>
                  <a:pt x="1678" y="1268"/>
                </a:lnTo>
                <a:lnTo>
                  <a:pt x="1680" y="1277"/>
                </a:lnTo>
                <a:lnTo>
                  <a:pt x="1681" y="1290"/>
                </a:lnTo>
                <a:lnTo>
                  <a:pt x="1681" y="1304"/>
                </a:lnTo>
                <a:lnTo>
                  <a:pt x="1680" y="1321"/>
                </a:lnTo>
                <a:lnTo>
                  <a:pt x="1678" y="1340"/>
                </a:lnTo>
                <a:lnTo>
                  <a:pt x="1674" y="1361"/>
                </a:lnTo>
                <a:lnTo>
                  <a:pt x="1669" y="1385"/>
                </a:lnTo>
                <a:lnTo>
                  <a:pt x="1657" y="1434"/>
                </a:lnTo>
                <a:lnTo>
                  <a:pt x="1648" y="1474"/>
                </a:lnTo>
                <a:lnTo>
                  <a:pt x="1641" y="1509"/>
                </a:lnTo>
                <a:lnTo>
                  <a:pt x="1637" y="1541"/>
                </a:lnTo>
                <a:lnTo>
                  <a:pt x="1634" y="1573"/>
                </a:lnTo>
                <a:lnTo>
                  <a:pt x="1633" y="1606"/>
                </a:lnTo>
                <a:lnTo>
                  <a:pt x="1633" y="1645"/>
                </a:lnTo>
                <a:lnTo>
                  <a:pt x="1632" y="1693"/>
                </a:lnTo>
                <a:lnTo>
                  <a:pt x="1633" y="1714"/>
                </a:lnTo>
                <a:lnTo>
                  <a:pt x="1637" y="1734"/>
                </a:lnTo>
                <a:lnTo>
                  <a:pt x="1642" y="1753"/>
                </a:lnTo>
                <a:lnTo>
                  <a:pt x="1649" y="1769"/>
                </a:lnTo>
                <a:lnTo>
                  <a:pt x="1656" y="1785"/>
                </a:lnTo>
                <a:lnTo>
                  <a:pt x="1664" y="1798"/>
                </a:lnTo>
                <a:lnTo>
                  <a:pt x="1673" y="1811"/>
                </a:lnTo>
                <a:lnTo>
                  <a:pt x="1681" y="1822"/>
                </a:lnTo>
                <a:lnTo>
                  <a:pt x="1688" y="1833"/>
                </a:lnTo>
                <a:lnTo>
                  <a:pt x="1694" y="1842"/>
                </a:lnTo>
                <a:lnTo>
                  <a:pt x="1700" y="1851"/>
                </a:lnTo>
                <a:lnTo>
                  <a:pt x="1704" y="1859"/>
                </a:lnTo>
                <a:lnTo>
                  <a:pt x="1705" y="1866"/>
                </a:lnTo>
                <a:lnTo>
                  <a:pt x="1704" y="1873"/>
                </a:lnTo>
                <a:lnTo>
                  <a:pt x="1700" y="1879"/>
                </a:lnTo>
                <a:lnTo>
                  <a:pt x="1693" y="1885"/>
                </a:lnTo>
                <a:lnTo>
                  <a:pt x="1684" y="1891"/>
                </a:lnTo>
                <a:lnTo>
                  <a:pt x="1676" y="1899"/>
                </a:lnTo>
                <a:lnTo>
                  <a:pt x="1668" y="1906"/>
                </a:lnTo>
                <a:lnTo>
                  <a:pt x="1661" y="1914"/>
                </a:lnTo>
                <a:lnTo>
                  <a:pt x="1648" y="1931"/>
                </a:lnTo>
                <a:lnTo>
                  <a:pt x="1636" y="1950"/>
                </a:lnTo>
                <a:lnTo>
                  <a:pt x="1613" y="1989"/>
                </a:lnTo>
                <a:lnTo>
                  <a:pt x="1590" y="2026"/>
                </a:lnTo>
                <a:lnTo>
                  <a:pt x="1578" y="2045"/>
                </a:lnTo>
                <a:lnTo>
                  <a:pt x="1565" y="2059"/>
                </a:lnTo>
                <a:lnTo>
                  <a:pt x="1558" y="2067"/>
                </a:lnTo>
                <a:lnTo>
                  <a:pt x="1550" y="2074"/>
                </a:lnTo>
                <a:lnTo>
                  <a:pt x="1542" y="2079"/>
                </a:lnTo>
                <a:lnTo>
                  <a:pt x="1534" y="2085"/>
                </a:lnTo>
                <a:lnTo>
                  <a:pt x="1525" y="2090"/>
                </a:lnTo>
                <a:lnTo>
                  <a:pt x="1516" y="2093"/>
                </a:lnTo>
                <a:lnTo>
                  <a:pt x="1505" y="2097"/>
                </a:lnTo>
                <a:lnTo>
                  <a:pt x="1493" y="2098"/>
                </a:lnTo>
                <a:lnTo>
                  <a:pt x="1481" y="2099"/>
                </a:lnTo>
                <a:lnTo>
                  <a:pt x="1468" y="2099"/>
                </a:lnTo>
                <a:lnTo>
                  <a:pt x="1454" y="2098"/>
                </a:lnTo>
                <a:lnTo>
                  <a:pt x="1440" y="2095"/>
                </a:lnTo>
                <a:lnTo>
                  <a:pt x="1410" y="2090"/>
                </a:lnTo>
                <a:lnTo>
                  <a:pt x="1386" y="2085"/>
                </a:lnTo>
                <a:lnTo>
                  <a:pt x="1365" y="2077"/>
                </a:lnTo>
                <a:lnTo>
                  <a:pt x="1345" y="2070"/>
                </a:lnTo>
                <a:lnTo>
                  <a:pt x="1327" y="2063"/>
                </a:lnTo>
                <a:lnTo>
                  <a:pt x="1308" y="2058"/>
                </a:lnTo>
                <a:lnTo>
                  <a:pt x="1288" y="2055"/>
                </a:lnTo>
                <a:lnTo>
                  <a:pt x="1265" y="2054"/>
                </a:lnTo>
                <a:lnTo>
                  <a:pt x="1259" y="2054"/>
                </a:lnTo>
                <a:lnTo>
                  <a:pt x="1251" y="2057"/>
                </a:lnTo>
                <a:lnTo>
                  <a:pt x="1244" y="2059"/>
                </a:lnTo>
                <a:lnTo>
                  <a:pt x="1237" y="2063"/>
                </a:lnTo>
                <a:lnTo>
                  <a:pt x="1223" y="2073"/>
                </a:lnTo>
                <a:lnTo>
                  <a:pt x="1207" y="2085"/>
                </a:lnTo>
                <a:lnTo>
                  <a:pt x="1192" y="2097"/>
                </a:lnTo>
                <a:lnTo>
                  <a:pt x="1176" y="2107"/>
                </a:lnTo>
                <a:lnTo>
                  <a:pt x="1168" y="2111"/>
                </a:lnTo>
                <a:lnTo>
                  <a:pt x="1160" y="2115"/>
                </a:lnTo>
                <a:lnTo>
                  <a:pt x="1152" y="2118"/>
                </a:lnTo>
                <a:lnTo>
                  <a:pt x="1145" y="2119"/>
                </a:lnTo>
                <a:lnTo>
                  <a:pt x="1129" y="2122"/>
                </a:lnTo>
                <a:lnTo>
                  <a:pt x="1113" y="2122"/>
                </a:lnTo>
                <a:lnTo>
                  <a:pt x="1096" y="2121"/>
                </a:lnTo>
                <a:lnTo>
                  <a:pt x="1079" y="2118"/>
                </a:lnTo>
                <a:lnTo>
                  <a:pt x="1044" y="2110"/>
                </a:lnTo>
                <a:lnTo>
                  <a:pt x="1009" y="2102"/>
                </a:lnTo>
                <a:lnTo>
                  <a:pt x="992" y="2098"/>
                </a:lnTo>
                <a:lnTo>
                  <a:pt x="976" y="2095"/>
                </a:lnTo>
                <a:lnTo>
                  <a:pt x="961" y="2094"/>
                </a:lnTo>
                <a:lnTo>
                  <a:pt x="948" y="2094"/>
                </a:lnTo>
                <a:lnTo>
                  <a:pt x="941" y="2095"/>
                </a:lnTo>
                <a:lnTo>
                  <a:pt x="936" y="2097"/>
                </a:lnTo>
                <a:lnTo>
                  <a:pt x="931" y="2099"/>
                </a:lnTo>
                <a:lnTo>
                  <a:pt x="925" y="2102"/>
                </a:lnTo>
                <a:lnTo>
                  <a:pt x="920" y="2105"/>
                </a:lnTo>
                <a:lnTo>
                  <a:pt x="916" y="2109"/>
                </a:lnTo>
                <a:lnTo>
                  <a:pt x="913" y="2114"/>
                </a:lnTo>
                <a:lnTo>
                  <a:pt x="909" y="2119"/>
                </a:lnTo>
                <a:lnTo>
                  <a:pt x="899" y="2147"/>
                </a:lnTo>
                <a:lnTo>
                  <a:pt x="883" y="2179"/>
                </a:lnTo>
                <a:lnTo>
                  <a:pt x="863" y="2214"/>
                </a:lnTo>
                <a:lnTo>
                  <a:pt x="839" y="2252"/>
                </a:lnTo>
                <a:lnTo>
                  <a:pt x="809" y="2292"/>
                </a:lnTo>
                <a:lnTo>
                  <a:pt x="777" y="2332"/>
                </a:lnTo>
                <a:lnTo>
                  <a:pt x="759" y="2354"/>
                </a:lnTo>
                <a:lnTo>
                  <a:pt x="740" y="2374"/>
                </a:lnTo>
                <a:lnTo>
                  <a:pt x="720" y="2395"/>
                </a:lnTo>
                <a:lnTo>
                  <a:pt x="700" y="2415"/>
                </a:lnTo>
                <a:lnTo>
                  <a:pt x="677" y="2435"/>
                </a:lnTo>
                <a:lnTo>
                  <a:pt x="655" y="2454"/>
                </a:lnTo>
                <a:lnTo>
                  <a:pt x="632" y="2472"/>
                </a:lnTo>
                <a:lnTo>
                  <a:pt x="607" y="2491"/>
                </a:lnTo>
                <a:lnTo>
                  <a:pt x="582" y="2508"/>
                </a:lnTo>
                <a:lnTo>
                  <a:pt x="555" y="2526"/>
                </a:lnTo>
                <a:lnTo>
                  <a:pt x="527" y="2540"/>
                </a:lnTo>
                <a:lnTo>
                  <a:pt x="499" y="2555"/>
                </a:lnTo>
                <a:lnTo>
                  <a:pt x="470" y="2568"/>
                </a:lnTo>
                <a:lnTo>
                  <a:pt x="440" y="2580"/>
                </a:lnTo>
                <a:lnTo>
                  <a:pt x="408" y="2591"/>
                </a:lnTo>
                <a:lnTo>
                  <a:pt x="378" y="2600"/>
                </a:lnTo>
                <a:lnTo>
                  <a:pt x="344" y="2608"/>
                </a:lnTo>
                <a:lnTo>
                  <a:pt x="311" y="2614"/>
                </a:lnTo>
                <a:lnTo>
                  <a:pt x="276" y="2618"/>
                </a:lnTo>
                <a:lnTo>
                  <a:pt x="242" y="2619"/>
                </a:lnTo>
                <a:lnTo>
                  <a:pt x="222" y="2620"/>
                </a:lnTo>
                <a:lnTo>
                  <a:pt x="204" y="2619"/>
                </a:lnTo>
                <a:lnTo>
                  <a:pt x="187" y="2618"/>
                </a:lnTo>
                <a:lnTo>
                  <a:pt x="171" y="2616"/>
                </a:lnTo>
                <a:lnTo>
                  <a:pt x="155" y="2614"/>
                </a:lnTo>
                <a:lnTo>
                  <a:pt x="140" y="2611"/>
                </a:lnTo>
                <a:lnTo>
                  <a:pt x="127" y="2607"/>
                </a:lnTo>
                <a:lnTo>
                  <a:pt x="115" y="2603"/>
                </a:lnTo>
                <a:lnTo>
                  <a:pt x="92" y="2595"/>
                </a:lnTo>
                <a:lnTo>
                  <a:pt x="72" y="2584"/>
                </a:lnTo>
                <a:lnTo>
                  <a:pt x="56" y="2574"/>
                </a:lnTo>
                <a:lnTo>
                  <a:pt x="42" y="2562"/>
                </a:lnTo>
                <a:lnTo>
                  <a:pt x="31" y="2550"/>
                </a:lnTo>
                <a:lnTo>
                  <a:pt x="22" y="2539"/>
                </a:lnTo>
                <a:lnTo>
                  <a:pt x="14" y="2528"/>
                </a:lnTo>
                <a:lnTo>
                  <a:pt x="8" y="2519"/>
                </a:lnTo>
                <a:lnTo>
                  <a:pt x="2" y="2504"/>
                </a:lnTo>
                <a:lnTo>
                  <a:pt x="0" y="2499"/>
                </a:lnTo>
                <a:lnTo>
                  <a:pt x="3" y="2487"/>
                </a:lnTo>
                <a:lnTo>
                  <a:pt x="8" y="2476"/>
                </a:lnTo>
                <a:lnTo>
                  <a:pt x="14" y="2466"/>
                </a:lnTo>
                <a:lnTo>
                  <a:pt x="20" y="2455"/>
                </a:lnTo>
                <a:lnTo>
                  <a:pt x="36" y="2436"/>
                </a:lnTo>
                <a:lnTo>
                  <a:pt x="54" y="2418"/>
                </a:lnTo>
                <a:lnTo>
                  <a:pt x="71" y="2399"/>
                </a:lnTo>
                <a:lnTo>
                  <a:pt x="86" y="2380"/>
                </a:lnTo>
                <a:lnTo>
                  <a:pt x="92" y="2371"/>
                </a:lnTo>
                <a:lnTo>
                  <a:pt x="98" y="2360"/>
                </a:lnTo>
                <a:lnTo>
                  <a:pt x="100" y="2348"/>
                </a:lnTo>
                <a:lnTo>
                  <a:pt x="103" y="2336"/>
                </a:lnTo>
                <a:lnTo>
                  <a:pt x="82" y="2332"/>
                </a:lnTo>
                <a:lnTo>
                  <a:pt x="51" y="2326"/>
                </a:lnTo>
                <a:lnTo>
                  <a:pt x="43" y="2323"/>
                </a:lnTo>
                <a:lnTo>
                  <a:pt x="36" y="2320"/>
                </a:lnTo>
                <a:lnTo>
                  <a:pt x="30" y="2316"/>
                </a:lnTo>
                <a:lnTo>
                  <a:pt x="24" y="2312"/>
                </a:lnTo>
                <a:lnTo>
                  <a:pt x="19" y="2308"/>
                </a:lnTo>
                <a:lnTo>
                  <a:pt x="15" y="2302"/>
                </a:lnTo>
                <a:lnTo>
                  <a:pt x="14" y="2296"/>
                </a:lnTo>
                <a:lnTo>
                  <a:pt x="12" y="2288"/>
                </a:lnTo>
                <a:lnTo>
                  <a:pt x="14" y="2274"/>
                </a:lnTo>
                <a:lnTo>
                  <a:pt x="18" y="2260"/>
                </a:lnTo>
                <a:lnTo>
                  <a:pt x="23" y="2247"/>
                </a:lnTo>
                <a:lnTo>
                  <a:pt x="30" y="2235"/>
                </a:lnTo>
                <a:lnTo>
                  <a:pt x="46" y="2214"/>
                </a:lnTo>
                <a:lnTo>
                  <a:pt x="60" y="2192"/>
                </a:lnTo>
                <a:lnTo>
                  <a:pt x="50" y="2183"/>
                </a:lnTo>
                <a:lnTo>
                  <a:pt x="38" y="2171"/>
                </a:lnTo>
                <a:lnTo>
                  <a:pt x="32" y="2165"/>
                </a:lnTo>
                <a:lnTo>
                  <a:pt x="28" y="2158"/>
                </a:lnTo>
                <a:lnTo>
                  <a:pt x="26" y="2149"/>
                </a:lnTo>
                <a:lnTo>
                  <a:pt x="24" y="2138"/>
                </a:lnTo>
                <a:lnTo>
                  <a:pt x="26" y="2131"/>
                </a:lnTo>
                <a:lnTo>
                  <a:pt x="27" y="2126"/>
                </a:lnTo>
                <a:lnTo>
                  <a:pt x="31" y="2121"/>
                </a:lnTo>
                <a:lnTo>
                  <a:pt x="35" y="2117"/>
                </a:lnTo>
                <a:lnTo>
                  <a:pt x="42" y="2113"/>
                </a:lnTo>
                <a:lnTo>
                  <a:pt x="48" y="2109"/>
                </a:lnTo>
                <a:lnTo>
                  <a:pt x="55" y="2106"/>
                </a:lnTo>
                <a:lnTo>
                  <a:pt x="64" y="2103"/>
                </a:lnTo>
                <a:lnTo>
                  <a:pt x="82" y="2099"/>
                </a:lnTo>
                <a:lnTo>
                  <a:pt x="100" y="2098"/>
                </a:lnTo>
                <a:lnTo>
                  <a:pt x="120" y="2097"/>
                </a:lnTo>
                <a:lnTo>
                  <a:pt x="139" y="2095"/>
                </a:lnTo>
                <a:lnTo>
                  <a:pt x="148" y="2095"/>
                </a:lnTo>
                <a:lnTo>
                  <a:pt x="156" y="2093"/>
                </a:lnTo>
                <a:lnTo>
                  <a:pt x="164" y="2089"/>
                </a:lnTo>
                <a:lnTo>
                  <a:pt x="171" y="2085"/>
                </a:lnTo>
                <a:lnTo>
                  <a:pt x="182" y="2073"/>
                </a:lnTo>
                <a:lnTo>
                  <a:pt x="191" y="2059"/>
                </a:lnTo>
                <a:lnTo>
                  <a:pt x="200" y="2046"/>
                </a:lnTo>
                <a:lnTo>
                  <a:pt x="212" y="2035"/>
                </a:lnTo>
                <a:lnTo>
                  <a:pt x="220" y="2030"/>
                </a:lnTo>
                <a:lnTo>
                  <a:pt x="228" y="2027"/>
                </a:lnTo>
                <a:lnTo>
                  <a:pt x="236" y="2025"/>
                </a:lnTo>
                <a:lnTo>
                  <a:pt x="247" y="2023"/>
                </a:lnTo>
                <a:lnTo>
                  <a:pt x="275" y="2025"/>
                </a:lnTo>
                <a:lnTo>
                  <a:pt x="303" y="2023"/>
                </a:lnTo>
                <a:lnTo>
                  <a:pt x="316" y="2022"/>
                </a:lnTo>
                <a:lnTo>
                  <a:pt x="328" y="2018"/>
                </a:lnTo>
                <a:lnTo>
                  <a:pt x="335" y="2017"/>
                </a:lnTo>
                <a:lnTo>
                  <a:pt x="340" y="2013"/>
                </a:lnTo>
                <a:lnTo>
                  <a:pt x="346" y="2010"/>
                </a:lnTo>
                <a:lnTo>
                  <a:pt x="350" y="2006"/>
                </a:lnTo>
                <a:lnTo>
                  <a:pt x="355" y="1998"/>
                </a:lnTo>
                <a:lnTo>
                  <a:pt x="358" y="1991"/>
                </a:lnTo>
                <a:lnTo>
                  <a:pt x="359" y="1983"/>
                </a:lnTo>
                <a:lnTo>
                  <a:pt x="359" y="1974"/>
                </a:lnTo>
                <a:lnTo>
                  <a:pt x="359" y="1966"/>
                </a:lnTo>
                <a:lnTo>
                  <a:pt x="360" y="1957"/>
                </a:lnTo>
                <a:lnTo>
                  <a:pt x="363" y="1949"/>
                </a:lnTo>
                <a:lnTo>
                  <a:pt x="368" y="1939"/>
                </a:lnTo>
                <a:lnTo>
                  <a:pt x="390" y="1918"/>
                </a:lnTo>
                <a:lnTo>
                  <a:pt x="408" y="1901"/>
                </a:lnTo>
                <a:lnTo>
                  <a:pt x="426" y="1882"/>
                </a:lnTo>
                <a:lnTo>
                  <a:pt x="442" y="1865"/>
                </a:lnTo>
                <a:lnTo>
                  <a:pt x="448" y="1855"/>
                </a:lnTo>
                <a:lnTo>
                  <a:pt x="455" y="1845"/>
                </a:lnTo>
                <a:lnTo>
                  <a:pt x="462" y="1834"/>
                </a:lnTo>
                <a:lnTo>
                  <a:pt x="468" y="1822"/>
                </a:lnTo>
                <a:lnTo>
                  <a:pt x="474" y="1809"/>
                </a:lnTo>
                <a:lnTo>
                  <a:pt x="479" y="1793"/>
                </a:lnTo>
                <a:lnTo>
                  <a:pt x="484" y="1777"/>
                </a:lnTo>
                <a:lnTo>
                  <a:pt x="488" y="1758"/>
                </a:lnTo>
                <a:lnTo>
                  <a:pt x="500" y="1758"/>
                </a:lnTo>
                <a:lnTo>
                  <a:pt x="512" y="1755"/>
                </a:lnTo>
                <a:lnTo>
                  <a:pt x="524" y="1753"/>
                </a:lnTo>
                <a:lnTo>
                  <a:pt x="536" y="1747"/>
                </a:lnTo>
                <a:lnTo>
                  <a:pt x="548" y="1742"/>
                </a:lnTo>
                <a:lnTo>
                  <a:pt x="559" y="1735"/>
                </a:lnTo>
                <a:lnTo>
                  <a:pt x="571" y="1729"/>
                </a:lnTo>
                <a:lnTo>
                  <a:pt x="582" y="1721"/>
                </a:lnTo>
                <a:lnTo>
                  <a:pt x="601" y="1703"/>
                </a:lnTo>
                <a:lnTo>
                  <a:pt x="620" y="1685"/>
                </a:lnTo>
                <a:lnTo>
                  <a:pt x="636" y="1667"/>
                </a:lnTo>
                <a:lnTo>
                  <a:pt x="651" y="1650"/>
                </a:lnTo>
                <a:lnTo>
                  <a:pt x="667" y="1637"/>
                </a:lnTo>
                <a:lnTo>
                  <a:pt x="681" y="1626"/>
                </a:lnTo>
                <a:lnTo>
                  <a:pt x="695" y="1614"/>
                </a:lnTo>
                <a:lnTo>
                  <a:pt x="705" y="1601"/>
                </a:lnTo>
                <a:lnTo>
                  <a:pt x="711" y="1594"/>
                </a:lnTo>
                <a:lnTo>
                  <a:pt x="716" y="1588"/>
                </a:lnTo>
                <a:lnTo>
                  <a:pt x="720" y="1580"/>
                </a:lnTo>
                <a:lnTo>
                  <a:pt x="723" y="1572"/>
                </a:lnTo>
                <a:lnTo>
                  <a:pt x="725" y="1562"/>
                </a:lnTo>
                <a:lnTo>
                  <a:pt x="728" y="1553"/>
                </a:lnTo>
                <a:lnTo>
                  <a:pt x="728" y="1542"/>
                </a:lnTo>
                <a:lnTo>
                  <a:pt x="729" y="1530"/>
                </a:lnTo>
                <a:lnTo>
                  <a:pt x="728" y="1516"/>
                </a:lnTo>
                <a:lnTo>
                  <a:pt x="724" y="1502"/>
                </a:lnTo>
                <a:lnTo>
                  <a:pt x="719" y="1490"/>
                </a:lnTo>
                <a:lnTo>
                  <a:pt x="712" y="1480"/>
                </a:lnTo>
                <a:lnTo>
                  <a:pt x="704" y="1470"/>
                </a:lnTo>
                <a:lnTo>
                  <a:pt x="695" y="1462"/>
                </a:lnTo>
                <a:lnTo>
                  <a:pt x="685" y="1454"/>
                </a:lnTo>
                <a:lnTo>
                  <a:pt x="675" y="1448"/>
                </a:lnTo>
                <a:lnTo>
                  <a:pt x="655" y="1433"/>
                </a:lnTo>
                <a:lnTo>
                  <a:pt x="637" y="1417"/>
                </a:lnTo>
                <a:lnTo>
                  <a:pt x="631" y="1408"/>
                </a:lnTo>
                <a:lnTo>
                  <a:pt x="625" y="1397"/>
                </a:lnTo>
                <a:lnTo>
                  <a:pt x="621" y="1386"/>
                </a:lnTo>
                <a:lnTo>
                  <a:pt x="620" y="1373"/>
                </a:lnTo>
                <a:lnTo>
                  <a:pt x="621" y="1366"/>
                </a:lnTo>
                <a:lnTo>
                  <a:pt x="623" y="1360"/>
                </a:lnTo>
                <a:lnTo>
                  <a:pt x="625" y="1353"/>
                </a:lnTo>
                <a:lnTo>
                  <a:pt x="629" y="1349"/>
                </a:lnTo>
                <a:lnTo>
                  <a:pt x="639" y="1340"/>
                </a:lnTo>
                <a:lnTo>
                  <a:pt x="649" y="1333"/>
                </a:lnTo>
                <a:lnTo>
                  <a:pt x="663" y="1326"/>
                </a:lnTo>
                <a:lnTo>
                  <a:pt x="673" y="1320"/>
                </a:lnTo>
                <a:lnTo>
                  <a:pt x="680" y="1316"/>
                </a:lnTo>
                <a:lnTo>
                  <a:pt x="684" y="1312"/>
                </a:lnTo>
                <a:lnTo>
                  <a:pt x="689" y="1306"/>
                </a:lnTo>
                <a:lnTo>
                  <a:pt x="693" y="1301"/>
                </a:lnTo>
                <a:lnTo>
                  <a:pt x="707" y="1269"/>
                </a:lnTo>
                <a:lnTo>
                  <a:pt x="720" y="1234"/>
                </a:lnTo>
                <a:lnTo>
                  <a:pt x="736" y="1198"/>
                </a:lnTo>
                <a:lnTo>
                  <a:pt x="752" y="1161"/>
                </a:lnTo>
                <a:lnTo>
                  <a:pt x="760" y="1144"/>
                </a:lnTo>
                <a:lnTo>
                  <a:pt x="769" y="1126"/>
                </a:lnTo>
                <a:lnTo>
                  <a:pt x="779" y="1109"/>
                </a:lnTo>
                <a:lnTo>
                  <a:pt x="789" y="1094"/>
                </a:lnTo>
                <a:lnTo>
                  <a:pt x="800" y="1080"/>
                </a:lnTo>
                <a:lnTo>
                  <a:pt x="812" y="1068"/>
                </a:lnTo>
                <a:lnTo>
                  <a:pt x="824" y="1057"/>
                </a:lnTo>
                <a:lnTo>
                  <a:pt x="837" y="1048"/>
                </a:lnTo>
                <a:lnTo>
                  <a:pt x="865" y="1032"/>
                </a:lnTo>
                <a:lnTo>
                  <a:pt x="893" y="1015"/>
                </a:lnTo>
                <a:lnTo>
                  <a:pt x="899" y="1009"/>
                </a:lnTo>
                <a:lnTo>
                  <a:pt x="904" y="1004"/>
                </a:lnTo>
                <a:lnTo>
                  <a:pt x="909" y="997"/>
                </a:lnTo>
                <a:lnTo>
                  <a:pt x="913" y="989"/>
                </a:lnTo>
                <a:lnTo>
                  <a:pt x="917" y="980"/>
                </a:lnTo>
                <a:lnTo>
                  <a:pt x="920" y="971"/>
                </a:lnTo>
                <a:lnTo>
                  <a:pt x="921" y="959"/>
                </a:lnTo>
                <a:lnTo>
                  <a:pt x="921" y="945"/>
                </a:lnTo>
                <a:lnTo>
                  <a:pt x="921" y="937"/>
                </a:lnTo>
                <a:lnTo>
                  <a:pt x="920" y="929"/>
                </a:lnTo>
                <a:lnTo>
                  <a:pt x="919" y="923"/>
                </a:lnTo>
                <a:lnTo>
                  <a:pt x="916" y="916"/>
                </a:lnTo>
                <a:lnTo>
                  <a:pt x="912" y="909"/>
                </a:lnTo>
                <a:lnTo>
                  <a:pt x="908" y="904"/>
                </a:lnTo>
                <a:lnTo>
                  <a:pt x="904" y="900"/>
                </a:lnTo>
                <a:lnTo>
                  <a:pt x="899" y="895"/>
                </a:lnTo>
                <a:lnTo>
                  <a:pt x="876" y="879"/>
                </a:lnTo>
                <a:lnTo>
                  <a:pt x="849" y="861"/>
                </a:lnTo>
                <a:lnTo>
                  <a:pt x="841" y="856"/>
                </a:lnTo>
                <a:lnTo>
                  <a:pt x="835" y="851"/>
                </a:lnTo>
                <a:lnTo>
                  <a:pt x="828" y="847"/>
                </a:lnTo>
                <a:lnTo>
                  <a:pt x="820" y="844"/>
                </a:lnTo>
                <a:lnTo>
                  <a:pt x="807" y="841"/>
                </a:lnTo>
                <a:lnTo>
                  <a:pt x="793" y="840"/>
                </a:lnTo>
                <a:lnTo>
                  <a:pt x="780" y="840"/>
                </a:lnTo>
                <a:lnTo>
                  <a:pt x="765" y="839"/>
                </a:lnTo>
                <a:lnTo>
                  <a:pt x="748" y="836"/>
                </a:lnTo>
                <a:lnTo>
                  <a:pt x="729" y="832"/>
                </a:lnTo>
                <a:lnTo>
                  <a:pt x="723" y="817"/>
                </a:lnTo>
                <a:lnTo>
                  <a:pt x="707" y="784"/>
                </a:lnTo>
                <a:lnTo>
                  <a:pt x="691" y="748"/>
                </a:lnTo>
                <a:lnTo>
                  <a:pt x="681" y="723"/>
                </a:lnTo>
                <a:lnTo>
                  <a:pt x="673" y="705"/>
                </a:lnTo>
                <a:lnTo>
                  <a:pt x="667" y="689"/>
                </a:lnTo>
                <a:lnTo>
                  <a:pt x="657" y="675"/>
                </a:lnTo>
                <a:lnTo>
                  <a:pt x="649" y="660"/>
                </a:lnTo>
                <a:lnTo>
                  <a:pt x="629" y="629"/>
                </a:lnTo>
                <a:lnTo>
                  <a:pt x="608" y="596"/>
                </a:lnTo>
                <a:lnTo>
                  <a:pt x="601" y="588"/>
                </a:lnTo>
                <a:lnTo>
                  <a:pt x="591" y="579"/>
                </a:lnTo>
                <a:lnTo>
                  <a:pt x="587" y="573"/>
                </a:lnTo>
                <a:lnTo>
                  <a:pt x="583" y="567"/>
                </a:lnTo>
                <a:lnTo>
                  <a:pt x="580" y="559"/>
                </a:lnTo>
                <a:lnTo>
                  <a:pt x="579" y="548"/>
                </a:lnTo>
                <a:lnTo>
                  <a:pt x="578" y="529"/>
                </a:lnTo>
                <a:lnTo>
                  <a:pt x="579" y="509"/>
                </a:lnTo>
                <a:lnTo>
                  <a:pt x="582" y="501"/>
                </a:lnTo>
                <a:lnTo>
                  <a:pt x="587" y="495"/>
                </a:lnTo>
                <a:lnTo>
                  <a:pt x="590" y="492"/>
                </a:lnTo>
                <a:lnTo>
                  <a:pt x="594" y="489"/>
                </a:lnTo>
                <a:lnTo>
                  <a:pt x="598" y="488"/>
                </a:lnTo>
                <a:lnTo>
                  <a:pt x="603" y="488"/>
                </a:lnTo>
                <a:lnTo>
                  <a:pt x="613" y="489"/>
                </a:lnTo>
                <a:lnTo>
                  <a:pt x="621" y="492"/>
                </a:lnTo>
                <a:lnTo>
                  <a:pt x="629" y="496"/>
                </a:lnTo>
                <a:lnTo>
                  <a:pt x="636" y="500"/>
                </a:lnTo>
                <a:lnTo>
                  <a:pt x="644" y="504"/>
                </a:lnTo>
                <a:lnTo>
                  <a:pt x="652" y="508"/>
                </a:lnTo>
                <a:lnTo>
                  <a:pt x="663" y="511"/>
                </a:lnTo>
                <a:lnTo>
                  <a:pt x="675" y="512"/>
                </a:lnTo>
                <a:lnTo>
                  <a:pt x="687" y="511"/>
                </a:lnTo>
                <a:lnTo>
                  <a:pt x="697" y="508"/>
                </a:lnTo>
                <a:lnTo>
                  <a:pt x="708" y="504"/>
                </a:lnTo>
                <a:lnTo>
                  <a:pt x="716" y="499"/>
                </a:lnTo>
                <a:lnTo>
                  <a:pt x="725" y="492"/>
                </a:lnTo>
                <a:lnTo>
                  <a:pt x="733" y="485"/>
                </a:lnTo>
                <a:lnTo>
                  <a:pt x="740" y="477"/>
                </a:lnTo>
                <a:lnTo>
                  <a:pt x="747" y="468"/>
                </a:lnTo>
                <a:lnTo>
                  <a:pt x="760" y="452"/>
                </a:lnTo>
                <a:lnTo>
                  <a:pt x="773" y="436"/>
                </a:lnTo>
                <a:lnTo>
                  <a:pt x="780" y="430"/>
                </a:lnTo>
                <a:lnTo>
                  <a:pt x="787" y="424"/>
                </a:lnTo>
                <a:lnTo>
                  <a:pt x="793" y="419"/>
                </a:lnTo>
                <a:lnTo>
                  <a:pt x="801" y="416"/>
                </a:lnTo>
                <a:lnTo>
                  <a:pt x="796" y="400"/>
                </a:lnTo>
                <a:lnTo>
                  <a:pt x="791" y="384"/>
                </a:lnTo>
                <a:lnTo>
                  <a:pt x="785" y="368"/>
                </a:lnTo>
                <a:lnTo>
                  <a:pt x="783" y="356"/>
                </a:lnTo>
                <a:lnTo>
                  <a:pt x="784" y="348"/>
                </a:lnTo>
                <a:lnTo>
                  <a:pt x="785" y="342"/>
                </a:lnTo>
                <a:lnTo>
                  <a:pt x="788" y="336"/>
                </a:lnTo>
                <a:lnTo>
                  <a:pt x="791" y="332"/>
                </a:lnTo>
                <a:lnTo>
                  <a:pt x="796" y="324"/>
                </a:lnTo>
                <a:lnTo>
                  <a:pt x="801" y="314"/>
                </a:lnTo>
                <a:lnTo>
                  <a:pt x="780" y="310"/>
                </a:lnTo>
                <a:lnTo>
                  <a:pt x="760" y="306"/>
                </a:lnTo>
                <a:lnTo>
                  <a:pt x="740" y="300"/>
                </a:lnTo>
                <a:lnTo>
                  <a:pt x="721" y="294"/>
                </a:lnTo>
                <a:lnTo>
                  <a:pt x="712" y="291"/>
                </a:lnTo>
                <a:lnTo>
                  <a:pt x="704" y="287"/>
                </a:lnTo>
                <a:lnTo>
                  <a:pt x="697" y="282"/>
                </a:lnTo>
                <a:lnTo>
                  <a:pt x="692" y="276"/>
                </a:lnTo>
                <a:lnTo>
                  <a:pt x="687" y="271"/>
                </a:lnTo>
                <a:lnTo>
                  <a:pt x="684" y="263"/>
                </a:lnTo>
                <a:lnTo>
                  <a:pt x="681" y="256"/>
                </a:lnTo>
                <a:lnTo>
                  <a:pt x="681" y="247"/>
                </a:lnTo>
                <a:lnTo>
                  <a:pt x="681" y="207"/>
                </a:lnTo>
                <a:lnTo>
                  <a:pt x="681" y="162"/>
                </a:lnTo>
                <a:lnTo>
                  <a:pt x="681" y="119"/>
                </a:lnTo>
                <a:lnTo>
                  <a:pt x="681" y="84"/>
                </a:lnTo>
                <a:lnTo>
                  <a:pt x="681" y="80"/>
                </a:lnTo>
                <a:lnTo>
                  <a:pt x="683" y="76"/>
                </a:lnTo>
                <a:lnTo>
                  <a:pt x="684" y="74"/>
                </a:lnTo>
                <a:lnTo>
                  <a:pt x="687" y="71"/>
                </a:lnTo>
                <a:lnTo>
                  <a:pt x="692" y="67"/>
                </a:lnTo>
                <a:lnTo>
                  <a:pt x="700" y="64"/>
                </a:lnTo>
                <a:lnTo>
                  <a:pt x="713" y="62"/>
                </a:lnTo>
                <a:lnTo>
                  <a:pt x="723" y="60"/>
                </a:lnTo>
                <a:lnTo>
                  <a:pt x="739" y="60"/>
                </a:lnTo>
                <a:lnTo>
                  <a:pt x="757" y="60"/>
                </a:lnTo>
                <a:lnTo>
                  <a:pt x="776" y="60"/>
                </a:lnTo>
                <a:lnTo>
                  <a:pt x="795" y="60"/>
                </a:lnTo>
                <a:lnTo>
                  <a:pt x="809" y="59"/>
                </a:lnTo>
                <a:lnTo>
                  <a:pt x="823" y="56"/>
                </a:lnTo>
                <a:lnTo>
                  <a:pt x="832" y="52"/>
                </a:lnTo>
                <a:lnTo>
                  <a:pt x="841" y="46"/>
                </a:lnTo>
                <a:lnTo>
                  <a:pt x="860" y="30"/>
                </a:lnTo>
                <a:lnTo>
                  <a:pt x="880" y="12"/>
                </a:lnTo>
                <a:lnTo>
                  <a:pt x="85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Freeform 51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65818" y="2938711"/>
            <a:ext cx="1425533" cy="1762962"/>
          </a:xfrm>
          <a:custGeom>
            <a:avLst/>
            <a:gdLst>
              <a:gd name="T0" fmla="*/ 1236 w 2819"/>
              <a:gd name="T1" fmla="*/ 135 h 3306"/>
              <a:gd name="T2" fmla="*/ 1330 w 2819"/>
              <a:gd name="T3" fmla="*/ 305 h 3306"/>
              <a:gd name="T4" fmla="*/ 1437 w 2819"/>
              <a:gd name="T5" fmla="*/ 417 h 3306"/>
              <a:gd name="T6" fmla="*/ 1516 w 2819"/>
              <a:gd name="T7" fmla="*/ 633 h 3306"/>
              <a:gd name="T8" fmla="*/ 1560 w 2819"/>
              <a:gd name="T9" fmla="*/ 1014 h 3306"/>
              <a:gd name="T10" fmla="*/ 1644 w 2819"/>
              <a:gd name="T11" fmla="*/ 1186 h 3306"/>
              <a:gd name="T12" fmla="*/ 1862 w 2819"/>
              <a:gd name="T13" fmla="*/ 1019 h 3306"/>
              <a:gd name="T14" fmla="*/ 1997 w 2819"/>
              <a:gd name="T15" fmla="*/ 1063 h 3306"/>
              <a:gd name="T16" fmla="*/ 2133 w 2819"/>
              <a:gd name="T17" fmla="*/ 708 h 3306"/>
              <a:gd name="T18" fmla="*/ 2301 w 2819"/>
              <a:gd name="T19" fmla="*/ 602 h 3306"/>
              <a:gd name="T20" fmla="*/ 2449 w 2819"/>
              <a:gd name="T21" fmla="*/ 750 h 3306"/>
              <a:gd name="T22" fmla="*/ 2627 w 2819"/>
              <a:gd name="T23" fmla="*/ 722 h 3306"/>
              <a:gd name="T24" fmla="*/ 2819 w 2819"/>
              <a:gd name="T25" fmla="*/ 951 h 3306"/>
              <a:gd name="T26" fmla="*/ 2620 w 2819"/>
              <a:gd name="T27" fmla="*/ 1019 h 3306"/>
              <a:gd name="T28" fmla="*/ 2740 w 2819"/>
              <a:gd name="T29" fmla="*/ 1253 h 3306"/>
              <a:gd name="T30" fmla="*/ 2679 w 2819"/>
              <a:gd name="T31" fmla="*/ 1416 h 3306"/>
              <a:gd name="T32" fmla="*/ 2559 w 2819"/>
              <a:gd name="T33" fmla="*/ 1355 h 3306"/>
              <a:gd name="T34" fmla="*/ 2379 w 2819"/>
              <a:gd name="T35" fmla="*/ 1552 h 3306"/>
              <a:gd name="T36" fmla="*/ 2278 w 2819"/>
              <a:gd name="T37" fmla="*/ 1616 h 3306"/>
              <a:gd name="T38" fmla="*/ 2154 w 2819"/>
              <a:gd name="T39" fmla="*/ 1598 h 3306"/>
              <a:gd name="T40" fmla="*/ 1987 w 2819"/>
              <a:gd name="T41" fmla="*/ 1578 h 3306"/>
              <a:gd name="T42" fmla="*/ 1837 w 2819"/>
              <a:gd name="T43" fmla="*/ 1674 h 3306"/>
              <a:gd name="T44" fmla="*/ 1773 w 2819"/>
              <a:gd name="T45" fmla="*/ 1770 h 3306"/>
              <a:gd name="T46" fmla="*/ 1688 w 2819"/>
              <a:gd name="T47" fmla="*/ 1895 h 3306"/>
              <a:gd name="T48" fmla="*/ 1733 w 2819"/>
              <a:gd name="T49" fmla="*/ 2131 h 3306"/>
              <a:gd name="T50" fmla="*/ 1826 w 2819"/>
              <a:gd name="T51" fmla="*/ 2313 h 3306"/>
              <a:gd name="T52" fmla="*/ 1680 w 2819"/>
              <a:gd name="T53" fmla="*/ 2802 h 3306"/>
              <a:gd name="T54" fmla="*/ 1528 w 2819"/>
              <a:gd name="T55" fmla="*/ 3022 h 3306"/>
              <a:gd name="T56" fmla="*/ 1385 w 2819"/>
              <a:gd name="T57" fmla="*/ 3173 h 3306"/>
              <a:gd name="T58" fmla="*/ 1308 w 2819"/>
              <a:gd name="T59" fmla="*/ 3305 h 3306"/>
              <a:gd name="T60" fmla="*/ 1257 w 2819"/>
              <a:gd name="T61" fmla="*/ 3225 h 3306"/>
              <a:gd name="T62" fmla="*/ 1085 w 2819"/>
              <a:gd name="T63" fmla="*/ 3106 h 3306"/>
              <a:gd name="T64" fmla="*/ 923 w 2819"/>
              <a:gd name="T65" fmla="*/ 3038 h 3306"/>
              <a:gd name="T66" fmla="*/ 713 w 2819"/>
              <a:gd name="T67" fmla="*/ 2926 h 3306"/>
              <a:gd name="T68" fmla="*/ 623 w 2819"/>
              <a:gd name="T69" fmla="*/ 2872 h 3306"/>
              <a:gd name="T70" fmla="*/ 456 w 2819"/>
              <a:gd name="T71" fmla="*/ 2944 h 3306"/>
              <a:gd name="T72" fmla="*/ 218 w 2819"/>
              <a:gd name="T73" fmla="*/ 2820 h 3306"/>
              <a:gd name="T74" fmla="*/ 74 w 2819"/>
              <a:gd name="T75" fmla="*/ 2764 h 3306"/>
              <a:gd name="T76" fmla="*/ 56 w 2819"/>
              <a:gd name="T77" fmla="*/ 2628 h 3306"/>
              <a:gd name="T78" fmla="*/ 139 w 2819"/>
              <a:gd name="T79" fmla="*/ 2540 h 3306"/>
              <a:gd name="T80" fmla="*/ 139 w 2819"/>
              <a:gd name="T81" fmla="*/ 2364 h 3306"/>
              <a:gd name="T82" fmla="*/ 204 w 2819"/>
              <a:gd name="T83" fmla="*/ 2204 h 3306"/>
              <a:gd name="T84" fmla="*/ 215 w 2819"/>
              <a:gd name="T85" fmla="*/ 2036 h 3306"/>
              <a:gd name="T86" fmla="*/ 222 w 2819"/>
              <a:gd name="T87" fmla="*/ 1818 h 3306"/>
              <a:gd name="T88" fmla="*/ 419 w 2819"/>
              <a:gd name="T89" fmla="*/ 1743 h 3306"/>
              <a:gd name="T90" fmla="*/ 545 w 2819"/>
              <a:gd name="T91" fmla="*/ 1778 h 3306"/>
              <a:gd name="T92" fmla="*/ 617 w 2819"/>
              <a:gd name="T93" fmla="*/ 1806 h 3306"/>
              <a:gd name="T94" fmla="*/ 677 w 2819"/>
              <a:gd name="T95" fmla="*/ 1604 h 3306"/>
              <a:gd name="T96" fmla="*/ 768 w 2819"/>
              <a:gd name="T97" fmla="*/ 1440 h 3306"/>
              <a:gd name="T98" fmla="*/ 835 w 2819"/>
              <a:gd name="T99" fmla="*/ 1338 h 3306"/>
              <a:gd name="T100" fmla="*/ 1032 w 2819"/>
              <a:gd name="T101" fmla="*/ 1454 h 3306"/>
              <a:gd name="T102" fmla="*/ 1084 w 2819"/>
              <a:gd name="T103" fmla="*/ 1326 h 3306"/>
              <a:gd name="T104" fmla="*/ 1009 w 2819"/>
              <a:gd name="T105" fmla="*/ 1186 h 3306"/>
              <a:gd name="T106" fmla="*/ 940 w 2819"/>
              <a:gd name="T107" fmla="*/ 1030 h 3306"/>
              <a:gd name="T108" fmla="*/ 941 w 2819"/>
              <a:gd name="T109" fmla="*/ 794 h 3306"/>
              <a:gd name="T110" fmla="*/ 1016 w 2819"/>
              <a:gd name="T111" fmla="*/ 678 h 3306"/>
              <a:gd name="T112" fmla="*/ 1053 w 2819"/>
              <a:gd name="T113" fmla="*/ 537 h 3306"/>
              <a:gd name="T114" fmla="*/ 1048 w 2819"/>
              <a:gd name="T115" fmla="*/ 404 h 3306"/>
              <a:gd name="T116" fmla="*/ 1017 w 2819"/>
              <a:gd name="T117" fmla="*/ 244 h 3306"/>
              <a:gd name="T118" fmla="*/ 988 w 2819"/>
              <a:gd name="T119" fmla="*/ 116 h 3306"/>
              <a:gd name="T120" fmla="*/ 1132 w 2819"/>
              <a:gd name="T121" fmla="*/ 8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19" h="3306">
                <a:moveTo>
                  <a:pt x="1174" y="12"/>
                </a:moveTo>
                <a:lnTo>
                  <a:pt x="1184" y="17"/>
                </a:lnTo>
                <a:lnTo>
                  <a:pt x="1188" y="21"/>
                </a:lnTo>
                <a:lnTo>
                  <a:pt x="1188" y="27"/>
                </a:lnTo>
                <a:lnTo>
                  <a:pt x="1186" y="43"/>
                </a:lnTo>
                <a:lnTo>
                  <a:pt x="1186" y="55"/>
                </a:lnTo>
                <a:lnTo>
                  <a:pt x="1182" y="65"/>
                </a:lnTo>
                <a:lnTo>
                  <a:pt x="1178" y="73"/>
                </a:lnTo>
                <a:lnTo>
                  <a:pt x="1174" y="81"/>
                </a:lnTo>
                <a:lnTo>
                  <a:pt x="1169" y="88"/>
                </a:lnTo>
                <a:lnTo>
                  <a:pt x="1164" y="96"/>
                </a:lnTo>
                <a:lnTo>
                  <a:pt x="1160" y="104"/>
                </a:lnTo>
                <a:lnTo>
                  <a:pt x="1157" y="115"/>
                </a:lnTo>
                <a:lnTo>
                  <a:pt x="1186" y="120"/>
                </a:lnTo>
                <a:lnTo>
                  <a:pt x="1213" y="127"/>
                </a:lnTo>
                <a:lnTo>
                  <a:pt x="1224" y="131"/>
                </a:lnTo>
                <a:lnTo>
                  <a:pt x="1236" y="135"/>
                </a:lnTo>
                <a:lnTo>
                  <a:pt x="1245" y="140"/>
                </a:lnTo>
                <a:lnTo>
                  <a:pt x="1254" y="145"/>
                </a:lnTo>
                <a:lnTo>
                  <a:pt x="1264" y="152"/>
                </a:lnTo>
                <a:lnTo>
                  <a:pt x="1272" y="159"/>
                </a:lnTo>
                <a:lnTo>
                  <a:pt x="1278" y="167"/>
                </a:lnTo>
                <a:lnTo>
                  <a:pt x="1285" y="175"/>
                </a:lnTo>
                <a:lnTo>
                  <a:pt x="1292" y="184"/>
                </a:lnTo>
                <a:lnTo>
                  <a:pt x="1297" y="195"/>
                </a:lnTo>
                <a:lnTo>
                  <a:pt x="1302" y="205"/>
                </a:lnTo>
                <a:lnTo>
                  <a:pt x="1308" y="217"/>
                </a:lnTo>
                <a:lnTo>
                  <a:pt x="1313" y="226"/>
                </a:lnTo>
                <a:lnTo>
                  <a:pt x="1317" y="234"/>
                </a:lnTo>
                <a:lnTo>
                  <a:pt x="1320" y="244"/>
                </a:lnTo>
                <a:lnTo>
                  <a:pt x="1322" y="252"/>
                </a:lnTo>
                <a:lnTo>
                  <a:pt x="1326" y="269"/>
                </a:lnTo>
                <a:lnTo>
                  <a:pt x="1329" y="286"/>
                </a:lnTo>
                <a:lnTo>
                  <a:pt x="1330" y="305"/>
                </a:lnTo>
                <a:lnTo>
                  <a:pt x="1334" y="322"/>
                </a:lnTo>
                <a:lnTo>
                  <a:pt x="1337" y="332"/>
                </a:lnTo>
                <a:lnTo>
                  <a:pt x="1340" y="342"/>
                </a:lnTo>
                <a:lnTo>
                  <a:pt x="1344" y="352"/>
                </a:lnTo>
                <a:lnTo>
                  <a:pt x="1349" y="361"/>
                </a:lnTo>
                <a:lnTo>
                  <a:pt x="1353" y="366"/>
                </a:lnTo>
                <a:lnTo>
                  <a:pt x="1358" y="372"/>
                </a:lnTo>
                <a:lnTo>
                  <a:pt x="1365" y="374"/>
                </a:lnTo>
                <a:lnTo>
                  <a:pt x="1372" y="378"/>
                </a:lnTo>
                <a:lnTo>
                  <a:pt x="1386" y="384"/>
                </a:lnTo>
                <a:lnTo>
                  <a:pt x="1401" y="389"/>
                </a:lnTo>
                <a:lnTo>
                  <a:pt x="1409" y="392"/>
                </a:lnTo>
                <a:lnTo>
                  <a:pt x="1416" y="396"/>
                </a:lnTo>
                <a:lnTo>
                  <a:pt x="1422" y="400"/>
                </a:lnTo>
                <a:lnTo>
                  <a:pt x="1428" y="404"/>
                </a:lnTo>
                <a:lnTo>
                  <a:pt x="1433" y="409"/>
                </a:lnTo>
                <a:lnTo>
                  <a:pt x="1437" y="417"/>
                </a:lnTo>
                <a:lnTo>
                  <a:pt x="1438" y="425"/>
                </a:lnTo>
                <a:lnTo>
                  <a:pt x="1440" y="434"/>
                </a:lnTo>
                <a:lnTo>
                  <a:pt x="1440" y="462"/>
                </a:lnTo>
                <a:lnTo>
                  <a:pt x="1440" y="481"/>
                </a:lnTo>
                <a:lnTo>
                  <a:pt x="1440" y="492"/>
                </a:lnTo>
                <a:lnTo>
                  <a:pt x="1440" y="500"/>
                </a:lnTo>
                <a:lnTo>
                  <a:pt x="1441" y="516"/>
                </a:lnTo>
                <a:lnTo>
                  <a:pt x="1442" y="530"/>
                </a:lnTo>
                <a:lnTo>
                  <a:pt x="1446" y="544"/>
                </a:lnTo>
                <a:lnTo>
                  <a:pt x="1450" y="557"/>
                </a:lnTo>
                <a:lnTo>
                  <a:pt x="1457" y="569"/>
                </a:lnTo>
                <a:lnTo>
                  <a:pt x="1464" y="581"/>
                </a:lnTo>
                <a:lnTo>
                  <a:pt x="1472" y="593"/>
                </a:lnTo>
                <a:lnTo>
                  <a:pt x="1481" y="604"/>
                </a:lnTo>
                <a:lnTo>
                  <a:pt x="1492" y="613"/>
                </a:lnTo>
                <a:lnTo>
                  <a:pt x="1504" y="624"/>
                </a:lnTo>
                <a:lnTo>
                  <a:pt x="1516" y="633"/>
                </a:lnTo>
                <a:lnTo>
                  <a:pt x="1529" y="641"/>
                </a:lnTo>
                <a:lnTo>
                  <a:pt x="1558" y="658"/>
                </a:lnTo>
                <a:lnTo>
                  <a:pt x="1590" y="674"/>
                </a:lnTo>
                <a:lnTo>
                  <a:pt x="1588" y="692"/>
                </a:lnTo>
                <a:lnTo>
                  <a:pt x="1584" y="708"/>
                </a:lnTo>
                <a:lnTo>
                  <a:pt x="1578" y="724"/>
                </a:lnTo>
                <a:lnTo>
                  <a:pt x="1573" y="738"/>
                </a:lnTo>
                <a:lnTo>
                  <a:pt x="1568" y="754"/>
                </a:lnTo>
                <a:lnTo>
                  <a:pt x="1564" y="770"/>
                </a:lnTo>
                <a:lnTo>
                  <a:pt x="1561" y="788"/>
                </a:lnTo>
                <a:lnTo>
                  <a:pt x="1560" y="807"/>
                </a:lnTo>
                <a:lnTo>
                  <a:pt x="1560" y="849"/>
                </a:lnTo>
                <a:lnTo>
                  <a:pt x="1560" y="886"/>
                </a:lnTo>
                <a:lnTo>
                  <a:pt x="1560" y="919"/>
                </a:lnTo>
                <a:lnTo>
                  <a:pt x="1560" y="951"/>
                </a:lnTo>
                <a:lnTo>
                  <a:pt x="1560" y="982"/>
                </a:lnTo>
                <a:lnTo>
                  <a:pt x="1560" y="1014"/>
                </a:lnTo>
                <a:lnTo>
                  <a:pt x="1560" y="1050"/>
                </a:lnTo>
                <a:lnTo>
                  <a:pt x="1560" y="1090"/>
                </a:lnTo>
                <a:lnTo>
                  <a:pt x="1561" y="1106"/>
                </a:lnTo>
                <a:lnTo>
                  <a:pt x="1561" y="1123"/>
                </a:lnTo>
                <a:lnTo>
                  <a:pt x="1562" y="1131"/>
                </a:lnTo>
                <a:lnTo>
                  <a:pt x="1564" y="1139"/>
                </a:lnTo>
                <a:lnTo>
                  <a:pt x="1566" y="1147"/>
                </a:lnTo>
                <a:lnTo>
                  <a:pt x="1569" y="1154"/>
                </a:lnTo>
                <a:lnTo>
                  <a:pt x="1573" y="1161"/>
                </a:lnTo>
                <a:lnTo>
                  <a:pt x="1578" y="1167"/>
                </a:lnTo>
                <a:lnTo>
                  <a:pt x="1584" y="1173"/>
                </a:lnTo>
                <a:lnTo>
                  <a:pt x="1590" y="1178"/>
                </a:lnTo>
                <a:lnTo>
                  <a:pt x="1600" y="1181"/>
                </a:lnTo>
                <a:lnTo>
                  <a:pt x="1609" y="1185"/>
                </a:lnTo>
                <a:lnTo>
                  <a:pt x="1620" y="1186"/>
                </a:lnTo>
                <a:lnTo>
                  <a:pt x="1633" y="1186"/>
                </a:lnTo>
                <a:lnTo>
                  <a:pt x="1644" y="1186"/>
                </a:lnTo>
                <a:lnTo>
                  <a:pt x="1656" y="1185"/>
                </a:lnTo>
                <a:lnTo>
                  <a:pt x="1666" y="1182"/>
                </a:lnTo>
                <a:lnTo>
                  <a:pt x="1676" y="1179"/>
                </a:lnTo>
                <a:lnTo>
                  <a:pt x="1686" y="1175"/>
                </a:lnTo>
                <a:lnTo>
                  <a:pt x="1696" y="1170"/>
                </a:lnTo>
                <a:lnTo>
                  <a:pt x="1704" y="1165"/>
                </a:lnTo>
                <a:lnTo>
                  <a:pt x="1713" y="1159"/>
                </a:lnTo>
                <a:lnTo>
                  <a:pt x="1729" y="1146"/>
                </a:lnTo>
                <a:lnTo>
                  <a:pt x="1745" y="1131"/>
                </a:lnTo>
                <a:lnTo>
                  <a:pt x="1760" y="1115"/>
                </a:lnTo>
                <a:lnTo>
                  <a:pt x="1774" y="1099"/>
                </a:lnTo>
                <a:lnTo>
                  <a:pt x="1787" y="1083"/>
                </a:lnTo>
                <a:lnTo>
                  <a:pt x="1802" y="1067"/>
                </a:lnTo>
                <a:lnTo>
                  <a:pt x="1815" y="1053"/>
                </a:lnTo>
                <a:lnTo>
                  <a:pt x="1830" y="1039"/>
                </a:lnTo>
                <a:lnTo>
                  <a:pt x="1846" y="1027"/>
                </a:lnTo>
                <a:lnTo>
                  <a:pt x="1862" y="1019"/>
                </a:lnTo>
                <a:lnTo>
                  <a:pt x="1870" y="1017"/>
                </a:lnTo>
                <a:lnTo>
                  <a:pt x="1879" y="1014"/>
                </a:lnTo>
                <a:lnTo>
                  <a:pt x="1887" y="1013"/>
                </a:lnTo>
                <a:lnTo>
                  <a:pt x="1897" y="1011"/>
                </a:lnTo>
                <a:lnTo>
                  <a:pt x="1903" y="1013"/>
                </a:lnTo>
                <a:lnTo>
                  <a:pt x="1907" y="1014"/>
                </a:lnTo>
                <a:lnTo>
                  <a:pt x="1913" y="1018"/>
                </a:lnTo>
                <a:lnTo>
                  <a:pt x="1918" y="1022"/>
                </a:lnTo>
                <a:lnTo>
                  <a:pt x="1927" y="1033"/>
                </a:lnTo>
                <a:lnTo>
                  <a:pt x="1937" y="1045"/>
                </a:lnTo>
                <a:lnTo>
                  <a:pt x="1947" y="1057"/>
                </a:lnTo>
                <a:lnTo>
                  <a:pt x="1959" y="1067"/>
                </a:lnTo>
                <a:lnTo>
                  <a:pt x="1967" y="1071"/>
                </a:lnTo>
                <a:lnTo>
                  <a:pt x="1975" y="1075"/>
                </a:lnTo>
                <a:lnTo>
                  <a:pt x="1983" y="1077"/>
                </a:lnTo>
                <a:lnTo>
                  <a:pt x="1994" y="1078"/>
                </a:lnTo>
                <a:lnTo>
                  <a:pt x="1997" y="1063"/>
                </a:lnTo>
                <a:lnTo>
                  <a:pt x="2001" y="1049"/>
                </a:lnTo>
                <a:lnTo>
                  <a:pt x="2006" y="1034"/>
                </a:lnTo>
                <a:lnTo>
                  <a:pt x="2013" y="1021"/>
                </a:lnTo>
                <a:lnTo>
                  <a:pt x="2029" y="997"/>
                </a:lnTo>
                <a:lnTo>
                  <a:pt x="2046" y="971"/>
                </a:lnTo>
                <a:lnTo>
                  <a:pt x="2065" y="947"/>
                </a:lnTo>
                <a:lnTo>
                  <a:pt x="2082" y="921"/>
                </a:lnTo>
                <a:lnTo>
                  <a:pt x="2090" y="907"/>
                </a:lnTo>
                <a:lnTo>
                  <a:pt x="2097" y="893"/>
                </a:lnTo>
                <a:lnTo>
                  <a:pt x="2103" y="878"/>
                </a:lnTo>
                <a:lnTo>
                  <a:pt x="2109" y="861"/>
                </a:lnTo>
                <a:lnTo>
                  <a:pt x="2115" y="831"/>
                </a:lnTo>
                <a:lnTo>
                  <a:pt x="2121" y="803"/>
                </a:lnTo>
                <a:lnTo>
                  <a:pt x="2123" y="777"/>
                </a:lnTo>
                <a:lnTo>
                  <a:pt x="2127" y="753"/>
                </a:lnTo>
                <a:lnTo>
                  <a:pt x="2130" y="729"/>
                </a:lnTo>
                <a:lnTo>
                  <a:pt x="2133" y="708"/>
                </a:lnTo>
                <a:lnTo>
                  <a:pt x="2137" y="689"/>
                </a:lnTo>
                <a:lnTo>
                  <a:pt x="2142" y="670"/>
                </a:lnTo>
                <a:lnTo>
                  <a:pt x="2145" y="662"/>
                </a:lnTo>
                <a:lnTo>
                  <a:pt x="2149" y="656"/>
                </a:lnTo>
                <a:lnTo>
                  <a:pt x="2153" y="648"/>
                </a:lnTo>
                <a:lnTo>
                  <a:pt x="2158" y="641"/>
                </a:lnTo>
                <a:lnTo>
                  <a:pt x="2163" y="636"/>
                </a:lnTo>
                <a:lnTo>
                  <a:pt x="2170" y="630"/>
                </a:lnTo>
                <a:lnTo>
                  <a:pt x="2177" y="625"/>
                </a:lnTo>
                <a:lnTo>
                  <a:pt x="2185" y="620"/>
                </a:lnTo>
                <a:lnTo>
                  <a:pt x="2194" y="616"/>
                </a:lnTo>
                <a:lnTo>
                  <a:pt x="2205" y="613"/>
                </a:lnTo>
                <a:lnTo>
                  <a:pt x="2215" y="609"/>
                </a:lnTo>
                <a:lnTo>
                  <a:pt x="2227" y="606"/>
                </a:lnTo>
                <a:lnTo>
                  <a:pt x="2255" y="604"/>
                </a:lnTo>
                <a:lnTo>
                  <a:pt x="2289" y="602"/>
                </a:lnTo>
                <a:lnTo>
                  <a:pt x="2301" y="602"/>
                </a:lnTo>
                <a:lnTo>
                  <a:pt x="2311" y="604"/>
                </a:lnTo>
                <a:lnTo>
                  <a:pt x="2322" y="606"/>
                </a:lnTo>
                <a:lnTo>
                  <a:pt x="2331" y="609"/>
                </a:lnTo>
                <a:lnTo>
                  <a:pt x="2339" y="613"/>
                </a:lnTo>
                <a:lnTo>
                  <a:pt x="2347" y="617"/>
                </a:lnTo>
                <a:lnTo>
                  <a:pt x="2355" y="622"/>
                </a:lnTo>
                <a:lnTo>
                  <a:pt x="2362" y="628"/>
                </a:lnTo>
                <a:lnTo>
                  <a:pt x="2374" y="640"/>
                </a:lnTo>
                <a:lnTo>
                  <a:pt x="2383" y="654"/>
                </a:lnTo>
                <a:lnTo>
                  <a:pt x="2393" y="669"/>
                </a:lnTo>
                <a:lnTo>
                  <a:pt x="2401" y="684"/>
                </a:lnTo>
                <a:lnTo>
                  <a:pt x="2409" y="698"/>
                </a:lnTo>
                <a:lnTo>
                  <a:pt x="2418" y="713"/>
                </a:lnTo>
                <a:lnTo>
                  <a:pt x="2427" y="728"/>
                </a:lnTo>
                <a:lnTo>
                  <a:pt x="2437" y="740"/>
                </a:lnTo>
                <a:lnTo>
                  <a:pt x="2443" y="745"/>
                </a:lnTo>
                <a:lnTo>
                  <a:pt x="2449" y="750"/>
                </a:lnTo>
                <a:lnTo>
                  <a:pt x="2455" y="754"/>
                </a:lnTo>
                <a:lnTo>
                  <a:pt x="2463" y="758"/>
                </a:lnTo>
                <a:lnTo>
                  <a:pt x="2471" y="761"/>
                </a:lnTo>
                <a:lnTo>
                  <a:pt x="2479" y="764"/>
                </a:lnTo>
                <a:lnTo>
                  <a:pt x="2490" y="765"/>
                </a:lnTo>
                <a:lnTo>
                  <a:pt x="2499" y="765"/>
                </a:lnTo>
                <a:lnTo>
                  <a:pt x="2514" y="764"/>
                </a:lnTo>
                <a:lnTo>
                  <a:pt x="2525" y="762"/>
                </a:lnTo>
                <a:lnTo>
                  <a:pt x="2534" y="757"/>
                </a:lnTo>
                <a:lnTo>
                  <a:pt x="2540" y="752"/>
                </a:lnTo>
                <a:lnTo>
                  <a:pt x="2544" y="744"/>
                </a:lnTo>
                <a:lnTo>
                  <a:pt x="2548" y="734"/>
                </a:lnTo>
                <a:lnTo>
                  <a:pt x="2551" y="724"/>
                </a:lnTo>
                <a:lnTo>
                  <a:pt x="2554" y="710"/>
                </a:lnTo>
                <a:lnTo>
                  <a:pt x="2614" y="710"/>
                </a:lnTo>
                <a:lnTo>
                  <a:pt x="2622" y="717"/>
                </a:lnTo>
                <a:lnTo>
                  <a:pt x="2627" y="722"/>
                </a:lnTo>
                <a:lnTo>
                  <a:pt x="2632" y="729"/>
                </a:lnTo>
                <a:lnTo>
                  <a:pt x="2638" y="734"/>
                </a:lnTo>
                <a:lnTo>
                  <a:pt x="2644" y="748"/>
                </a:lnTo>
                <a:lnTo>
                  <a:pt x="2650" y="762"/>
                </a:lnTo>
                <a:lnTo>
                  <a:pt x="2658" y="794"/>
                </a:lnTo>
                <a:lnTo>
                  <a:pt x="2668" y="831"/>
                </a:lnTo>
                <a:lnTo>
                  <a:pt x="2672" y="839"/>
                </a:lnTo>
                <a:lnTo>
                  <a:pt x="2678" y="846"/>
                </a:lnTo>
                <a:lnTo>
                  <a:pt x="2684" y="854"/>
                </a:lnTo>
                <a:lnTo>
                  <a:pt x="2691" y="862"/>
                </a:lnTo>
                <a:lnTo>
                  <a:pt x="2708" y="875"/>
                </a:lnTo>
                <a:lnTo>
                  <a:pt x="2727" y="890"/>
                </a:lnTo>
                <a:lnTo>
                  <a:pt x="2746" y="903"/>
                </a:lnTo>
                <a:lnTo>
                  <a:pt x="2764" y="915"/>
                </a:lnTo>
                <a:lnTo>
                  <a:pt x="2782" y="927"/>
                </a:lnTo>
                <a:lnTo>
                  <a:pt x="2795" y="939"/>
                </a:lnTo>
                <a:lnTo>
                  <a:pt x="2819" y="951"/>
                </a:lnTo>
                <a:lnTo>
                  <a:pt x="2799" y="969"/>
                </a:lnTo>
                <a:lnTo>
                  <a:pt x="2780" y="985"/>
                </a:lnTo>
                <a:lnTo>
                  <a:pt x="2771" y="991"/>
                </a:lnTo>
                <a:lnTo>
                  <a:pt x="2762" y="995"/>
                </a:lnTo>
                <a:lnTo>
                  <a:pt x="2748" y="998"/>
                </a:lnTo>
                <a:lnTo>
                  <a:pt x="2734" y="999"/>
                </a:lnTo>
                <a:lnTo>
                  <a:pt x="2715" y="999"/>
                </a:lnTo>
                <a:lnTo>
                  <a:pt x="2696" y="999"/>
                </a:lnTo>
                <a:lnTo>
                  <a:pt x="2678" y="999"/>
                </a:lnTo>
                <a:lnTo>
                  <a:pt x="2662" y="999"/>
                </a:lnTo>
                <a:lnTo>
                  <a:pt x="2652" y="1001"/>
                </a:lnTo>
                <a:lnTo>
                  <a:pt x="2639" y="1003"/>
                </a:lnTo>
                <a:lnTo>
                  <a:pt x="2631" y="1006"/>
                </a:lnTo>
                <a:lnTo>
                  <a:pt x="2626" y="1010"/>
                </a:lnTo>
                <a:lnTo>
                  <a:pt x="2623" y="1013"/>
                </a:lnTo>
                <a:lnTo>
                  <a:pt x="2622" y="1015"/>
                </a:lnTo>
                <a:lnTo>
                  <a:pt x="2620" y="1019"/>
                </a:lnTo>
                <a:lnTo>
                  <a:pt x="2620" y="1023"/>
                </a:lnTo>
                <a:lnTo>
                  <a:pt x="2620" y="1058"/>
                </a:lnTo>
                <a:lnTo>
                  <a:pt x="2620" y="1101"/>
                </a:lnTo>
                <a:lnTo>
                  <a:pt x="2620" y="1146"/>
                </a:lnTo>
                <a:lnTo>
                  <a:pt x="2620" y="1186"/>
                </a:lnTo>
                <a:lnTo>
                  <a:pt x="2620" y="1195"/>
                </a:lnTo>
                <a:lnTo>
                  <a:pt x="2623" y="1202"/>
                </a:lnTo>
                <a:lnTo>
                  <a:pt x="2626" y="1210"/>
                </a:lnTo>
                <a:lnTo>
                  <a:pt x="2631" y="1215"/>
                </a:lnTo>
                <a:lnTo>
                  <a:pt x="2636" y="1221"/>
                </a:lnTo>
                <a:lnTo>
                  <a:pt x="2643" y="1226"/>
                </a:lnTo>
                <a:lnTo>
                  <a:pt x="2651" y="1230"/>
                </a:lnTo>
                <a:lnTo>
                  <a:pt x="2660" y="1233"/>
                </a:lnTo>
                <a:lnTo>
                  <a:pt x="2679" y="1239"/>
                </a:lnTo>
                <a:lnTo>
                  <a:pt x="2699" y="1245"/>
                </a:lnTo>
                <a:lnTo>
                  <a:pt x="2719" y="1249"/>
                </a:lnTo>
                <a:lnTo>
                  <a:pt x="2740" y="1253"/>
                </a:lnTo>
                <a:lnTo>
                  <a:pt x="2735" y="1263"/>
                </a:lnTo>
                <a:lnTo>
                  <a:pt x="2730" y="1271"/>
                </a:lnTo>
                <a:lnTo>
                  <a:pt x="2727" y="1275"/>
                </a:lnTo>
                <a:lnTo>
                  <a:pt x="2724" y="1281"/>
                </a:lnTo>
                <a:lnTo>
                  <a:pt x="2723" y="1287"/>
                </a:lnTo>
                <a:lnTo>
                  <a:pt x="2722" y="1295"/>
                </a:lnTo>
                <a:lnTo>
                  <a:pt x="2724" y="1307"/>
                </a:lnTo>
                <a:lnTo>
                  <a:pt x="2730" y="1323"/>
                </a:lnTo>
                <a:lnTo>
                  <a:pt x="2735" y="1339"/>
                </a:lnTo>
                <a:lnTo>
                  <a:pt x="2740" y="1355"/>
                </a:lnTo>
                <a:lnTo>
                  <a:pt x="2732" y="1358"/>
                </a:lnTo>
                <a:lnTo>
                  <a:pt x="2726" y="1363"/>
                </a:lnTo>
                <a:lnTo>
                  <a:pt x="2719" y="1369"/>
                </a:lnTo>
                <a:lnTo>
                  <a:pt x="2712" y="1375"/>
                </a:lnTo>
                <a:lnTo>
                  <a:pt x="2699" y="1391"/>
                </a:lnTo>
                <a:lnTo>
                  <a:pt x="2686" y="1407"/>
                </a:lnTo>
                <a:lnTo>
                  <a:pt x="2679" y="1416"/>
                </a:lnTo>
                <a:lnTo>
                  <a:pt x="2672" y="1424"/>
                </a:lnTo>
                <a:lnTo>
                  <a:pt x="2664" y="1431"/>
                </a:lnTo>
                <a:lnTo>
                  <a:pt x="2655" y="1438"/>
                </a:lnTo>
                <a:lnTo>
                  <a:pt x="2647" y="1443"/>
                </a:lnTo>
                <a:lnTo>
                  <a:pt x="2636" y="1447"/>
                </a:lnTo>
                <a:lnTo>
                  <a:pt x="2626" y="1450"/>
                </a:lnTo>
                <a:lnTo>
                  <a:pt x="2614" y="1451"/>
                </a:lnTo>
                <a:lnTo>
                  <a:pt x="2602" y="1450"/>
                </a:lnTo>
                <a:lnTo>
                  <a:pt x="2591" y="1447"/>
                </a:lnTo>
                <a:lnTo>
                  <a:pt x="2583" y="1443"/>
                </a:lnTo>
                <a:lnTo>
                  <a:pt x="2575" y="1439"/>
                </a:lnTo>
                <a:lnTo>
                  <a:pt x="2568" y="1435"/>
                </a:lnTo>
                <a:lnTo>
                  <a:pt x="2560" y="1431"/>
                </a:lnTo>
                <a:lnTo>
                  <a:pt x="2552" y="1428"/>
                </a:lnTo>
                <a:lnTo>
                  <a:pt x="2542" y="1427"/>
                </a:lnTo>
                <a:lnTo>
                  <a:pt x="2559" y="1384"/>
                </a:lnTo>
                <a:lnTo>
                  <a:pt x="2559" y="1355"/>
                </a:lnTo>
                <a:lnTo>
                  <a:pt x="2548" y="1354"/>
                </a:lnTo>
                <a:lnTo>
                  <a:pt x="2538" y="1355"/>
                </a:lnTo>
                <a:lnTo>
                  <a:pt x="2527" y="1357"/>
                </a:lnTo>
                <a:lnTo>
                  <a:pt x="2519" y="1359"/>
                </a:lnTo>
                <a:lnTo>
                  <a:pt x="2510" y="1363"/>
                </a:lnTo>
                <a:lnTo>
                  <a:pt x="2502" y="1367"/>
                </a:lnTo>
                <a:lnTo>
                  <a:pt x="2495" y="1373"/>
                </a:lnTo>
                <a:lnTo>
                  <a:pt x="2489" y="1378"/>
                </a:lnTo>
                <a:lnTo>
                  <a:pt x="2475" y="1391"/>
                </a:lnTo>
                <a:lnTo>
                  <a:pt x="2465" y="1407"/>
                </a:lnTo>
                <a:lnTo>
                  <a:pt x="2455" y="1424"/>
                </a:lnTo>
                <a:lnTo>
                  <a:pt x="2446" y="1442"/>
                </a:lnTo>
                <a:lnTo>
                  <a:pt x="2429" y="1480"/>
                </a:lnTo>
                <a:lnTo>
                  <a:pt x="2410" y="1516"/>
                </a:lnTo>
                <a:lnTo>
                  <a:pt x="2399" y="1532"/>
                </a:lnTo>
                <a:lnTo>
                  <a:pt x="2386" y="1546"/>
                </a:lnTo>
                <a:lnTo>
                  <a:pt x="2379" y="1552"/>
                </a:lnTo>
                <a:lnTo>
                  <a:pt x="2371" y="1558"/>
                </a:lnTo>
                <a:lnTo>
                  <a:pt x="2363" y="1562"/>
                </a:lnTo>
                <a:lnTo>
                  <a:pt x="2355" y="1566"/>
                </a:lnTo>
                <a:lnTo>
                  <a:pt x="2351" y="1570"/>
                </a:lnTo>
                <a:lnTo>
                  <a:pt x="2349" y="1578"/>
                </a:lnTo>
                <a:lnTo>
                  <a:pt x="2346" y="1587"/>
                </a:lnTo>
                <a:lnTo>
                  <a:pt x="2342" y="1598"/>
                </a:lnTo>
                <a:lnTo>
                  <a:pt x="2338" y="1608"/>
                </a:lnTo>
                <a:lnTo>
                  <a:pt x="2330" y="1618"/>
                </a:lnTo>
                <a:lnTo>
                  <a:pt x="2326" y="1620"/>
                </a:lnTo>
                <a:lnTo>
                  <a:pt x="2321" y="1623"/>
                </a:lnTo>
                <a:lnTo>
                  <a:pt x="2314" y="1626"/>
                </a:lnTo>
                <a:lnTo>
                  <a:pt x="2307" y="1626"/>
                </a:lnTo>
                <a:lnTo>
                  <a:pt x="2299" y="1626"/>
                </a:lnTo>
                <a:lnTo>
                  <a:pt x="2293" y="1623"/>
                </a:lnTo>
                <a:lnTo>
                  <a:pt x="2285" y="1620"/>
                </a:lnTo>
                <a:lnTo>
                  <a:pt x="2278" y="1616"/>
                </a:lnTo>
                <a:lnTo>
                  <a:pt x="2266" y="1611"/>
                </a:lnTo>
                <a:lnTo>
                  <a:pt x="2259" y="1608"/>
                </a:lnTo>
                <a:lnTo>
                  <a:pt x="2250" y="1608"/>
                </a:lnTo>
                <a:lnTo>
                  <a:pt x="2242" y="1611"/>
                </a:lnTo>
                <a:lnTo>
                  <a:pt x="2235" y="1614"/>
                </a:lnTo>
                <a:lnTo>
                  <a:pt x="2229" y="1616"/>
                </a:lnTo>
                <a:lnTo>
                  <a:pt x="2222" y="1620"/>
                </a:lnTo>
                <a:lnTo>
                  <a:pt x="2214" y="1623"/>
                </a:lnTo>
                <a:lnTo>
                  <a:pt x="2207" y="1626"/>
                </a:lnTo>
                <a:lnTo>
                  <a:pt x="2198" y="1626"/>
                </a:lnTo>
                <a:lnTo>
                  <a:pt x="2191" y="1626"/>
                </a:lnTo>
                <a:lnTo>
                  <a:pt x="2185" y="1624"/>
                </a:lnTo>
                <a:lnTo>
                  <a:pt x="2179" y="1623"/>
                </a:lnTo>
                <a:lnTo>
                  <a:pt x="2174" y="1620"/>
                </a:lnTo>
                <a:lnTo>
                  <a:pt x="2166" y="1614"/>
                </a:lnTo>
                <a:lnTo>
                  <a:pt x="2159" y="1606"/>
                </a:lnTo>
                <a:lnTo>
                  <a:pt x="2154" y="1598"/>
                </a:lnTo>
                <a:lnTo>
                  <a:pt x="2150" y="1590"/>
                </a:lnTo>
                <a:lnTo>
                  <a:pt x="2145" y="1583"/>
                </a:lnTo>
                <a:lnTo>
                  <a:pt x="2138" y="1578"/>
                </a:lnTo>
                <a:lnTo>
                  <a:pt x="2130" y="1586"/>
                </a:lnTo>
                <a:lnTo>
                  <a:pt x="2122" y="1594"/>
                </a:lnTo>
                <a:lnTo>
                  <a:pt x="2111" y="1600"/>
                </a:lnTo>
                <a:lnTo>
                  <a:pt x="2099" y="1604"/>
                </a:lnTo>
                <a:lnTo>
                  <a:pt x="2087" y="1608"/>
                </a:lnTo>
                <a:lnTo>
                  <a:pt x="2075" y="1611"/>
                </a:lnTo>
                <a:lnTo>
                  <a:pt x="2062" y="1614"/>
                </a:lnTo>
                <a:lnTo>
                  <a:pt x="2047" y="1614"/>
                </a:lnTo>
                <a:lnTo>
                  <a:pt x="2041" y="1612"/>
                </a:lnTo>
                <a:lnTo>
                  <a:pt x="2031" y="1608"/>
                </a:lnTo>
                <a:lnTo>
                  <a:pt x="2022" y="1603"/>
                </a:lnTo>
                <a:lnTo>
                  <a:pt x="2013" y="1596"/>
                </a:lnTo>
                <a:lnTo>
                  <a:pt x="1997" y="1583"/>
                </a:lnTo>
                <a:lnTo>
                  <a:pt x="1987" y="1578"/>
                </a:lnTo>
                <a:lnTo>
                  <a:pt x="1983" y="1580"/>
                </a:lnTo>
                <a:lnTo>
                  <a:pt x="1979" y="1584"/>
                </a:lnTo>
                <a:lnTo>
                  <a:pt x="1977" y="1590"/>
                </a:lnTo>
                <a:lnTo>
                  <a:pt x="1974" y="1596"/>
                </a:lnTo>
                <a:lnTo>
                  <a:pt x="1971" y="1610"/>
                </a:lnTo>
                <a:lnTo>
                  <a:pt x="1969" y="1626"/>
                </a:lnTo>
                <a:lnTo>
                  <a:pt x="1966" y="1654"/>
                </a:lnTo>
                <a:lnTo>
                  <a:pt x="1963" y="1668"/>
                </a:lnTo>
                <a:lnTo>
                  <a:pt x="1953" y="1671"/>
                </a:lnTo>
                <a:lnTo>
                  <a:pt x="1943" y="1674"/>
                </a:lnTo>
                <a:lnTo>
                  <a:pt x="1933" y="1675"/>
                </a:lnTo>
                <a:lnTo>
                  <a:pt x="1922" y="1675"/>
                </a:lnTo>
                <a:lnTo>
                  <a:pt x="1901" y="1675"/>
                </a:lnTo>
                <a:lnTo>
                  <a:pt x="1879" y="1674"/>
                </a:lnTo>
                <a:lnTo>
                  <a:pt x="1861" y="1674"/>
                </a:lnTo>
                <a:lnTo>
                  <a:pt x="1845" y="1674"/>
                </a:lnTo>
                <a:lnTo>
                  <a:pt x="1837" y="1674"/>
                </a:lnTo>
                <a:lnTo>
                  <a:pt x="1830" y="1675"/>
                </a:lnTo>
                <a:lnTo>
                  <a:pt x="1823" y="1678"/>
                </a:lnTo>
                <a:lnTo>
                  <a:pt x="1819" y="1680"/>
                </a:lnTo>
                <a:lnTo>
                  <a:pt x="1813" y="1684"/>
                </a:lnTo>
                <a:lnTo>
                  <a:pt x="1809" y="1690"/>
                </a:lnTo>
                <a:lnTo>
                  <a:pt x="1805" y="1694"/>
                </a:lnTo>
                <a:lnTo>
                  <a:pt x="1802" y="1699"/>
                </a:lnTo>
                <a:lnTo>
                  <a:pt x="1799" y="1710"/>
                </a:lnTo>
                <a:lnTo>
                  <a:pt x="1799" y="1719"/>
                </a:lnTo>
                <a:lnTo>
                  <a:pt x="1799" y="1730"/>
                </a:lnTo>
                <a:lnTo>
                  <a:pt x="1798" y="1739"/>
                </a:lnTo>
                <a:lnTo>
                  <a:pt x="1798" y="1744"/>
                </a:lnTo>
                <a:lnTo>
                  <a:pt x="1795" y="1750"/>
                </a:lnTo>
                <a:lnTo>
                  <a:pt x="1793" y="1754"/>
                </a:lnTo>
                <a:lnTo>
                  <a:pt x="1789" y="1759"/>
                </a:lnTo>
                <a:lnTo>
                  <a:pt x="1782" y="1764"/>
                </a:lnTo>
                <a:lnTo>
                  <a:pt x="1773" y="1770"/>
                </a:lnTo>
                <a:lnTo>
                  <a:pt x="1765" y="1775"/>
                </a:lnTo>
                <a:lnTo>
                  <a:pt x="1756" y="1779"/>
                </a:lnTo>
                <a:lnTo>
                  <a:pt x="1736" y="1786"/>
                </a:lnTo>
                <a:lnTo>
                  <a:pt x="1716" y="1794"/>
                </a:lnTo>
                <a:lnTo>
                  <a:pt x="1706" y="1798"/>
                </a:lnTo>
                <a:lnTo>
                  <a:pt x="1697" y="1802"/>
                </a:lnTo>
                <a:lnTo>
                  <a:pt x="1689" y="1808"/>
                </a:lnTo>
                <a:lnTo>
                  <a:pt x="1682" y="1815"/>
                </a:lnTo>
                <a:lnTo>
                  <a:pt x="1677" y="1822"/>
                </a:lnTo>
                <a:lnTo>
                  <a:pt x="1673" y="1831"/>
                </a:lnTo>
                <a:lnTo>
                  <a:pt x="1669" y="1842"/>
                </a:lnTo>
                <a:lnTo>
                  <a:pt x="1669" y="1855"/>
                </a:lnTo>
                <a:lnTo>
                  <a:pt x="1669" y="1863"/>
                </a:lnTo>
                <a:lnTo>
                  <a:pt x="1672" y="1872"/>
                </a:lnTo>
                <a:lnTo>
                  <a:pt x="1676" y="1880"/>
                </a:lnTo>
                <a:lnTo>
                  <a:pt x="1681" y="1888"/>
                </a:lnTo>
                <a:lnTo>
                  <a:pt x="1688" y="1895"/>
                </a:lnTo>
                <a:lnTo>
                  <a:pt x="1694" y="1902"/>
                </a:lnTo>
                <a:lnTo>
                  <a:pt x="1702" y="1908"/>
                </a:lnTo>
                <a:lnTo>
                  <a:pt x="1710" y="1914"/>
                </a:lnTo>
                <a:lnTo>
                  <a:pt x="1745" y="1935"/>
                </a:lnTo>
                <a:lnTo>
                  <a:pt x="1772" y="1951"/>
                </a:lnTo>
                <a:lnTo>
                  <a:pt x="1758" y="1963"/>
                </a:lnTo>
                <a:lnTo>
                  <a:pt x="1748" y="1973"/>
                </a:lnTo>
                <a:lnTo>
                  <a:pt x="1738" y="1987"/>
                </a:lnTo>
                <a:lnTo>
                  <a:pt x="1730" y="1999"/>
                </a:lnTo>
                <a:lnTo>
                  <a:pt x="1725" y="2013"/>
                </a:lnTo>
                <a:lnTo>
                  <a:pt x="1720" y="2029"/>
                </a:lnTo>
                <a:lnTo>
                  <a:pt x="1718" y="2047"/>
                </a:lnTo>
                <a:lnTo>
                  <a:pt x="1717" y="2065"/>
                </a:lnTo>
                <a:lnTo>
                  <a:pt x="1718" y="2081"/>
                </a:lnTo>
                <a:lnTo>
                  <a:pt x="1721" y="2099"/>
                </a:lnTo>
                <a:lnTo>
                  <a:pt x="1726" y="2115"/>
                </a:lnTo>
                <a:lnTo>
                  <a:pt x="1733" y="2131"/>
                </a:lnTo>
                <a:lnTo>
                  <a:pt x="1741" y="2145"/>
                </a:lnTo>
                <a:lnTo>
                  <a:pt x="1750" y="2157"/>
                </a:lnTo>
                <a:lnTo>
                  <a:pt x="1754" y="2163"/>
                </a:lnTo>
                <a:lnTo>
                  <a:pt x="1760" y="2168"/>
                </a:lnTo>
                <a:lnTo>
                  <a:pt x="1765" y="2171"/>
                </a:lnTo>
                <a:lnTo>
                  <a:pt x="1772" y="2173"/>
                </a:lnTo>
                <a:lnTo>
                  <a:pt x="1778" y="2196"/>
                </a:lnTo>
                <a:lnTo>
                  <a:pt x="1783" y="2219"/>
                </a:lnTo>
                <a:lnTo>
                  <a:pt x="1786" y="2240"/>
                </a:lnTo>
                <a:lnTo>
                  <a:pt x="1790" y="2260"/>
                </a:lnTo>
                <a:lnTo>
                  <a:pt x="1793" y="2269"/>
                </a:lnTo>
                <a:lnTo>
                  <a:pt x="1795" y="2277"/>
                </a:lnTo>
                <a:lnTo>
                  <a:pt x="1799" y="2287"/>
                </a:lnTo>
                <a:lnTo>
                  <a:pt x="1805" y="2295"/>
                </a:lnTo>
                <a:lnTo>
                  <a:pt x="1810" y="2301"/>
                </a:lnTo>
                <a:lnTo>
                  <a:pt x="1818" y="2308"/>
                </a:lnTo>
                <a:lnTo>
                  <a:pt x="1826" y="2313"/>
                </a:lnTo>
                <a:lnTo>
                  <a:pt x="1837" y="2319"/>
                </a:lnTo>
                <a:lnTo>
                  <a:pt x="1829" y="2363"/>
                </a:lnTo>
                <a:lnTo>
                  <a:pt x="1819" y="2415"/>
                </a:lnTo>
                <a:lnTo>
                  <a:pt x="1811" y="2468"/>
                </a:lnTo>
                <a:lnTo>
                  <a:pt x="1803" y="2520"/>
                </a:lnTo>
                <a:lnTo>
                  <a:pt x="1798" y="2566"/>
                </a:lnTo>
                <a:lnTo>
                  <a:pt x="1793" y="2605"/>
                </a:lnTo>
                <a:lnTo>
                  <a:pt x="1790" y="2632"/>
                </a:lnTo>
                <a:lnTo>
                  <a:pt x="1789" y="2644"/>
                </a:lnTo>
                <a:lnTo>
                  <a:pt x="1786" y="2650"/>
                </a:lnTo>
                <a:lnTo>
                  <a:pt x="1777" y="2668"/>
                </a:lnTo>
                <a:lnTo>
                  <a:pt x="1764" y="2690"/>
                </a:lnTo>
                <a:lnTo>
                  <a:pt x="1745" y="2718"/>
                </a:lnTo>
                <a:lnTo>
                  <a:pt x="1725" y="2748"/>
                </a:lnTo>
                <a:lnTo>
                  <a:pt x="1702" y="2776"/>
                </a:lnTo>
                <a:lnTo>
                  <a:pt x="1692" y="2790"/>
                </a:lnTo>
                <a:lnTo>
                  <a:pt x="1680" y="2802"/>
                </a:lnTo>
                <a:lnTo>
                  <a:pt x="1668" y="2814"/>
                </a:lnTo>
                <a:lnTo>
                  <a:pt x="1657" y="2824"/>
                </a:lnTo>
                <a:lnTo>
                  <a:pt x="1630" y="2845"/>
                </a:lnTo>
                <a:lnTo>
                  <a:pt x="1608" y="2866"/>
                </a:lnTo>
                <a:lnTo>
                  <a:pt x="1597" y="2877"/>
                </a:lnTo>
                <a:lnTo>
                  <a:pt x="1586" y="2888"/>
                </a:lnTo>
                <a:lnTo>
                  <a:pt x="1577" y="2900"/>
                </a:lnTo>
                <a:lnTo>
                  <a:pt x="1569" y="2910"/>
                </a:lnTo>
                <a:lnTo>
                  <a:pt x="1561" y="2922"/>
                </a:lnTo>
                <a:lnTo>
                  <a:pt x="1554" y="2934"/>
                </a:lnTo>
                <a:lnTo>
                  <a:pt x="1548" y="2946"/>
                </a:lnTo>
                <a:lnTo>
                  <a:pt x="1542" y="2958"/>
                </a:lnTo>
                <a:lnTo>
                  <a:pt x="1538" y="2972"/>
                </a:lnTo>
                <a:lnTo>
                  <a:pt x="1534" y="2984"/>
                </a:lnTo>
                <a:lnTo>
                  <a:pt x="1532" y="2997"/>
                </a:lnTo>
                <a:lnTo>
                  <a:pt x="1530" y="3010"/>
                </a:lnTo>
                <a:lnTo>
                  <a:pt x="1528" y="3022"/>
                </a:lnTo>
                <a:lnTo>
                  <a:pt x="1525" y="3033"/>
                </a:lnTo>
                <a:lnTo>
                  <a:pt x="1522" y="3042"/>
                </a:lnTo>
                <a:lnTo>
                  <a:pt x="1518" y="3052"/>
                </a:lnTo>
                <a:lnTo>
                  <a:pt x="1510" y="3068"/>
                </a:lnTo>
                <a:lnTo>
                  <a:pt x="1500" y="3080"/>
                </a:lnTo>
                <a:lnTo>
                  <a:pt x="1489" y="3092"/>
                </a:lnTo>
                <a:lnTo>
                  <a:pt x="1477" y="3101"/>
                </a:lnTo>
                <a:lnTo>
                  <a:pt x="1464" y="3108"/>
                </a:lnTo>
                <a:lnTo>
                  <a:pt x="1452" y="3114"/>
                </a:lnTo>
                <a:lnTo>
                  <a:pt x="1426" y="3126"/>
                </a:lnTo>
                <a:lnTo>
                  <a:pt x="1405" y="3138"/>
                </a:lnTo>
                <a:lnTo>
                  <a:pt x="1397" y="3145"/>
                </a:lnTo>
                <a:lnTo>
                  <a:pt x="1392" y="3153"/>
                </a:lnTo>
                <a:lnTo>
                  <a:pt x="1389" y="3157"/>
                </a:lnTo>
                <a:lnTo>
                  <a:pt x="1386" y="3162"/>
                </a:lnTo>
                <a:lnTo>
                  <a:pt x="1386" y="3167"/>
                </a:lnTo>
                <a:lnTo>
                  <a:pt x="1385" y="3173"/>
                </a:lnTo>
                <a:lnTo>
                  <a:pt x="1386" y="3182"/>
                </a:lnTo>
                <a:lnTo>
                  <a:pt x="1388" y="3189"/>
                </a:lnTo>
                <a:lnTo>
                  <a:pt x="1389" y="3197"/>
                </a:lnTo>
                <a:lnTo>
                  <a:pt x="1392" y="3203"/>
                </a:lnTo>
                <a:lnTo>
                  <a:pt x="1396" y="3217"/>
                </a:lnTo>
                <a:lnTo>
                  <a:pt x="1397" y="3234"/>
                </a:lnTo>
                <a:lnTo>
                  <a:pt x="1373" y="3249"/>
                </a:lnTo>
                <a:lnTo>
                  <a:pt x="1346" y="3261"/>
                </a:lnTo>
                <a:lnTo>
                  <a:pt x="1341" y="3265"/>
                </a:lnTo>
                <a:lnTo>
                  <a:pt x="1334" y="3267"/>
                </a:lnTo>
                <a:lnTo>
                  <a:pt x="1329" y="3273"/>
                </a:lnTo>
                <a:lnTo>
                  <a:pt x="1325" y="3278"/>
                </a:lnTo>
                <a:lnTo>
                  <a:pt x="1321" y="3283"/>
                </a:lnTo>
                <a:lnTo>
                  <a:pt x="1317" y="3290"/>
                </a:lnTo>
                <a:lnTo>
                  <a:pt x="1314" y="3297"/>
                </a:lnTo>
                <a:lnTo>
                  <a:pt x="1313" y="3306"/>
                </a:lnTo>
                <a:lnTo>
                  <a:pt x="1308" y="3305"/>
                </a:lnTo>
                <a:lnTo>
                  <a:pt x="1302" y="3303"/>
                </a:lnTo>
                <a:lnTo>
                  <a:pt x="1300" y="3301"/>
                </a:lnTo>
                <a:lnTo>
                  <a:pt x="1297" y="3299"/>
                </a:lnTo>
                <a:lnTo>
                  <a:pt x="1294" y="3294"/>
                </a:lnTo>
                <a:lnTo>
                  <a:pt x="1294" y="3289"/>
                </a:lnTo>
                <a:lnTo>
                  <a:pt x="1296" y="3282"/>
                </a:lnTo>
                <a:lnTo>
                  <a:pt x="1296" y="3274"/>
                </a:lnTo>
                <a:lnTo>
                  <a:pt x="1296" y="3270"/>
                </a:lnTo>
                <a:lnTo>
                  <a:pt x="1294" y="3266"/>
                </a:lnTo>
                <a:lnTo>
                  <a:pt x="1292" y="3262"/>
                </a:lnTo>
                <a:lnTo>
                  <a:pt x="1289" y="3258"/>
                </a:lnTo>
                <a:lnTo>
                  <a:pt x="1281" y="3242"/>
                </a:lnTo>
                <a:lnTo>
                  <a:pt x="1273" y="3233"/>
                </a:lnTo>
                <a:lnTo>
                  <a:pt x="1269" y="3229"/>
                </a:lnTo>
                <a:lnTo>
                  <a:pt x="1265" y="3227"/>
                </a:lnTo>
                <a:lnTo>
                  <a:pt x="1261" y="3225"/>
                </a:lnTo>
                <a:lnTo>
                  <a:pt x="1257" y="3225"/>
                </a:lnTo>
                <a:lnTo>
                  <a:pt x="1237" y="3225"/>
                </a:lnTo>
                <a:lnTo>
                  <a:pt x="1210" y="3227"/>
                </a:lnTo>
                <a:lnTo>
                  <a:pt x="1205" y="3227"/>
                </a:lnTo>
                <a:lnTo>
                  <a:pt x="1198" y="3226"/>
                </a:lnTo>
                <a:lnTo>
                  <a:pt x="1194" y="3223"/>
                </a:lnTo>
                <a:lnTo>
                  <a:pt x="1190" y="3221"/>
                </a:lnTo>
                <a:lnTo>
                  <a:pt x="1182" y="3214"/>
                </a:lnTo>
                <a:lnTo>
                  <a:pt x="1178" y="3206"/>
                </a:lnTo>
                <a:lnTo>
                  <a:pt x="1170" y="3186"/>
                </a:lnTo>
                <a:lnTo>
                  <a:pt x="1162" y="3167"/>
                </a:lnTo>
                <a:lnTo>
                  <a:pt x="1157" y="3158"/>
                </a:lnTo>
                <a:lnTo>
                  <a:pt x="1150" y="3150"/>
                </a:lnTo>
                <a:lnTo>
                  <a:pt x="1142" y="3142"/>
                </a:lnTo>
                <a:lnTo>
                  <a:pt x="1136" y="3135"/>
                </a:lnTo>
                <a:lnTo>
                  <a:pt x="1120" y="3125"/>
                </a:lnTo>
                <a:lnTo>
                  <a:pt x="1102" y="3116"/>
                </a:lnTo>
                <a:lnTo>
                  <a:pt x="1085" y="3106"/>
                </a:lnTo>
                <a:lnTo>
                  <a:pt x="1069" y="3096"/>
                </a:lnTo>
                <a:lnTo>
                  <a:pt x="1062" y="3090"/>
                </a:lnTo>
                <a:lnTo>
                  <a:pt x="1054" y="3082"/>
                </a:lnTo>
                <a:lnTo>
                  <a:pt x="1048" y="3074"/>
                </a:lnTo>
                <a:lnTo>
                  <a:pt x="1042" y="3065"/>
                </a:lnTo>
                <a:lnTo>
                  <a:pt x="1034" y="3069"/>
                </a:lnTo>
                <a:lnTo>
                  <a:pt x="1026" y="3070"/>
                </a:lnTo>
                <a:lnTo>
                  <a:pt x="1020" y="3070"/>
                </a:lnTo>
                <a:lnTo>
                  <a:pt x="1013" y="3069"/>
                </a:lnTo>
                <a:lnTo>
                  <a:pt x="1004" y="3066"/>
                </a:lnTo>
                <a:lnTo>
                  <a:pt x="995" y="3065"/>
                </a:lnTo>
                <a:lnTo>
                  <a:pt x="983" y="3065"/>
                </a:lnTo>
                <a:lnTo>
                  <a:pt x="972" y="3062"/>
                </a:lnTo>
                <a:lnTo>
                  <a:pt x="963" y="3061"/>
                </a:lnTo>
                <a:lnTo>
                  <a:pt x="953" y="3057"/>
                </a:lnTo>
                <a:lnTo>
                  <a:pt x="937" y="3049"/>
                </a:lnTo>
                <a:lnTo>
                  <a:pt x="923" y="3038"/>
                </a:lnTo>
                <a:lnTo>
                  <a:pt x="907" y="3026"/>
                </a:lnTo>
                <a:lnTo>
                  <a:pt x="891" y="3014"/>
                </a:lnTo>
                <a:lnTo>
                  <a:pt x="883" y="3009"/>
                </a:lnTo>
                <a:lnTo>
                  <a:pt x="872" y="3002"/>
                </a:lnTo>
                <a:lnTo>
                  <a:pt x="861" y="2997"/>
                </a:lnTo>
                <a:lnTo>
                  <a:pt x="849" y="2993"/>
                </a:lnTo>
                <a:lnTo>
                  <a:pt x="813" y="2982"/>
                </a:lnTo>
                <a:lnTo>
                  <a:pt x="780" y="2976"/>
                </a:lnTo>
                <a:lnTo>
                  <a:pt x="764" y="2970"/>
                </a:lnTo>
                <a:lnTo>
                  <a:pt x="749" y="2965"/>
                </a:lnTo>
                <a:lnTo>
                  <a:pt x="741" y="2961"/>
                </a:lnTo>
                <a:lnTo>
                  <a:pt x="736" y="2956"/>
                </a:lnTo>
                <a:lnTo>
                  <a:pt x="729" y="2950"/>
                </a:lnTo>
                <a:lnTo>
                  <a:pt x="723" y="2945"/>
                </a:lnTo>
                <a:lnTo>
                  <a:pt x="719" y="2940"/>
                </a:lnTo>
                <a:lnTo>
                  <a:pt x="716" y="2933"/>
                </a:lnTo>
                <a:lnTo>
                  <a:pt x="713" y="2926"/>
                </a:lnTo>
                <a:lnTo>
                  <a:pt x="712" y="2920"/>
                </a:lnTo>
                <a:lnTo>
                  <a:pt x="708" y="2904"/>
                </a:lnTo>
                <a:lnTo>
                  <a:pt x="705" y="2888"/>
                </a:lnTo>
                <a:lnTo>
                  <a:pt x="703" y="2880"/>
                </a:lnTo>
                <a:lnTo>
                  <a:pt x="701" y="2872"/>
                </a:lnTo>
                <a:lnTo>
                  <a:pt x="699" y="2865"/>
                </a:lnTo>
                <a:lnTo>
                  <a:pt x="695" y="2860"/>
                </a:lnTo>
                <a:lnTo>
                  <a:pt x="689" y="2854"/>
                </a:lnTo>
                <a:lnTo>
                  <a:pt x="684" y="2852"/>
                </a:lnTo>
                <a:lnTo>
                  <a:pt x="677" y="2849"/>
                </a:lnTo>
                <a:lnTo>
                  <a:pt x="669" y="2848"/>
                </a:lnTo>
                <a:lnTo>
                  <a:pt x="660" y="2849"/>
                </a:lnTo>
                <a:lnTo>
                  <a:pt x="651" y="2852"/>
                </a:lnTo>
                <a:lnTo>
                  <a:pt x="643" y="2854"/>
                </a:lnTo>
                <a:lnTo>
                  <a:pt x="635" y="2860"/>
                </a:lnTo>
                <a:lnTo>
                  <a:pt x="629" y="2865"/>
                </a:lnTo>
                <a:lnTo>
                  <a:pt x="623" y="2872"/>
                </a:lnTo>
                <a:lnTo>
                  <a:pt x="617" y="2878"/>
                </a:lnTo>
                <a:lnTo>
                  <a:pt x="612" y="2886"/>
                </a:lnTo>
                <a:lnTo>
                  <a:pt x="593" y="2922"/>
                </a:lnTo>
                <a:lnTo>
                  <a:pt x="572" y="2957"/>
                </a:lnTo>
                <a:lnTo>
                  <a:pt x="564" y="2956"/>
                </a:lnTo>
                <a:lnTo>
                  <a:pt x="553" y="2956"/>
                </a:lnTo>
                <a:lnTo>
                  <a:pt x="544" y="2953"/>
                </a:lnTo>
                <a:lnTo>
                  <a:pt x="535" y="2950"/>
                </a:lnTo>
                <a:lnTo>
                  <a:pt x="527" y="2946"/>
                </a:lnTo>
                <a:lnTo>
                  <a:pt x="519" y="2941"/>
                </a:lnTo>
                <a:lnTo>
                  <a:pt x="512" y="2934"/>
                </a:lnTo>
                <a:lnTo>
                  <a:pt x="507" y="2926"/>
                </a:lnTo>
                <a:lnTo>
                  <a:pt x="491" y="2932"/>
                </a:lnTo>
                <a:lnTo>
                  <a:pt x="479" y="2938"/>
                </a:lnTo>
                <a:lnTo>
                  <a:pt x="472" y="2941"/>
                </a:lnTo>
                <a:lnTo>
                  <a:pt x="465" y="2942"/>
                </a:lnTo>
                <a:lnTo>
                  <a:pt x="456" y="2944"/>
                </a:lnTo>
                <a:lnTo>
                  <a:pt x="447" y="2945"/>
                </a:lnTo>
                <a:lnTo>
                  <a:pt x="433" y="2944"/>
                </a:lnTo>
                <a:lnTo>
                  <a:pt x="420" y="2942"/>
                </a:lnTo>
                <a:lnTo>
                  <a:pt x="408" y="2941"/>
                </a:lnTo>
                <a:lnTo>
                  <a:pt x="397" y="2937"/>
                </a:lnTo>
                <a:lnTo>
                  <a:pt x="375" y="2929"/>
                </a:lnTo>
                <a:lnTo>
                  <a:pt x="355" y="2920"/>
                </a:lnTo>
                <a:lnTo>
                  <a:pt x="316" y="2896"/>
                </a:lnTo>
                <a:lnTo>
                  <a:pt x="277" y="2872"/>
                </a:lnTo>
                <a:lnTo>
                  <a:pt x="268" y="2865"/>
                </a:lnTo>
                <a:lnTo>
                  <a:pt x="260" y="2856"/>
                </a:lnTo>
                <a:lnTo>
                  <a:pt x="254" y="2848"/>
                </a:lnTo>
                <a:lnTo>
                  <a:pt x="248" y="2838"/>
                </a:lnTo>
                <a:lnTo>
                  <a:pt x="240" y="2830"/>
                </a:lnTo>
                <a:lnTo>
                  <a:pt x="231" y="2824"/>
                </a:lnTo>
                <a:lnTo>
                  <a:pt x="224" y="2821"/>
                </a:lnTo>
                <a:lnTo>
                  <a:pt x="218" y="2820"/>
                </a:lnTo>
                <a:lnTo>
                  <a:pt x="208" y="2818"/>
                </a:lnTo>
                <a:lnTo>
                  <a:pt x="199" y="2818"/>
                </a:lnTo>
                <a:lnTo>
                  <a:pt x="192" y="2818"/>
                </a:lnTo>
                <a:lnTo>
                  <a:pt x="187" y="2821"/>
                </a:lnTo>
                <a:lnTo>
                  <a:pt x="182" y="2824"/>
                </a:lnTo>
                <a:lnTo>
                  <a:pt x="175" y="2828"/>
                </a:lnTo>
                <a:lnTo>
                  <a:pt x="170" y="2830"/>
                </a:lnTo>
                <a:lnTo>
                  <a:pt x="164" y="2833"/>
                </a:lnTo>
                <a:lnTo>
                  <a:pt x="158" y="2836"/>
                </a:lnTo>
                <a:lnTo>
                  <a:pt x="151" y="2836"/>
                </a:lnTo>
                <a:lnTo>
                  <a:pt x="143" y="2836"/>
                </a:lnTo>
                <a:lnTo>
                  <a:pt x="135" y="2832"/>
                </a:lnTo>
                <a:lnTo>
                  <a:pt x="127" y="2828"/>
                </a:lnTo>
                <a:lnTo>
                  <a:pt x="120" y="2821"/>
                </a:lnTo>
                <a:lnTo>
                  <a:pt x="104" y="2804"/>
                </a:lnTo>
                <a:lnTo>
                  <a:pt x="88" y="2785"/>
                </a:lnTo>
                <a:lnTo>
                  <a:pt x="74" y="2764"/>
                </a:lnTo>
                <a:lnTo>
                  <a:pt x="59" y="2745"/>
                </a:lnTo>
                <a:lnTo>
                  <a:pt x="52" y="2736"/>
                </a:lnTo>
                <a:lnTo>
                  <a:pt x="44" y="2728"/>
                </a:lnTo>
                <a:lnTo>
                  <a:pt x="38" y="2721"/>
                </a:lnTo>
                <a:lnTo>
                  <a:pt x="31" y="2716"/>
                </a:lnTo>
                <a:lnTo>
                  <a:pt x="23" y="2710"/>
                </a:lnTo>
                <a:lnTo>
                  <a:pt x="14" y="2705"/>
                </a:lnTo>
                <a:lnTo>
                  <a:pt x="8" y="2701"/>
                </a:lnTo>
                <a:lnTo>
                  <a:pt x="4" y="2697"/>
                </a:lnTo>
                <a:lnTo>
                  <a:pt x="2" y="2692"/>
                </a:lnTo>
                <a:lnTo>
                  <a:pt x="0" y="2685"/>
                </a:lnTo>
                <a:lnTo>
                  <a:pt x="3" y="2680"/>
                </a:lnTo>
                <a:lnTo>
                  <a:pt x="10" y="2670"/>
                </a:lnTo>
                <a:lnTo>
                  <a:pt x="20" y="2660"/>
                </a:lnTo>
                <a:lnTo>
                  <a:pt x="32" y="2648"/>
                </a:lnTo>
                <a:lnTo>
                  <a:pt x="44" y="2637"/>
                </a:lnTo>
                <a:lnTo>
                  <a:pt x="56" y="2628"/>
                </a:lnTo>
                <a:lnTo>
                  <a:pt x="67" y="2621"/>
                </a:lnTo>
                <a:lnTo>
                  <a:pt x="72" y="2620"/>
                </a:lnTo>
                <a:lnTo>
                  <a:pt x="90" y="2620"/>
                </a:lnTo>
                <a:lnTo>
                  <a:pt x="104" y="2618"/>
                </a:lnTo>
                <a:lnTo>
                  <a:pt x="118" y="2617"/>
                </a:lnTo>
                <a:lnTo>
                  <a:pt x="127" y="2613"/>
                </a:lnTo>
                <a:lnTo>
                  <a:pt x="131" y="2609"/>
                </a:lnTo>
                <a:lnTo>
                  <a:pt x="135" y="2606"/>
                </a:lnTo>
                <a:lnTo>
                  <a:pt x="138" y="2601"/>
                </a:lnTo>
                <a:lnTo>
                  <a:pt x="140" y="2597"/>
                </a:lnTo>
                <a:lnTo>
                  <a:pt x="143" y="2590"/>
                </a:lnTo>
                <a:lnTo>
                  <a:pt x="144" y="2582"/>
                </a:lnTo>
                <a:lnTo>
                  <a:pt x="144" y="2574"/>
                </a:lnTo>
                <a:lnTo>
                  <a:pt x="146" y="2565"/>
                </a:lnTo>
                <a:lnTo>
                  <a:pt x="144" y="2556"/>
                </a:lnTo>
                <a:lnTo>
                  <a:pt x="143" y="2548"/>
                </a:lnTo>
                <a:lnTo>
                  <a:pt x="139" y="2540"/>
                </a:lnTo>
                <a:lnTo>
                  <a:pt x="136" y="2532"/>
                </a:lnTo>
                <a:lnTo>
                  <a:pt x="132" y="2524"/>
                </a:lnTo>
                <a:lnTo>
                  <a:pt x="130" y="2516"/>
                </a:lnTo>
                <a:lnTo>
                  <a:pt x="128" y="2508"/>
                </a:lnTo>
                <a:lnTo>
                  <a:pt x="127" y="2499"/>
                </a:lnTo>
                <a:lnTo>
                  <a:pt x="128" y="2488"/>
                </a:lnTo>
                <a:lnTo>
                  <a:pt x="131" y="2479"/>
                </a:lnTo>
                <a:lnTo>
                  <a:pt x="135" y="2468"/>
                </a:lnTo>
                <a:lnTo>
                  <a:pt x="139" y="2459"/>
                </a:lnTo>
                <a:lnTo>
                  <a:pt x="143" y="2448"/>
                </a:lnTo>
                <a:lnTo>
                  <a:pt x="147" y="2436"/>
                </a:lnTo>
                <a:lnTo>
                  <a:pt x="150" y="2424"/>
                </a:lnTo>
                <a:lnTo>
                  <a:pt x="151" y="2409"/>
                </a:lnTo>
                <a:lnTo>
                  <a:pt x="150" y="2396"/>
                </a:lnTo>
                <a:lnTo>
                  <a:pt x="147" y="2384"/>
                </a:lnTo>
                <a:lnTo>
                  <a:pt x="143" y="2375"/>
                </a:lnTo>
                <a:lnTo>
                  <a:pt x="139" y="2364"/>
                </a:lnTo>
                <a:lnTo>
                  <a:pt x="135" y="2355"/>
                </a:lnTo>
                <a:lnTo>
                  <a:pt x="131" y="2345"/>
                </a:lnTo>
                <a:lnTo>
                  <a:pt x="128" y="2335"/>
                </a:lnTo>
                <a:lnTo>
                  <a:pt x="127" y="2324"/>
                </a:lnTo>
                <a:lnTo>
                  <a:pt x="128" y="2316"/>
                </a:lnTo>
                <a:lnTo>
                  <a:pt x="132" y="2307"/>
                </a:lnTo>
                <a:lnTo>
                  <a:pt x="138" y="2296"/>
                </a:lnTo>
                <a:lnTo>
                  <a:pt x="143" y="2283"/>
                </a:lnTo>
                <a:lnTo>
                  <a:pt x="150" y="2269"/>
                </a:lnTo>
                <a:lnTo>
                  <a:pt x="155" y="2256"/>
                </a:lnTo>
                <a:lnTo>
                  <a:pt x="160" y="2241"/>
                </a:lnTo>
                <a:lnTo>
                  <a:pt x="163" y="2228"/>
                </a:lnTo>
                <a:lnTo>
                  <a:pt x="172" y="2225"/>
                </a:lnTo>
                <a:lnTo>
                  <a:pt x="180" y="2221"/>
                </a:lnTo>
                <a:lnTo>
                  <a:pt x="190" y="2216"/>
                </a:lnTo>
                <a:lnTo>
                  <a:pt x="196" y="2211"/>
                </a:lnTo>
                <a:lnTo>
                  <a:pt x="204" y="2204"/>
                </a:lnTo>
                <a:lnTo>
                  <a:pt x="211" y="2197"/>
                </a:lnTo>
                <a:lnTo>
                  <a:pt x="218" y="2189"/>
                </a:lnTo>
                <a:lnTo>
                  <a:pt x="223" y="2181"/>
                </a:lnTo>
                <a:lnTo>
                  <a:pt x="228" y="2172"/>
                </a:lnTo>
                <a:lnTo>
                  <a:pt x="234" y="2164"/>
                </a:lnTo>
                <a:lnTo>
                  <a:pt x="238" y="2155"/>
                </a:lnTo>
                <a:lnTo>
                  <a:pt x="242" y="2145"/>
                </a:lnTo>
                <a:lnTo>
                  <a:pt x="244" y="2136"/>
                </a:lnTo>
                <a:lnTo>
                  <a:pt x="246" y="2127"/>
                </a:lnTo>
                <a:lnTo>
                  <a:pt x="247" y="2116"/>
                </a:lnTo>
                <a:lnTo>
                  <a:pt x="248" y="2108"/>
                </a:lnTo>
                <a:lnTo>
                  <a:pt x="247" y="2096"/>
                </a:lnTo>
                <a:lnTo>
                  <a:pt x="244" y="2087"/>
                </a:lnTo>
                <a:lnTo>
                  <a:pt x="242" y="2077"/>
                </a:lnTo>
                <a:lnTo>
                  <a:pt x="238" y="2068"/>
                </a:lnTo>
                <a:lnTo>
                  <a:pt x="227" y="2052"/>
                </a:lnTo>
                <a:lnTo>
                  <a:pt x="215" y="2036"/>
                </a:lnTo>
                <a:lnTo>
                  <a:pt x="203" y="2021"/>
                </a:lnTo>
                <a:lnTo>
                  <a:pt x="192" y="2005"/>
                </a:lnTo>
                <a:lnTo>
                  <a:pt x="187" y="1997"/>
                </a:lnTo>
                <a:lnTo>
                  <a:pt x="184" y="1988"/>
                </a:lnTo>
                <a:lnTo>
                  <a:pt x="182" y="1979"/>
                </a:lnTo>
                <a:lnTo>
                  <a:pt x="182" y="1969"/>
                </a:lnTo>
                <a:lnTo>
                  <a:pt x="182" y="1954"/>
                </a:lnTo>
                <a:lnTo>
                  <a:pt x="183" y="1938"/>
                </a:lnTo>
                <a:lnTo>
                  <a:pt x="184" y="1922"/>
                </a:lnTo>
                <a:lnTo>
                  <a:pt x="187" y="1907"/>
                </a:lnTo>
                <a:lnTo>
                  <a:pt x="190" y="1891"/>
                </a:lnTo>
                <a:lnTo>
                  <a:pt x="194" y="1876"/>
                </a:lnTo>
                <a:lnTo>
                  <a:pt x="198" y="1863"/>
                </a:lnTo>
                <a:lnTo>
                  <a:pt x="203" y="1850"/>
                </a:lnTo>
                <a:lnTo>
                  <a:pt x="208" y="1839"/>
                </a:lnTo>
                <a:lnTo>
                  <a:pt x="215" y="1827"/>
                </a:lnTo>
                <a:lnTo>
                  <a:pt x="222" y="1818"/>
                </a:lnTo>
                <a:lnTo>
                  <a:pt x="230" y="1810"/>
                </a:lnTo>
                <a:lnTo>
                  <a:pt x="238" y="1803"/>
                </a:lnTo>
                <a:lnTo>
                  <a:pt x="247" y="1799"/>
                </a:lnTo>
                <a:lnTo>
                  <a:pt x="256" y="1795"/>
                </a:lnTo>
                <a:lnTo>
                  <a:pt x="265" y="1795"/>
                </a:lnTo>
                <a:lnTo>
                  <a:pt x="283" y="1795"/>
                </a:lnTo>
                <a:lnTo>
                  <a:pt x="300" y="1795"/>
                </a:lnTo>
                <a:lnTo>
                  <a:pt x="320" y="1795"/>
                </a:lnTo>
                <a:lnTo>
                  <a:pt x="344" y="1795"/>
                </a:lnTo>
                <a:lnTo>
                  <a:pt x="356" y="1794"/>
                </a:lnTo>
                <a:lnTo>
                  <a:pt x="368" y="1790"/>
                </a:lnTo>
                <a:lnTo>
                  <a:pt x="379" y="1786"/>
                </a:lnTo>
                <a:lnTo>
                  <a:pt x="388" y="1779"/>
                </a:lnTo>
                <a:lnTo>
                  <a:pt x="397" y="1771"/>
                </a:lnTo>
                <a:lnTo>
                  <a:pt x="405" y="1762"/>
                </a:lnTo>
                <a:lnTo>
                  <a:pt x="412" y="1752"/>
                </a:lnTo>
                <a:lnTo>
                  <a:pt x="419" y="1743"/>
                </a:lnTo>
                <a:lnTo>
                  <a:pt x="432" y="1724"/>
                </a:lnTo>
                <a:lnTo>
                  <a:pt x="445" y="1708"/>
                </a:lnTo>
                <a:lnTo>
                  <a:pt x="452" y="1702"/>
                </a:lnTo>
                <a:lnTo>
                  <a:pt x="460" y="1696"/>
                </a:lnTo>
                <a:lnTo>
                  <a:pt x="468" y="1694"/>
                </a:lnTo>
                <a:lnTo>
                  <a:pt x="476" y="1692"/>
                </a:lnTo>
                <a:lnTo>
                  <a:pt x="483" y="1692"/>
                </a:lnTo>
                <a:lnTo>
                  <a:pt x="489" y="1694"/>
                </a:lnTo>
                <a:lnTo>
                  <a:pt x="496" y="1696"/>
                </a:lnTo>
                <a:lnTo>
                  <a:pt x="501" y="1699"/>
                </a:lnTo>
                <a:lnTo>
                  <a:pt x="511" y="1706"/>
                </a:lnTo>
                <a:lnTo>
                  <a:pt x="519" y="1715"/>
                </a:lnTo>
                <a:lnTo>
                  <a:pt x="525" y="1726"/>
                </a:lnTo>
                <a:lnTo>
                  <a:pt x="531" y="1738"/>
                </a:lnTo>
                <a:lnTo>
                  <a:pt x="536" y="1751"/>
                </a:lnTo>
                <a:lnTo>
                  <a:pt x="540" y="1764"/>
                </a:lnTo>
                <a:lnTo>
                  <a:pt x="545" y="1778"/>
                </a:lnTo>
                <a:lnTo>
                  <a:pt x="551" y="1791"/>
                </a:lnTo>
                <a:lnTo>
                  <a:pt x="556" y="1803"/>
                </a:lnTo>
                <a:lnTo>
                  <a:pt x="564" y="1814"/>
                </a:lnTo>
                <a:lnTo>
                  <a:pt x="568" y="1819"/>
                </a:lnTo>
                <a:lnTo>
                  <a:pt x="572" y="1823"/>
                </a:lnTo>
                <a:lnTo>
                  <a:pt x="577" y="1827"/>
                </a:lnTo>
                <a:lnTo>
                  <a:pt x="583" y="1831"/>
                </a:lnTo>
                <a:lnTo>
                  <a:pt x="588" y="1834"/>
                </a:lnTo>
                <a:lnTo>
                  <a:pt x="595" y="1835"/>
                </a:lnTo>
                <a:lnTo>
                  <a:pt x="601" y="1836"/>
                </a:lnTo>
                <a:lnTo>
                  <a:pt x="609" y="1836"/>
                </a:lnTo>
                <a:lnTo>
                  <a:pt x="613" y="1836"/>
                </a:lnTo>
                <a:lnTo>
                  <a:pt x="616" y="1835"/>
                </a:lnTo>
                <a:lnTo>
                  <a:pt x="617" y="1831"/>
                </a:lnTo>
                <a:lnTo>
                  <a:pt x="619" y="1828"/>
                </a:lnTo>
                <a:lnTo>
                  <a:pt x="620" y="1818"/>
                </a:lnTo>
                <a:lnTo>
                  <a:pt x="617" y="1806"/>
                </a:lnTo>
                <a:lnTo>
                  <a:pt x="612" y="1776"/>
                </a:lnTo>
                <a:lnTo>
                  <a:pt x="609" y="1747"/>
                </a:lnTo>
                <a:lnTo>
                  <a:pt x="612" y="1722"/>
                </a:lnTo>
                <a:lnTo>
                  <a:pt x="619" y="1684"/>
                </a:lnTo>
                <a:lnTo>
                  <a:pt x="624" y="1666"/>
                </a:lnTo>
                <a:lnTo>
                  <a:pt x="629" y="1650"/>
                </a:lnTo>
                <a:lnTo>
                  <a:pt x="632" y="1643"/>
                </a:lnTo>
                <a:lnTo>
                  <a:pt x="635" y="1638"/>
                </a:lnTo>
                <a:lnTo>
                  <a:pt x="636" y="1634"/>
                </a:lnTo>
                <a:lnTo>
                  <a:pt x="639" y="1632"/>
                </a:lnTo>
                <a:lnTo>
                  <a:pt x="649" y="1630"/>
                </a:lnTo>
                <a:lnTo>
                  <a:pt x="659" y="1631"/>
                </a:lnTo>
                <a:lnTo>
                  <a:pt x="664" y="1630"/>
                </a:lnTo>
                <a:lnTo>
                  <a:pt x="668" y="1628"/>
                </a:lnTo>
                <a:lnTo>
                  <a:pt x="672" y="1626"/>
                </a:lnTo>
                <a:lnTo>
                  <a:pt x="675" y="1620"/>
                </a:lnTo>
                <a:lnTo>
                  <a:pt x="677" y="1604"/>
                </a:lnTo>
                <a:lnTo>
                  <a:pt x="680" y="1591"/>
                </a:lnTo>
                <a:lnTo>
                  <a:pt x="681" y="1584"/>
                </a:lnTo>
                <a:lnTo>
                  <a:pt x="684" y="1579"/>
                </a:lnTo>
                <a:lnTo>
                  <a:pt x="688" y="1572"/>
                </a:lnTo>
                <a:lnTo>
                  <a:pt x="693" y="1566"/>
                </a:lnTo>
                <a:lnTo>
                  <a:pt x="716" y="1542"/>
                </a:lnTo>
                <a:lnTo>
                  <a:pt x="744" y="1516"/>
                </a:lnTo>
                <a:lnTo>
                  <a:pt x="757" y="1502"/>
                </a:lnTo>
                <a:lnTo>
                  <a:pt x="768" y="1488"/>
                </a:lnTo>
                <a:lnTo>
                  <a:pt x="772" y="1480"/>
                </a:lnTo>
                <a:lnTo>
                  <a:pt x="775" y="1472"/>
                </a:lnTo>
                <a:lnTo>
                  <a:pt x="777" y="1466"/>
                </a:lnTo>
                <a:lnTo>
                  <a:pt x="777" y="1458"/>
                </a:lnTo>
                <a:lnTo>
                  <a:pt x="777" y="1451"/>
                </a:lnTo>
                <a:lnTo>
                  <a:pt x="775" y="1447"/>
                </a:lnTo>
                <a:lnTo>
                  <a:pt x="772" y="1443"/>
                </a:lnTo>
                <a:lnTo>
                  <a:pt x="768" y="1440"/>
                </a:lnTo>
                <a:lnTo>
                  <a:pt x="760" y="1435"/>
                </a:lnTo>
                <a:lnTo>
                  <a:pt x="753" y="1427"/>
                </a:lnTo>
                <a:lnTo>
                  <a:pt x="753" y="1422"/>
                </a:lnTo>
                <a:lnTo>
                  <a:pt x="753" y="1403"/>
                </a:lnTo>
                <a:lnTo>
                  <a:pt x="753" y="1395"/>
                </a:lnTo>
                <a:lnTo>
                  <a:pt x="755" y="1388"/>
                </a:lnTo>
                <a:lnTo>
                  <a:pt x="757" y="1382"/>
                </a:lnTo>
                <a:lnTo>
                  <a:pt x="760" y="1375"/>
                </a:lnTo>
                <a:lnTo>
                  <a:pt x="764" y="1369"/>
                </a:lnTo>
                <a:lnTo>
                  <a:pt x="768" y="1363"/>
                </a:lnTo>
                <a:lnTo>
                  <a:pt x="773" y="1359"/>
                </a:lnTo>
                <a:lnTo>
                  <a:pt x="779" y="1354"/>
                </a:lnTo>
                <a:lnTo>
                  <a:pt x="791" y="1347"/>
                </a:lnTo>
                <a:lnTo>
                  <a:pt x="804" y="1342"/>
                </a:lnTo>
                <a:lnTo>
                  <a:pt x="817" y="1338"/>
                </a:lnTo>
                <a:lnTo>
                  <a:pt x="832" y="1337"/>
                </a:lnTo>
                <a:lnTo>
                  <a:pt x="835" y="1338"/>
                </a:lnTo>
                <a:lnTo>
                  <a:pt x="837" y="1338"/>
                </a:lnTo>
                <a:lnTo>
                  <a:pt x="840" y="1339"/>
                </a:lnTo>
                <a:lnTo>
                  <a:pt x="843" y="1342"/>
                </a:lnTo>
                <a:lnTo>
                  <a:pt x="845" y="1347"/>
                </a:lnTo>
                <a:lnTo>
                  <a:pt x="849" y="1354"/>
                </a:lnTo>
                <a:lnTo>
                  <a:pt x="855" y="1370"/>
                </a:lnTo>
                <a:lnTo>
                  <a:pt x="861" y="1384"/>
                </a:lnTo>
                <a:lnTo>
                  <a:pt x="881" y="1396"/>
                </a:lnTo>
                <a:lnTo>
                  <a:pt x="925" y="1422"/>
                </a:lnTo>
                <a:lnTo>
                  <a:pt x="951" y="1435"/>
                </a:lnTo>
                <a:lnTo>
                  <a:pt x="973" y="1446"/>
                </a:lnTo>
                <a:lnTo>
                  <a:pt x="984" y="1451"/>
                </a:lnTo>
                <a:lnTo>
                  <a:pt x="993" y="1454"/>
                </a:lnTo>
                <a:lnTo>
                  <a:pt x="1001" y="1456"/>
                </a:lnTo>
                <a:lnTo>
                  <a:pt x="1007" y="1458"/>
                </a:lnTo>
                <a:lnTo>
                  <a:pt x="1021" y="1456"/>
                </a:lnTo>
                <a:lnTo>
                  <a:pt x="1032" y="1454"/>
                </a:lnTo>
                <a:lnTo>
                  <a:pt x="1042" y="1448"/>
                </a:lnTo>
                <a:lnTo>
                  <a:pt x="1049" y="1443"/>
                </a:lnTo>
                <a:lnTo>
                  <a:pt x="1054" y="1436"/>
                </a:lnTo>
                <a:lnTo>
                  <a:pt x="1058" y="1430"/>
                </a:lnTo>
                <a:lnTo>
                  <a:pt x="1060" y="1422"/>
                </a:lnTo>
                <a:lnTo>
                  <a:pt x="1060" y="1415"/>
                </a:lnTo>
                <a:lnTo>
                  <a:pt x="1060" y="1411"/>
                </a:lnTo>
                <a:lnTo>
                  <a:pt x="1060" y="1400"/>
                </a:lnTo>
                <a:lnTo>
                  <a:pt x="1060" y="1387"/>
                </a:lnTo>
                <a:lnTo>
                  <a:pt x="1060" y="1373"/>
                </a:lnTo>
                <a:lnTo>
                  <a:pt x="1061" y="1365"/>
                </a:lnTo>
                <a:lnTo>
                  <a:pt x="1064" y="1357"/>
                </a:lnTo>
                <a:lnTo>
                  <a:pt x="1068" y="1350"/>
                </a:lnTo>
                <a:lnTo>
                  <a:pt x="1072" y="1343"/>
                </a:lnTo>
                <a:lnTo>
                  <a:pt x="1077" y="1338"/>
                </a:lnTo>
                <a:lnTo>
                  <a:pt x="1081" y="1331"/>
                </a:lnTo>
                <a:lnTo>
                  <a:pt x="1084" y="1326"/>
                </a:lnTo>
                <a:lnTo>
                  <a:pt x="1085" y="1319"/>
                </a:lnTo>
                <a:lnTo>
                  <a:pt x="1085" y="1309"/>
                </a:lnTo>
                <a:lnTo>
                  <a:pt x="1085" y="1289"/>
                </a:lnTo>
                <a:lnTo>
                  <a:pt x="1081" y="1282"/>
                </a:lnTo>
                <a:lnTo>
                  <a:pt x="1077" y="1275"/>
                </a:lnTo>
                <a:lnTo>
                  <a:pt x="1073" y="1270"/>
                </a:lnTo>
                <a:lnTo>
                  <a:pt x="1068" y="1263"/>
                </a:lnTo>
                <a:lnTo>
                  <a:pt x="1054" y="1253"/>
                </a:lnTo>
                <a:lnTo>
                  <a:pt x="1041" y="1242"/>
                </a:lnTo>
                <a:lnTo>
                  <a:pt x="1028" y="1233"/>
                </a:lnTo>
                <a:lnTo>
                  <a:pt x="1017" y="1223"/>
                </a:lnTo>
                <a:lnTo>
                  <a:pt x="1012" y="1218"/>
                </a:lnTo>
                <a:lnTo>
                  <a:pt x="1009" y="1214"/>
                </a:lnTo>
                <a:lnTo>
                  <a:pt x="1007" y="1209"/>
                </a:lnTo>
                <a:lnTo>
                  <a:pt x="1007" y="1205"/>
                </a:lnTo>
                <a:lnTo>
                  <a:pt x="1007" y="1195"/>
                </a:lnTo>
                <a:lnTo>
                  <a:pt x="1009" y="1186"/>
                </a:lnTo>
                <a:lnTo>
                  <a:pt x="1012" y="1178"/>
                </a:lnTo>
                <a:lnTo>
                  <a:pt x="1017" y="1171"/>
                </a:lnTo>
                <a:lnTo>
                  <a:pt x="1028" y="1159"/>
                </a:lnTo>
                <a:lnTo>
                  <a:pt x="1040" y="1149"/>
                </a:lnTo>
                <a:lnTo>
                  <a:pt x="1052" y="1137"/>
                </a:lnTo>
                <a:lnTo>
                  <a:pt x="1062" y="1126"/>
                </a:lnTo>
                <a:lnTo>
                  <a:pt x="1066" y="1119"/>
                </a:lnTo>
                <a:lnTo>
                  <a:pt x="1069" y="1113"/>
                </a:lnTo>
                <a:lnTo>
                  <a:pt x="1072" y="1105"/>
                </a:lnTo>
                <a:lnTo>
                  <a:pt x="1072" y="1097"/>
                </a:lnTo>
                <a:lnTo>
                  <a:pt x="1072" y="1086"/>
                </a:lnTo>
                <a:lnTo>
                  <a:pt x="1069" y="1075"/>
                </a:lnTo>
                <a:lnTo>
                  <a:pt x="1066" y="1067"/>
                </a:lnTo>
                <a:lnTo>
                  <a:pt x="1062" y="1058"/>
                </a:lnTo>
                <a:lnTo>
                  <a:pt x="1054" y="1043"/>
                </a:lnTo>
                <a:lnTo>
                  <a:pt x="1048" y="1030"/>
                </a:lnTo>
                <a:lnTo>
                  <a:pt x="940" y="1030"/>
                </a:lnTo>
                <a:lnTo>
                  <a:pt x="933" y="1021"/>
                </a:lnTo>
                <a:lnTo>
                  <a:pt x="929" y="1009"/>
                </a:lnTo>
                <a:lnTo>
                  <a:pt x="924" y="994"/>
                </a:lnTo>
                <a:lnTo>
                  <a:pt x="921" y="978"/>
                </a:lnTo>
                <a:lnTo>
                  <a:pt x="919" y="959"/>
                </a:lnTo>
                <a:lnTo>
                  <a:pt x="917" y="941"/>
                </a:lnTo>
                <a:lnTo>
                  <a:pt x="916" y="922"/>
                </a:lnTo>
                <a:lnTo>
                  <a:pt x="916" y="903"/>
                </a:lnTo>
                <a:lnTo>
                  <a:pt x="917" y="883"/>
                </a:lnTo>
                <a:lnTo>
                  <a:pt x="920" y="867"/>
                </a:lnTo>
                <a:lnTo>
                  <a:pt x="924" y="855"/>
                </a:lnTo>
                <a:lnTo>
                  <a:pt x="929" y="845"/>
                </a:lnTo>
                <a:lnTo>
                  <a:pt x="933" y="834"/>
                </a:lnTo>
                <a:lnTo>
                  <a:pt x="939" y="823"/>
                </a:lnTo>
                <a:lnTo>
                  <a:pt x="943" y="811"/>
                </a:lnTo>
                <a:lnTo>
                  <a:pt x="947" y="796"/>
                </a:lnTo>
                <a:lnTo>
                  <a:pt x="941" y="794"/>
                </a:lnTo>
                <a:lnTo>
                  <a:pt x="939" y="794"/>
                </a:lnTo>
                <a:lnTo>
                  <a:pt x="935" y="793"/>
                </a:lnTo>
                <a:lnTo>
                  <a:pt x="932" y="790"/>
                </a:lnTo>
                <a:lnTo>
                  <a:pt x="927" y="782"/>
                </a:lnTo>
                <a:lnTo>
                  <a:pt x="923" y="772"/>
                </a:lnTo>
                <a:lnTo>
                  <a:pt x="935" y="764"/>
                </a:lnTo>
                <a:lnTo>
                  <a:pt x="944" y="757"/>
                </a:lnTo>
                <a:lnTo>
                  <a:pt x="951" y="749"/>
                </a:lnTo>
                <a:lnTo>
                  <a:pt x="959" y="740"/>
                </a:lnTo>
                <a:lnTo>
                  <a:pt x="965" y="732"/>
                </a:lnTo>
                <a:lnTo>
                  <a:pt x="973" y="722"/>
                </a:lnTo>
                <a:lnTo>
                  <a:pt x="983" y="714"/>
                </a:lnTo>
                <a:lnTo>
                  <a:pt x="995" y="705"/>
                </a:lnTo>
                <a:lnTo>
                  <a:pt x="1000" y="697"/>
                </a:lnTo>
                <a:lnTo>
                  <a:pt x="1008" y="688"/>
                </a:lnTo>
                <a:lnTo>
                  <a:pt x="1012" y="684"/>
                </a:lnTo>
                <a:lnTo>
                  <a:pt x="1016" y="678"/>
                </a:lnTo>
                <a:lnTo>
                  <a:pt x="1017" y="670"/>
                </a:lnTo>
                <a:lnTo>
                  <a:pt x="1018" y="662"/>
                </a:lnTo>
                <a:lnTo>
                  <a:pt x="1018" y="656"/>
                </a:lnTo>
                <a:lnTo>
                  <a:pt x="1020" y="648"/>
                </a:lnTo>
                <a:lnTo>
                  <a:pt x="1022" y="641"/>
                </a:lnTo>
                <a:lnTo>
                  <a:pt x="1025" y="634"/>
                </a:lnTo>
                <a:lnTo>
                  <a:pt x="1032" y="622"/>
                </a:lnTo>
                <a:lnTo>
                  <a:pt x="1040" y="610"/>
                </a:lnTo>
                <a:lnTo>
                  <a:pt x="1046" y="598"/>
                </a:lnTo>
                <a:lnTo>
                  <a:pt x="1054" y="585"/>
                </a:lnTo>
                <a:lnTo>
                  <a:pt x="1057" y="578"/>
                </a:lnTo>
                <a:lnTo>
                  <a:pt x="1058" y="572"/>
                </a:lnTo>
                <a:lnTo>
                  <a:pt x="1060" y="562"/>
                </a:lnTo>
                <a:lnTo>
                  <a:pt x="1060" y="554"/>
                </a:lnTo>
                <a:lnTo>
                  <a:pt x="1060" y="548"/>
                </a:lnTo>
                <a:lnTo>
                  <a:pt x="1057" y="542"/>
                </a:lnTo>
                <a:lnTo>
                  <a:pt x="1053" y="537"/>
                </a:lnTo>
                <a:lnTo>
                  <a:pt x="1048" y="532"/>
                </a:lnTo>
                <a:lnTo>
                  <a:pt x="1044" y="526"/>
                </a:lnTo>
                <a:lnTo>
                  <a:pt x="1040" y="518"/>
                </a:lnTo>
                <a:lnTo>
                  <a:pt x="1037" y="510"/>
                </a:lnTo>
                <a:lnTo>
                  <a:pt x="1036" y="500"/>
                </a:lnTo>
                <a:lnTo>
                  <a:pt x="1037" y="493"/>
                </a:lnTo>
                <a:lnTo>
                  <a:pt x="1040" y="486"/>
                </a:lnTo>
                <a:lnTo>
                  <a:pt x="1044" y="480"/>
                </a:lnTo>
                <a:lnTo>
                  <a:pt x="1048" y="472"/>
                </a:lnTo>
                <a:lnTo>
                  <a:pt x="1053" y="465"/>
                </a:lnTo>
                <a:lnTo>
                  <a:pt x="1057" y="457"/>
                </a:lnTo>
                <a:lnTo>
                  <a:pt x="1060" y="449"/>
                </a:lnTo>
                <a:lnTo>
                  <a:pt x="1060" y="440"/>
                </a:lnTo>
                <a:lnTo>
                  <a:pt x="1060" y="429"/>
                </a:lnTo>
                <a:lnTo>
                  <a:pt x="1057" y="420"/>
                </a:lnTo>
                <a:lnTo>
                  <a:pt x="1053" y="412"/>
                </a:lnTo>
                <a:lnTo>
                  <a:pt x="1048" y="404"/>
                </a:lnTo>
                <a:lnTo>
                  <a:pt x="1036" y="390"/>
                </a:lnTo>
                <a:lnTo>
                  <a:pt x="1021" y="378"/>
                </a:lnTo>
                <a:lnTo>
                  <a:pt x="1007" y="366"/>
                </a:lnTo>
                <a:lnTo>
                  <a:pt x="995" y="353"/>
                </a:lnTo>
                <a:lnTo>
                  <a:pt x="989" y="345"/>
                </a:lnTo>
                <a:lnTo>
                  <a:pt x="985" y="336"/>
                </a:lnTo>
                <a:lnTo>
                  <a:pt x="983" y="325"/>
                </a:lnTo>
                <a:lnTo>
                  <a:pt x="983" y="313"/>
                </a:lnTo>
                <a:lnTo>
                  <a:pt x="983" y="306"/>
                </a:lnTo>
                <a:lnTo>
                  <a:pt x="984" y="298"/>
                </a:lnTo>
                <a:lnTo>
                  <a:pt x="985" y="293"/>
                </a:lnTo>
                <a:lnTo>
                  <a:pt x="988" y="286"/>
                </a:lnTo>
                <a:lnTo>
                  <a:pt x="993" y="277"/>
                </a:lnTo>
                <a:lnTo>
                  <a:pt x="1000" y="268"/>
                </a:lnTo>
                <a:lnTo>
                  <a:pt x="1007" y="260"/>
                </a:lnTo>
                <a:lnTo>
                  <a:pt x="1013" y="252"/>
                </a:lnTo>
                <a:lnTo>
                  <a:pt x="1017" y="244"/>
                </a:lnTo>
                <a:lnTo>
                  <a:pt x="1018" y="234"/>
                </a:lnTo>
                <a:lnTo>
                  <a:pt x="1018" y="229"/>
                </a:lnTo>
                <a:lnTo>
                  <a:pt x="1017" y="225"/>
                </a:lnTo>
                <a:lnTo>
                  <a:pt x="1015" y="220"/>
                </a:lnTo>
                <a:lnTo>
                  <a:pt x="1013" y="216"/>
                </a:lnTo>
                <a:lnTo>
                  <a:pt x="1007" y="208"/>
                </a:lnTo>
                <a:lnTo>
                  <a:pt x="1000" y="199"/>
                </a:lnTo>
                <a:lnTo>
                  <a:pt x="993" y="189"/>
                </a:lnTo>
                <a:lnTo>
                  <a:pt x="988" y="177"/>
                </a:lnTo>
                <a:lnTo>
                  <a:pt x="985" y="171"/>
                </a:lnTo>
                <a:lnTo>
                  <a:pt x="984" y="163"/>
                </a:lnTo>
                <a:lnTo>
                  <a:pt x="983" y="155"/>
                </a:lnTo>
                <a:lnTo>
                  <a:pt x="983" y="145"/>
                </a:lnTo>
                <a:lnTo>
                  <a:pt x="983" y="137"/>
                </a:lnTo>
                <a:lnTo>
                  <a:pt x="984" y="129"/>
                </a:lnTo>
                <a:lnTo>
                  <a:pt x="985" y="123"/>
                </a:lnTo>
                <a:lnTo>
                  <a:pt x="988" y="116"/>
                </a:lnTo>
                <a:lnTo>
                  <a:pt x="992" y="111"/>
                </a:lnTo>
                <a:lnTo>
                  <a:pt x="996" y="105"/>
                </a:lnTo>
                <a:lnTo>
                  <a:pt x="1000" y="100"/>
                </a:lnTo>
                <a:lnTo>
                  <a:pt x="1005" y="96"/>
                </a:lnTo>
                <a:lnTo>
                  <a:pt x="1016" y="88"/>
                </a:lnTo>
                <a:lnTo>
                  <a:pt x="1028" y="81"/>
                </a:lnTo>
                <a:lnTo>
                  <a:pt x="1041" y="76"/>
                </a:lnTo>
                <a:lnTo>
                  <a:pt x="1054" y="71"/>
                </a:lnTo>
                <a:lnTo>
                  <a:pt x="1069" y="65"/>
                </a:lnTo>
                <a:lnTo>
                  <a:pt x="1082" y="60"/>
                </a:lnTo>
                <a:lnTo>
                  <a:pt x="1094" y="53"/>
                </a:lnTo>
                <a:lnTo>
                  <a:pt x="1106" y="45"/>
                </a:lnTo>
                <a:lnTo>
                  <a:pt x="1117" y="37"/>
                </a:lnTo>
                <a:lnTo>
                  <a:pt x="1125" y="27"/>
                </a:lnTo>
                <a:lnTo>
                  <a:pt x="1128" y="21"/>
                </a:lnTo>
                <a:lnTo>
                  <a:pt x="1130" y="15"/>
                </a:lnTo>
                <a:lnTo>
                  <a:pt x="1132" y="8"/>
                </a:lnTo>
                <a:lnTo>
                  <a:pt x="1133" y="0"/>
                </a:lnTo>
                <a:lnTo>
                  <a:pt x="1174" y="1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reeform 53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434721" y="3617713"/>
            <a:ext cx="713595" cy="754060"/>
          </a:xfrm>
          <a:custGeom>
            <a:avLst/>
            <a:gdLst>
              <a:gd name="T0" fmla="*/ 54 w 1409"/>
              <a:gd name="T1" fmla="*/ 511 h 1414"/>
              <a:gd name="T2" fmla="*/ 107 w 1409"/>
              <a:gd name="T3" fmla="*/ 553 h 1414"/>
              <a:gd name="T4" fmla="*/ 192 w 1409"/>
              <a:gd name="T5" fmla="*/ 553 h 1414"/>
              <a:gd name="T6" fmla="*/ 204 w 1409"/>
              <a:gd name="T7" fmla="*/ 609 h 1414"/>
              <a:gd name="T8" fmla="*/ 227 w 1409"/>
              <a:gd name="T9" fmla="*/ 663 h 1414"/>
              <a:gd name="T10" fmla="*/ 304 w 1409"/>
              <a:gd name="T11" fmla="*/ 696 h 1414"/>
              <a:gd name="T12" fmla="*/ 334 w 1409"/>
              <a:gd name="T13" fmla="*/ 830 h 1414"/>
              <a:gd name="T14" fmla="*/ 383 w 1409"/>
              <a:gd name="T15" fmla="*/ 916 h 1414"/>
              <a:gd name="T16" fmla="*/ 435 w 1409"/>
              <a:gd name="T17" fmla="*/ 942 h 1414"/>
              <a:gd name="T18" fmla="*/ 452 w 1409"/>
              <a:gd name="T19" fmla="*/ 1006 h 1414"/>
              <a:gd name="T20" fmla="*/ 492 w 1409"/>
              <a:gd name="T21" fmla="*/ 1052 h 1414"/>
              <a:gd name="T22" fmla="*/ 559 w 1409"/>
              <a:gd name="T23" fmla="*/ 1064 h 1414"/>
              <a:gd name="T24" fmla="*/ 661 w 1409"/>
              <a:gd name="T25" fmla="*/ 1030 h 1414"/>
              <a:gd name="T26" fmla="*/ 735 w 1409"/>
              <a:gd name="T27" fmla="*/ 1048 h 1414"/>
              <a:gd name="T28" fmla="*/ 784 w 1409"/>
              <a:gd name="T29" fmla="*/ 1121 h 1414"/>
              <a:gd name="T30" fmla="*/ 924 w 1409"/>
              <a:gd name="T31" fmla="*/ 1157 h 1414"/>
              <a:gd name="T32" fmla="*/ 987 w 1409"/>
              <a:gd name="T33" fmla="*/ 1309 h 1414"/>
              <a:gd name="T34" fmla="*/ 1040 w 1409"/>
              <a:gd name="T35" fmla="*/ 1346 h 1414"/>
              <a:gd name="T36" fmla="*/ 1099 w 1409"/>
              <a:gd name="T37" fmla="*/ 1331 h 1414"/>
              <a:gd name="T38" fmla="*/ 1159 w 1409"/>
              <a:gd name="T39" fmla="*/ 1338 h 1414"/>
              <a:gd name="T40" fmla="*/ 1229 w 1409"/>
              <a:gd name="T41" fmla="*/ 1414 h 1414"/>
              <a:gd name="T42" fmla="*/ 1332 w 1409"/>
              <a:gd name="T43" fmla="*/ 1399 h 1414"/>
              <a:gd name="T44" fmla="*/ 1393 w 1409"/>
              <a:gd name="T45" fmla="*/ 1343 h 1414"/>
              <a:gd name="T46" fmla="*/ 1400 w 1409"/>
              <a:gd name="T47" fmla="*/ 1270 h 1414"/>
              <a:gd name="T48" fmla="*/ 1350 w 1409"/>
              <a:gd name="T49" fmla="*/ 1241 h 1414"/>
              <a:gd name="T50" fmla="*/ 1336 w 1409"/>
              <a:gd name="T51" fmla="*/ 1206 h 1414"/>
              <a:gd name="T52" fmla="*/ 1324 w 1409"/>
              <a:gd name="T53" fmla="*/ 1177 h 1414"/>
              <a:gd name="T54" fmla="*/ 1279 w 1409"/>
              <a:gd name="T55" fmla="*/ 1156 h 1414"/>
              <a:gd name="T56" fmla="*/ 1292 w 1409"/>
              <a:gd name="T57" fmla="*/ 1097 h 1414"/>
              <a:gd name="T58" fmla="*/ 1260 w 1409"/>
              <a:gd name="T59" fmla="*/ 1064 h 1414"/>
              <a:gd name="T60" fmla="*/ 1318 w 1409"/>
              <a:gd name="T61" fmla="*/ 957 h 1414"/>
              <a:gd name="T62" fmla="*/ 1288 w 1409"/>
              <a:gd name="T63" fmla="*/ 913 h 1414"/>
              <a:gd name="T64" fmla="*/ 1205 w 1409"/>
              <a:gd name="T65" fmla="*/ 890 h 1414"/>
              <a:gd name="T66" fmla="*/ 1157 w 1409"/>
              <a:gd name="T67" fmla="*/ 885 h 1414"/>
              <a:gd name="T68" fmla="*/ 1063 w 1409"/>
              <a:gd name="T69" fmla="*/ 969 h 1414"/>
              <a:gd name="T70" fmla="*/ 1004 w 1409"/>
              <a:gd name="T71" fmla="*/ 976 h 1414"/>
              <a:gd name="T72" fmla="*/ 943 w 1409"/>
              <a:gd name="T73" fmla="*/ 924 h 1414"/>
              <a:gd name="T74" fmla="*/ 895 w 1409"/>
              <a:gd name="T75" fmla="*/ 933 h 1414"/>
              <a:gd name="T76" fmla="*/ 824 w 1409"/>
              <a:gd name="T77" fmla="*/ 917 h 1414"/>
              <a:gd name="T78" fmla="*/ 792 w 1409"/>
              <a:gd name="T79" fmla="*/ 872 h 1414"/>
              <a:gd name="T80" fmla="*/ 817 w 1409"/>
              <a:gd name="T81" fmla="*/ 832 h 1414"/>
              <a:gd name="T82" fmla="*/ 808 w 1409"/>
              <a:gd name="T83" fmla="*/ 788 h 1414"/>
              <a:gd name="T84" fmla="*/ 783 w 1409"/>
              <a:gd name="T85" fmla="*/ 752 h 1414"/>
              <a:gd name="T86" fmla="*/ 828 w 1409"/>
              <a:gd name="T87" fmla="*/ 718 h 1414"/>
              <a:gd name="T88" fmla="*/ 843 w 1409"/>
              <a:gd name="T89" fmla="*/ 673 h 1414"/>
              <a:gd name="T90" fmla="*/ 795 w 1409"/>
              <a:gd name="T91" fmla="*/ 633 h 1414"/>
              <a:gd name="T92" fmla="*/ 752 w 1409"/>
              <a:gd name="T93" fmla="*/ 656 h 1414"/>
              <a:gd name="T94" fmla="*/ 735 w 1409"/>
              <a:gd name="T95" fmla="*/ 600 h 1414"/>
              <a:gd name="T96" fmla="*/ 720 w 1409"/>
              <a:gd name="T97" fmla="*/ 460 h 1414"/>
              <a:gd name="T98" fmla="*/ 660 w 1409"/>
              <a:gd name="T99" fmla="*/ 332 h 1414"/>
              <a:gd name="T100" fmla="*/ 632 w 1409"/>
              <a:gd name="T101" fmla="*/ 180 h 1414"/>
              <a:gd name="T102" fmla="*/ 585 w 1409"/>
              <a:gd name="T103" fmla="*/ 100 h 1414"/>
              <a:gd name="T104" fmla="*/ 607 w 1409"/>
              <a:gd name="T105" fmla="*/ 51 h 1414"/>
              <a:gd name="T106" fmla="*/ 569 w 1409"/>
              <a:gd name="T107" fmla="*/ 10 h 1414"/>
              <a:gd name="T108" fmla="*/ 518 w 1409"/>
              <a:gd name="T109" fmla="*/ 11 h 1414"/>
              <a:gd name="T110" fmla="*/ 507 w 1409"/>
              <a:gd name="T111" fmla="*/ 72 h 1414"/>
              <a:gd name="T112" fmla="*/ 480 w 1409"/>
              <a:gd name="T113" fmla="*/ 111 h 1414"/>
              <a:gd name="T114" fmla="*/ 426 w 1409"/>
              <a:gd name="T115" fmla="*/ 145 h 1414"/>
              <a:gd name="T116" fmla="*/ 362 w 1409"/>
              <a:gd name="T117" fmla="*/ 237 h 1414"/>
              <a:gd name="T118" fmla="*/ 290 w 1409"/>
              <a:gd name="T119" fmla="*/ 265 h 1414"/>
              <a:gd name="T120" fmla="*/ 223 w 1409"/>
              <a:gd name="T121" fmla="*/ 309 h 1414"/>
              <a:gd name="T122" fmla="*/ 100 w 1409"/>
              <a:gd name="T123" fmla="*/ 396 h 1414"/>
              <a:gd name="T124" fmla="*/ 20 w 1409"/>
              <a:gd name="T125" fmla="*/ 427 h 1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09" h="1414">
                <a:moveTo>
                  <a:pt x="0" y="457"/>
                </a:moveTo>
                <a:lnTo>
                  <a:pt x="10" y="460"/>
                </a:lnTo>
                <a:lnTo>
                  <a:pt x="19" y="465"/>
                </a:lnTo>
                <a:lnTo>
                  <a:pt x="27" y="471"/>
                </a:lnTo>
                <a:lnTo>
                  <a:pt x="34" y="477"/>
                </a:lnTo>
                <a:lnTo>
                  <a:pt x="44" y="493"/>
                </a:lnTo>
                <a:lnTo>
                  <a:pt x="54" y="511"/>
                </a:lnTo>
                <a:lnTo>
                  <a:pt x="58" y="519"/>
                </a:lnTo>
                <a:lnTo>
                  <a:pt x="64" y="527"/>
                </a:lnTo>
                <a:lnTo>
                  <a:pt x="70" y="533"/>
                </a:lnTo>
                <a:lnTo>
                  <a:pt x="76" y="540"/>
                </a:lnTo>
                <a:lnTo>
                  <a:pt x="86" y="545"/>
                </a:lnTo>
                <a:lnTo>
                  <a:pt x="95" y="551"/>
                </a:lnTo>
                <a:lnTo>
                  <a:pt x="107" y="553"/>
                </a:lnTo>
                <a:lnTo>
                  <a:pt x="120" y="553"/>
                </a:lnTo>
                <a:lnTo>
                  <a:pt x="140" y="552"/>
                </a:lnTo>
                <a:lnTo>
                  <a:pt x="159" y="549"/>
                </a:lnTo>
                <a:lnTo>
                  <a:pt x="167" y="548"/>
                </a:lnTo>
                <a:lnTo>
                  <a:pt x="175" y="548"/>
                </a:lnTo>
                <a:lnTo>
                  <a:pt x="184" y="551"/>
                </a:lnTo>
                <a:lnTo>
                  <a:pt x="192" y="553"/>
                </a:lnTo>
                <a:lnTo>
                  <a:pt x="196" y="557"/>
                </a:lnTo>
                <a:lnTo>
                  <a:pt x="200" y="561"/>
                </a:lnTo>
                <a:lnTo>
                  <a:pt x="202" y="567"/>
                </a:lnTo>
                <a:lnTo>
                  <a:pt x="204" y="572"/>
                </a:lnTo>
                <a:lnTo>
                  <a:pt x="206" y="584"/>
                </a:lnTo>
                <a:lnTo>
                  <a:pt x="206" y="596"/>
                </a:lnTo>
                <a:lnTo>
                  <a:pt x="204" y="609"/>
                </a:lnTo>
                <a:lnTo>
                  <a:pt x="203" y="623"/>
                </a:lnTo>
                <a:lnTo>
                  <a:pt x="203" y="633"/>
                </a:lnTo>
                <a:lnTo>
                  <a:pt x="204" y="644"/>
                </a:lnTo>
                <a:lnTo>
                  <a:pt x="208" y="651"/>
                </a:lnTo>
                <a:lnTo>
                  <a:pt x="212" y="656"/>
                </a:lnTo>
                <a:lnTo>
                  <a:pt x="219" y="660"/>
                </a:lnTo>
                <a:lnTo>
                  <a:pt x="227" y="663"/>
                </a:lnTo>
                <a:lnTo>
                  <a:pt x="244" y="669"/>
                </a:lnTo>
                <a:lnTo>
                  <a:pt x="263" y="675"/>
                </a:lnTo>
                <a:lnTo>
                  <a:pt x="272" y="677"/>
                </a:lnTo>
                <a:lnTo>
                  <a:pt x="282" y="680"/>
                </a:lnTo>
                <a:lnTo>
                  <a:pt x="291" y="685"/>
                </a:lnTo>
                <a:lnTo>
                  <a:pt x="298" y="689"/>
                </a:lnTo>
                <a:lnTo>
                  <a:pt x="304" y="696"/>
                </a:lnTo>
                <a:lnTo>
                  <a:pt x="308" y="702"/>
                </a:lnTo>
                <a:lnTo>
                  <a:pt x="312" y="712"/>
                </a:lnTo>
                <a:lnTo>
                  <a:pt x="314" y="722"/>
                </a:lnTo>
                <a:lnTo>
                  <a:pt x="315" y="744"/>
                </a:lnTo>
                <a:lnTo>
                  <a:pt x="319" y="770"/>
                </a:lnTo>
                <a:lnTo>
                  <a:pt x="326" y="800"/>
                </a:lnTo>
                <a:lnTo>
                  <a:pt x="334" y="830"/>
                </a:lnTo>
                <a:lnTo>
                  <a:pt x="339" y="845"/>
                </a:lnTo>
                <a:lnTo>
                  <a:pt x="346" y="860"/>
                </a:lnTo>
                <a:lnTo>
                  <a:pt x="352" y="874"/>
                </a:lnTo>
                <a:lnTo>
                  <a:pt x="359" y="886"/>
                </a:lnTo>
                <a:lnTo>
                  <a:pt x="366" y="898"/>
                </a:lnTo>
                <a:lnTo>
                  <a:pt x="374" y="908"/>
                </a:lnTo>
                <a:lnTo>
                  <a:pt x="383" y="916"/>
                </a:lnTo>
                <a:lnTo>
                  <a:pt x="391" y="921"/>
                </a:lnTo>
                <a:lnTo>
                  <a:pt x="407" y="924"/>
                </a:lnTo>
                <a:lnTo>
                  <a:pt x="419" y="929"/>
                </a:lnTo>
                <a:lnTo>
                  <a:pt x="424" y="932"/>
                </a:lnTo>
                <a:lnTo>
                  <a:pt x="428" y="934"/>
                </a:lnTo>
                <a:lnTo>
                  <a:pt x="431" y="938"/>
                </a:lnTo>
                <a:lnTo>
                  <a:pt x="435" y="942"/>
                </a:lnTo>
                <a:lnTo>
                  <a:pt x="439" y="950"/>
                </a:lnTo>
                <a:lnTo>
                  <a:pt x="442" y="960"/>
                </a:lnTo>
                <a:lnTo>
                  <a:pt x="443" y="970"/>
                </a:lnTo>
                <a:lnTo>
                  <a:pt x="446" y="981"/>
                </a:lnTo>
                <a:lnTo>
                  <a:pt x="447" y="990"/>
                </a:lnTo>
                <a:lnTo>
                  <a:pt x="450" y="998"/>
                </a:lnTo>
                <a:lnTo>
                  <a:pt x="452" y="1006"/>
                </a:lnTo>
                <a:lnTo>
                  <a:pt x="456" y="1014"/>
                </a:lnTo>
                <a:lnTo>
                  <a:pt x="460" y="1022"/>
                </a:lnTo>
                <a:lnTo>
                  <a:pt x="466" y="1029"/>
                </a:lnTo>
                <a:lnTo>
                  <a:pt x="472" y="1036"/>
                </a:lnTo>
                <a:lnTo>
                  <a:pt x="478" y="1041"/>
                </a:lnTo>
                <a:lnTo>
                  <a:pt x="484" y="1046"/>
                </a:lnTo>
                <a:lnTo>
                  <a:pt x="492" y="1052"/>
                </a:lnTo>
                <a:lnTo>
                  <a:pt x="499" y="1056"/>
                </a:lnTo>
                <a:lnTo>
                  <a:pt x="507" y="1060"/>
                </a:lnTo>
                <a:lnTo>
                  <a:pt x="516" y="1062"/>
                </a:lnTo>
                <a:lnTo>
                  <a:pt x="524" y="1064"/>
                </a:lnTo>
                <a:lnTo>
                  <a:pt x="534" y="1065"/>
                </a:lnTo>
                <a:lnTo>
                  <a:pt x="541" y="1065"/>
                </a:lnTo>
                <a:lnTo>
                  <a:pt x="559" y="1064"/>
                </a:lnTo>
                <a:lnTo>
                  <a:pt x="576" y="1060"/>
                </a:lnTo>
                <a:lnTo>
                  <a:pt x="592" y="1054"/>
                </a:lnTo>
                <a:lnTo>
                  <a:pt x="609" y="1048"/>
                </a:lnTo>
                <a:lnTo>
                  <a:pt x="625" y="1041"/>
                </a:lnTo>
                <a:lnTo>
                  <a:pt x="643" y="1034"/>
                </a:lnTo>
                <a:lnTo>
                  <a:pt x="652" y="1033"/>
                </a:lnTo>
                <a:lnTo>
                  <a:pt x="661" y="1030"/>
                </a:lnTo>
                <a:lnTo>
                  <a:pt x="671" y="1030"/>
                </a:lnTo>
                <a:lnTo>
                  <a:pt x="680" y="1029"/>
                </a:lnTo>
                <a:lnTo>
                  <a:pt x="695" y="1030"/>
                </a:lnTo>
                <a:lnTo>
                  <a:pt x="708" y="1033"/>
                </a:lnTo>
                <a:lnTo>
                  <a:pt x="719" y="1037"/>
                </a:lnTo>
                <a:lnTo>
                  <a:pt x="727" y="1042"/>
                </a:lnTo>
                <a:lnTo>
                  <a:pt x="735" y="1048"/>
                </a:lnTo>
                <a:lnTo>
                  <a:pt x="741" y="1056"/>
                </a:lnTo>
                <a:lnTo>
                  <a:pt x="747" y="1064"/>
                </a:lnTo>
                <a:lnTo>
                  <a:pt x="752" y="1072"/>
                </a:lnTo>
                <a:lnTo>
                  <a:pt x="761" y="1089"/>
                </a:lnTo>
                <a:lnTo>
                  <a:pt x="771" y="1105"/>
                </a:lnTo>
                <a:lnTo>
                  <a:pt x="777" y="1113"/>
                </a:lnTo>
                <a:lnTo>
                  <a:pt x="784" y="1121"/>
                </a:lnTo>
                <a:lnTo>
                  <a:pt x="792" y="1126"/>
                </a:lnTo>
                <a:lnTo>
                  <a:pt x="801" y="1132"/>
                </a:lnTo>
                <a:lnTo>
                  <a:pt x="903" y="1132"/>
                </a:lnTo>
                <a:lnTo>
                  <a:pt x="909" y="1137"/>
                </a:lnTo>
                <a:lnTo>
                  <a:pt x="915" y="1144"/>
                </a:lnTo>
                <a:lnTo>
                  <a:pt x="920" y="1149"/>
                </a:lnTo>
                <a:lnTo>
                  <a:pt x="924" y="1157"/>
                </a:lnTo>
                <a:lnTo>
                  <a:pt x="932" y="1172"/>
                </a:lnTo>
                <a:lnTo>
                  <a:pt x="940" y="1189"/>
                </a:lnTo>
                <a:lnTo>
                  <a:pt x="952" y="1224"/>
                </a:lnTo>
                <a:lnTo>
                  <a:pt x="964" y="1261"/>
                </a:lnTo>
                <a:lnTo>
                  <a:pt x="969" y="1278"/>
                </a:lnTo>
                <a:lnTo>
                  <a:pt x="977" y="1294"/>
                </a:lnTo>
                <a:lnTo>
                  <a:pt x="987" y="1309"/>
                </a:lnTo>
                <a:lnTo>
                  <a:pt x="996" y="1322"/>
                </a:lnTo>
                <a:lnTo>
                  <a:pt x="1003" y="1327"/>
                </a:lnTo>
                <a:lnTo>
                  <a:pt x="1008" y="1333"/>
                </a:lnTo>
                <a:lnTo>
                  <a:pt x="1016" y="1338"/>
                </a:lnTo>
                <a:lnTo>
                  <a:pt x="1023" y="1341"/>
                </a:lnTo>
                <a:lnTo>
                  <a:pt x="1031" y="1345"/>
                </a:lnTo>
                <a:lnTo>
                  <a:pt x="1040" y="1346"/>
                </a:lnTo>
                <a:lnTo>
                  <a:pt x="1049" y="1347"/>
                </a:lnTo>
                <a:lnTo>
                  <a:pt x="1060" y="1349"/>
                </a:lnTo>
                <a:lnTo>
                  <a:pt x="1068" y="1347"/>
                </a:lnTo>
                <a:lnTo>
                  <a:pt x="1076" y="1345"/>
                </a:lnTo>
                <a:lnTo>
                  <a:pt x="1084" y="1341"/>
                </a:lnTo>
                <a:lnTo>
                  <a:pt x="1091" y="1337"/>
                </a:lnTo>
                <a:lnTo>
                  <a:pt x="1099" y="1331"/>
                </a:lnTo>
                <a:lnTo>
                  <a:pt x="1107" y="1327"/>
                </a:lnTo>
                <a:lnTo>
                  <a:pt x="1116" y="1325"/>
                </a:lnTo>
                <a:lnTo>
                  <a:pt x="1127" y="1325"/>
                </a:lnTo>
                <a:lnTo>
                  <a:pt x="1136" y="1325"/>
                </a:lnTo>
                <a:lnTo>
                  <a:pt x="1144" y="1329"/>
                </a:lnTo>
                <a:lnTo>
                  <a:pt x="1152" y="1333"/>
                </a:lnTo>
                <a:lnTo>
                  <a:pt x="1159" y="1338"/>
                </a:lnTo>
                <a:lnTo>
                  <a:pt x="1171" y="1353"/>
                </a:lnTo>
                <a:lnTo>
                  <a:pt x="1181" y="1369"/>
                </a:lnTo>
                <a:lnTo>
                  <a:pt x="1192" y="1386"/>
                </a:lnTo>
                <a:lnTo>
                  <a:pt x="1205" y="1401"/>
                </a:lnTo>
                <a:lnTo>
                  <a:pt x="1212" y="1406"/>
                </a:lnTo>
                <a:lnTo>
                  <a:pt x="1220" y="1410"/>
                </a:lnTo>
                <a:lnTo>
                  <a:pt x="1229" y="1414"/>
                </a:lnTo>
                <a:lnTo>
                  <a:pt x="1240" y="1414"/>
                </a:lnTo>
                <a:lnTo>
                  <a:pt x="1259" y="1414"/>
                </a:lnTo>
                <a:lnTo>
                  <a:pt x="1276" y="1413"/>
                </a:lnTo>
                <a:lnTo>
                  <a:pt x="1292" y="1411"/>
                </a:lnTo>
                <a:lnTo>
                  <a:pt x="1306" y="1407"/>
                </a:lnTo>
                <a:lnTo>
                  <a:pt x="1320" y="1403"/>
                </a:lnTo>
                <a:lnTo>
                  <a:pt x="1332" y="1399"/>
                </a:lnTo>
                <a:lnTo>
                  <a:pt x="1344" y="1394"/>
                </a:lnTo>
                <a:lnTo>
                  <a:pt x="1354" y="1387"/>
                </a:lnTo>
                <a:lnTo>
                  <a:pt x="1364" y="1381"/>
                </a:lnTo>
                <a:lnTo>
                  <a:pt x="1372" y="1373"/>
                </a:lnTo>
                <a:lnTo>
                  <a:pt x="1380" y="1363"/>
                </a:lnTo>
                <a:lnTo>
                  <a:pt x="1386" y="1354"/>
                </a:lnTo>
                <a:lnTo>
                  <a:pt x="1393" y="1343"/>
                </a:lnTo>
                <a:lnTo>
                  <a:pt x="1398" y="1331"/>
                </a:lnTo>
                <a:lnTo>
                  <a:pt x="1404" y="1319"/>
                </a:lnTo>
                <a:lnTo>
                  <a:pt x="1409" y="1306"/>
                </a:lnTo>
                <a:lnTo>
                  <a:pt x="1408" y="1294"/>
                </a:lnTo>
                <a:lnTo>
                  <a:pt x="1406" y="1285"/>
                </a:lnTo>
                <a:lnTo>
                  <a:pt x="1404" y="1277"/>
                </a:lnTo>
                <a:lnTo>
                  <a:pt x="1400" y="1270"/>
                </a:lnTo>
                <a:lnTo>
                  <a:pt x="1396" y="1265"/>
                </a:lnTo>
                <a:lnTo>
                  <a:pt x="1390" y="1261"/>
                </a:lnTo>
                <a:lnTo>
                  <a:pt x="1385" y="1257"/>
                </a:lnTo>
                <a:lnTo>
                  <a:pt x="1380" y="1254"/>
                </a:lnTo>
                <a:lnTo>
                  <a:pt x="1368" y="1249"/>
                </a:lnTo>
                <a:lnTo>
                  <a:pt x="1356" y="1244"/>
                </a:lnTo>
                <a:lnTo>
                  <a:pt x="1350" y="1241"/>
                </a:lnTo>
                <a:lnTo>
                  <a:pt x="1345" y="1237"/>
                </a:lnTo>
                <a:lnTo>
                  <a:pt x="1341" y="1233"/>
                </a:lnTo>
                <a:lnTo>
                  <a:pt x="1337" y="1228"/>
                </a:lnTo>
                <a:lnTo>
                  <a:pt x="1336" y="1224"/>
                </a:lnTo>
                <a:lnTo>
                  <a:pt x="1334" y="1218"/>
                </a:lnTo>
                <a:lnTo>
                  <a:pt x="1336" y="1213"/>
                </a:lnTo>
                <a:lnTo>
                  <a:pt x="1336" y="1206"/>
                </a:lnTo>
                <a:lnTo>
                  <a:pt x="1336" y="1201"/>
                </a:lnTo>
                <a:lnTo>
                  <a:pt x="1336" y="1196"/>
                </a:lnTo>
                <a:lnTo>
                  <a:pt x="1334" y="1190"/>
                </a:lnTo>
                <a:lnTo>
                  <a:pt x="1330" y="1186"/>
                </a:lnTo>
                <a:lnTo>
                  <a:pt x="1329" y="1182"/>
                </a:lnTo>
                <a:lnTo>
                  <a:pt x="1326" y="1180"/>
                </a:lnTo>
                <a:lnTo>
                  <a:pt x="1324" y="1177"/>
                </a:lnTo>
                <a:lnTo>
                  <a:pt x="1320" y="1176"/>
                </a:lnTo>
                <a:lnTo>
                  <a:pt x="1310" y="1172"/>
                </a:lnTo>
                <a:lnTo>
                  <a:pt x="1301" y="1168"/>
                </a:lnTo>
                <a:lnTo>
                  <a:pt x="1292" y="1165"/>
                </a:lnTo>
                <a:lnTo>
                  <a:pt x="1284" y="1161"/>
                </a:lnTo>
                <a:lnTo>
                  <a:pt x="1281" y="1158"/>
                </a:lnTo>
                <a:lnTo>
                  <a:pt x="1279" y="1156"/>
                </a:lnTo>
                <a:lnTo>
                  <a:pt x="1277" y="1153"/>
                </a:lnTo>
                <a:lnTo>
                  <a:pt x="1276" y="1150"/>
                </a:lnTo>
                <a:lnTo>
                  <a:pt x="1285" y="1132"/>
                </a:lnTo>
                <a:lnTo>
                  <a:pt x="1295" y="1113"/>
                </a:lnTo>
                <a:lnTo>
                  <a:pt x="1295" y="1108"/>
                </a:lnTo>
                <a:lnTo>
                  <a:pt x="1293" y="1102"/>
                </a:lnTo>
                <a:lnTo>
                  <a:pt x="1292" y="1097"/>
                </a:lnTo>
                <a:lnTo>
                  <a:pt x="1289" y="1093"/>
                </a:lnTo>
                <a:lnTo>
                  <a:pt x="1283" y="1086"/>
                </a:lnTo>
                <a:lnTo>
                  <a:pt x="1276" y="1081"/>
                </a:lnTo>
                <a:lnTo>
                  <a:pt x="1271" y="1076"/>
                </a:lnTo>
                <a:lnTo>
                  <a:pt x="1264" y="1070"/>
                </a:lnTo>
                <a:lnTo>
                  <a:pt x="1261" y="1068"/>
                </a:lnTo>
                <a:lnTo>
                  <a:pt x="1260" y="1064"/>
                </a:lnTo>
                <a:lnTo>
                  <a:pt x="1259" y="1058"/>
                </a:lnTo>
                <a:lnTo>
                  <a:pt x="1259" y="1053"/>
                </a:lnTo>
                <a:lnTo>
                  <a:pt x="1264" y="1012"/>
                </a:lnTo>
                <a:lnTo>
                  <a:pt x="1279" y="998"/>
                </a:lnTo>
                <a:lnTo>
                  <a:pt x="1296" y="982"/>
                </a:lnTo>
                <a:lnTo>
                  <a:pt x="1312" y="966"/>
                </a:lnTo>
                <a:lnTo>
                  <a:pt x="1318" y="957"/>
                </a:lnTo>
                <a:lnTo>
                  <a:pt x="1317" y="949"/>
                </a:lnTo>
                <a:lnTo>
                  <a:pt x="1316" y="942"/>
                </a:lnTo>
                <a:lnTo>
                  <a:pt x="1312" y="936"/>
                </a:lnTo>
                <a:lnTo>
                  <a:pt x="1306" y="929"/>
                </a:lnTo>
                <a:lnTo>
                  <a:pt x="1301" y="922"/>
                </a:lnTo>
                <a:lnTo>
                  <a:pt x="1295" y="917"/>
                </a:lnTo>
                <a:lnTo>
                  <a:pt x="1288" y="913"/>
                </a:lnTo>
                <a:lnTo>
                  <a:pt x="1280" y="908"/>
                </a:lnTo>
                <a:lnTo>
                  <a:pt x="1265" y="901"/>
                </a:lnTo>
                <a:lnTo>
                  <a:pt x="1251" y="896"/>
                </a:lnTo>
                <a:lnTo>
                  <a:pt x="1237" y="892"/>
                </a:lnTo>
                <a:lnTo>
                  <a:pt x="1228" y="890"/>
                </a:lnTo>
                <a:lnTo>
                  <a:pt x="1216" y="890"/>
                </a:lnTo>
                <a:lnTo>
                  <a:pt x="1205" y="890"/>
                </a:lnTo>
                <a:lnTo>
                  <a:pt x="1196" y="890"/>
                </a:lnTo>
                <a:lnTo>
                  <a:pt x="1187" y="890"/>
                </a:lnTo>
                <a:lnTo>
                  <a:pt x="1173" y="892"/>
                </a:lnTo>
                <a:lnTo>
                  <a:pt x="1164" y="892"/>
                </a:lnTo>
                <a:lnTo>
                  <a:pt x="1161" y="890"/>
                </a:lnTo>
                <a:lnTo>
                  <a:pt x="1159" y="888"/>
                </a:lnTo>
                <a:lnTo>
                  <a:pt x="1157" y="885"/>
                </a:lnTo>
                <a:lnTo>
                  <a:pt x="1156" y="878"/>
                </a:lnTo>
                <a:lnTo>
                  <a:pt x="1143" y="890"/>
                </a:lnTo>
                <a:lnTo>
                  <a:pt x="1127" y="905"/>
                </a:lnTo>
                <a:lnTo>
                  <a:pt x="1112" y="922"/>
                </a:lnTo>
                <a:lnTo>
                  <a:pt x="1095" y="938"/>
                </a:lnTo>
                <a:lnTo>
                  <a:pt x="1079" y="956"/>
                </a:lnTo>
                <a:lnTo>
                  <a:pt x="1063" y="969"/>
                </a:lnTo>
                <a:lnTo>
                  <a:pt x="1053" y="974"/>
                </a:lnTo>
                <a:lnTo>
                  <a:pt x="1045" y="978"/>
                </a:lnTo>
                <a:lnTo>
                  <a:pt x="1037" y="980"/>
                </a:lnTo>
                <a:lnTo>
                  <a:pt x="1029" y="981"/>
                </a:lnTo>
                <a:lnTo>
                  <a:pt x="1020" y="981"/>
                </a:lnTo>
                <a:lnTo>
                  <a:pt x="1012" y="978"/>
                </a:lnTo>
                <a:lnTo>
                  <a:pt x="1004" y="976"/>
                </a:lnTo>
                <a:lnTo>
                  <a:pt x="997" y="972"/>
                </a:lnTo>
                <a:lnTo>
                  <a:pt x="987" y="962"/>
                </a:lnTo>
                <a:lnTo>
                  <a:pt x="976" y="950"/>
                </a:lnTo>
                <a:lnTo>
                  <a:pt x="967" y="940"/>
                </a:lnTo>
                <a:lnTo>
                  <a:pt x="956" y="930"/>
                </a:lnTo>
                <a:lnTo>
                  <a:pt x="949" y="926"/>
                </a:lnTo>
                <a:lnTo>
                  <a:pt x="943" y="924"/>
                </a:lnTo>
                <a:lnTo>
                  <a:pt x="936" y="921"/>
                </a:lnTo>
                <a:lnTo>
                  <a:pt x="927" y="921"/>
                </a:lnTo>
                <a:lnTo>
                  <a:pt x="919" y="921"/>
                </a:lnTo>
                <a:lnTo>
                  <a:pt x="912" y="924"/>
                </a:lnTo>
                <a:lnTo>
                  <a:pt x="905" y="926"/>
                </a:lnTo>
                <a:lnTo>
                  <a:pt x="900" y="930"/>
                </a:lnTo>
                <a:lnTo>
                  <a:pt x="895" y="933"/>
                </a:lnTo>
                <a:lnTo>
                  <a:pt x="888" y="936"/>
                </a:lnTo>
                <a:lnTo>
                  <a:pt x="881" y="938"/>
                </a:lnTo>
                <a:lnTo>
                  <a:pt x="873" y="938"/>
                </a:lnTo>
                <a:lnTo>
                  <a:pt x="864" y="937"/>
                </a:lnTo>
                <a:lnTo>
                  <a:pt x="852" y="932"/>
                </a:lnTo>
                <a:lnTo>
                  <a:pt x="839" y="925"/>
                </a:lnTo>
                <a:lnTo>
                  <a:pt x="824" y="917"/>
                </a:lnTo>
                <a:lnTo>
                  <a:pt x="811" y="909"/>
                </a:lnTo>
                <a:lnTo>
                  <a:pt x="799" y="901"/>
                </a:lnTo>
                <a:lnTo>
                  <a:pt x="792" y="894"/>
                </a:lnTo>
                <a:lnTo>
                  <a:pt x="789" y="890"/>
                </a:lnTo>
                <a:lnTo>
                  <a:pt x="789" y="884"/>
                </a:lnTo>
                <a:lnTo>
                  <a:pt x="789" y="877"/>
                </a:lnTo>
                <a:lnTo>
                  <a:pt x="792" y="872"/>
                </a:lnTo>
                <a:lnTo>
                  <a:pt x="793" y="868"/>
                </a:lnTo>
                <a:lnTo>
                  <a:pt x="799" y="861"/>
                </a:lnTo>
                <a:lnTo>
                  <a:pt x="804" y="854"/>
                </a:lnTo>
                <a:lnTo>
                  <a:pt x="809" y="849"/>
                </a:lnTo>
                <a:lnTo>
                  <a:pt x="815" y="841"/>
                </a:lnTo>
                <a:lnTo>
                  <a:pt x="816" y="837"/>
                </a:lnTo>
                <a:lnTo>
                  <a:pt x="817" y="832"/>
                </a:lnTo>
                <a:lnTo>
                  <a:pt x="819" y="826"/>
                </a:lnTo>
                <a:lnTo>
                  <a:pt x="819" y="818"/>
                </a:lnTo>
                <a:lnTo>
                  <a:pt x="819" y="812"/>
                </a:lnTo>
                <a:lnTo>
                  <a:pt x="817" y="806"/>
                </a:lnTo>
                <a:lnTo>
                  <a:pt x="816" y="801"/>
                </a:lnTo>
                <a:lnTo>
                  <a:pt x="813" y="796"/>
                </a:lnTo>
                <a:lnTo>
                  <a:pt x="808" y="788"/>
                </a:lnTo>
                <a:lnTo>
                  <a:pt x="801" y="781"/>
                </a:lnTo>
                <a:lnTo>
                  <a:pt x="795" y="774"/>
                </a:lnTo>
                <a:lnTo>
                  <a:pt x="788" y="768"/>
                </a:lnTo>
                <a:lnTo>
                  <a:pt x="785" y="764"/>
                </a:lnTo>
                <a:lnTo>
                  <a:pt x="784" y="761"/>
                </a:lnTo>
                <a:lnTo>
                  <a:pt x="783" y="757"/>
                </a:lnTo>
                <a:lnTo>
                  <a:pt x="783" y="752"/>
                </a:lnTo>
                <a:lnTo>
                  <a:pt x="784" y="746"/>
                </a:lnTo>
                <a:lnTo>
                  <a:pt x="785" y="742"/>
                </a:lnTo>
                <a:lnTo>
                  <a:pt x="789" y="738"/>
                </a:lnTo>
                <a:lnTo>
                  <a:pt x="793" y="736"/>
                </a:lnTo>
                <a:lnTo>
                  <a:pt x="804" y="729"/>
                </a:lnTo>
                <a:lnTo>
                  <a:pt x="816" y="724"/>
                </a:lnTo>
                <a:lnTo>
                  <a:pt x="828" y="718"/>
                </a:lnTo>
                <a:lnTo>
                  <a:pt x="839" y="713"/>
                </a:lnTo>
                <a:lnTo>
                  <a:pt x="843" y="708"/>
                </a:lnTo>
                <a:lnTo>
                  <a:pt x="847" y="704"/>
                </a:lnTo>
                <a:lnTo>
                  <a:pt x="848" y="698"/>
                </a:lnTo>
                <a:lnTo>
                  <a:pt x="849" y="692"/>
                </a:lnTo>
                <a:lnTo>
                  <a:pt x="848" y="683"/>
                </a:lnTo>
                <a:lnTo>
                  <a:pt x="843" y="673"/>
                </a:lnTo>
                <a:lnTo>
                  <a:pt x="837" y="663"/>
                </a:lnTo>
                <a:lnTo>
                  <a:pt x="829" y="653"/>
                </a:lnTo>
                <a:lnTo>
                  <a:pt x="821" y="645"/>
                </a:lnTo>
                <a:lnTo>
                  <a:pt x="813" y="639"/>
                </a:lnTo>
                <a:lnTo>
                  <a:pt x="807" y="633"/>
                </a:lnTo>
                <a:lnTo>
                  <a:pt x="801" y="632"/>
                </a:lnTo>
                <a:lnTo>
                  <a:pt x="795" y="633"/>
                </a:lnTo>
                <a:lnTo>
                  <a:pt x="789" y="636"/>
                </a:lnTo>
                <a:lnTo>
                  <a:pt x="784" y="640"/>
                </a:lnTo>
                <a:lnTo>
                  <a:pt x="779" y="644"/>
                </a:lnTo>
                <a:lnTo>
                  <a:pt x="773" y="648"/>
                </a:lnTo>
                <a:lnTo>
                  <a:pt x="768" y="652"/>
                </a:lnTo>
                <a:lnTo>
                  <a:pt x="761" y="655"/>
                </a:lnTo>
                <a:lnTo>
                  <a:pt x="752" y="656"/>
                </a:lnTo>
                <a:lnTo>
                  <a:pt x="747" y="655"/>
                </a:lnTo>
                <a:lnTo>
                  <a:pt x="743" y="652"/>
                </a:lnTo>
                <a:lnTo>
                  <a:pt x="739" y="647"/>
                </a:lnTo>
                <a:lnTo>
                  <a:pt x="737" y="641"/>
                </a:lnTo>
                <a:lnTo>
                  <a:pt x="735" y="625"/>
                </a:lnTo>
                <a:lnTo>
                  <a:pt x="735" y="608"/>
                </a:lnTo>
                <a:lnTo>
                  <a:pt x="735" y="600"/>
                </a:lnTo>
                <a:lnTo>
                  <a:pt x="735" y="585"/>
                </a:lnTo>
                <a:lnTo>
                  <a:pt x="735" y="569"/>
                </a:lnTo>
                <a:lnTo>
                  <a:pt x="735" y="553"/>
                </a:lnTo>
                <a:lnTo>
                  <a:pt x="733" y="527"/>
                </a:lnTo>
                <a:lnTo>
                  <a:pt x="731" y="503"/>
                </a:lnTo>
                <a:lnTo>
                  <a:pt x="725" y="480"/>
                </a:lnTo>
                <a:lnTo>
                  <a:pt x="720" y="460"/>
                </a:lnTo>
                <a:lnTo>
                  <a:pt x="712" y="440"/>
                </a:lnTo>
                <a:lnTo>
                  <a:pt x="704" y="421"/>
                </a:lnTo>
                <a:lnTo>
                  <a:pt x="695" y="404"/>
                </a:lnTo>
                <a:lnTo>
                  <a:pt x="687" y="387"/>
                </a:lnTo>
                <a:lnTo>
                  <a:pt x="677" y="369"/>
                </a:lnTo>
                <a:lnTo>
                  <a:pt x="668" y="351"/>
                </a:lnTo>
                <a:lnTo>
                  <a:pt x="660" y="332"/>
                </a:lnTo>
                <a:lnTo>
                  <a:pt x="653" y="312"/>
                </a:lnTo>
                <a:lnTo>
                  <a:pt x="647" y="289"/>
                </a:lnTo>
                <a:lnTo>
                  <a:pt x="643" y="265"/>
                </a:lnTo>
                <a:lnTo>
                  <a:pt x="639" y="239"/>
                </a:lnTo>
                <a:lnTo>
                  <a:pt x="639" y="211"/>
                </a:lnTo>
                <a:lnTo>
                  <a:pt x="636" y="196"/>
                </a:lnTo>
                <a:lnTo>
                  <a:pt x="632" y="180"/>
                </a:lnTo>
                <a:lnTo>
                  <a:pt x="628" y="164"/>
                </a:lnTo>
                <a:lnTo>
                  <a:pt x="627" y="151"/>
                </a:lnTo>
                <a:lnTo>
                  <a:pt x="615" y="137"/>
                </a:lnTo>
                <a:lnTo>
                  <a:pt x="600" y="124"/>
                </a:lnTo>
                <a:lnTo>
                  <a:pt x="595" y="117"/>
                </a:lnTo>
                <a:lnTo>
                  <a:pt x="589" y="109"/>
                </a:lnTo>
                <a:lnTo>
                  <a:pt x="585" y="100"/>
                </a:lnTo>
                <a:lnTo>
                  <a:pt x="584" y="90"/>
                </a:lnTo>
                <a:lnTo>
                  <a:pt x="585" y="82"/>
                </a:lnTo>
                <a:lnTo>
                  <a:pt x="588" y="75"/>
                </a:lnTo>
                <a:lnTo>
                  <a:pt x="592" y="68"/>
                </a:lnTo>
                <a:lnTo>
                  <a:pt x="597" y="63"/>
                </a:lnTo>
                <a:lnTo>
                  <a:pt x="601" y="58"/>
                </a:lnTo>
                <a:lnTo>
                  <a:pt x="607" y="51"/>
                </a:lnTo>
                <a:lnTo>
                  <a:pt x="611" y="44"/>
                </a:lnTo>
                <a:lnTo>
                  <a:pt x="615" y="36"/>
                </a:lnTo>
                <a:lnTo>
                  <a:pt x="604" y="32"/>
                </a:lnTo>
                <a:lnTo>
                  <a:pt x="595" y="28"/>
                </a:lnTo>
                <a:lnTo>
                  <a:pt x="585" y="22"/>
                </a:lnTo>
                <a:lnTo>
                  <a:pt x="577" y="15"/>
                </a:lnTo>
                <a:lnTo>
                  <a:pt x="569" y="10"/>
                </a:lnTo>
                <a:lnTo>
                  <a:pt x="561" y="4"/>
                </a:lnTo>
                <a:lnTo>
                  <a:pt x="552" y="2"/>
                </a:lnTo>
                <a:lnTo>
                  <a:pt x="541" y="0"/>
                </a:lnTo>
                <a:lnTo>
                  <a:pt x="534" y="0"/>
                </a:lnTo>
                <a:lnTo>
                  <a:pt x="527" y="3"/>
                </a:lnTo>
                <a:lnTo>
                  <a:pt x="522" y="6"/>
                </a:lnTo>
                <a:lnTo>
                  <a:pt x="518" y="11"/>
                </a:lnTo>
                <a:lnTo>
                  <a:pt x="515" y="16"/>
                </a:lnTo>
                <a:lnTo>
                  <a:pt x="512" y="22"/>
                </a:lnTo>
                <a:lnTo>
                  <a:pt x="511" y="28"/>
                </a:lnTo>
                <a:lnTo>
                  <a:pt x="510" y="36"/>
                </a:lnTo>
                <a:lnTo>
                  <a:pt x="508" y="51"/>
                </a:lnTo>
                <a:lnTo>
                  <a:pt x="507" y="66"/>
                </a:lnTo>
                <a:lnTo>
                  <a:pt x="507" y="72"/>
                </a:lnTo>
                <a:lnTo>
                  <a:pt x="504" y="79"/>
                </a:lnTo>
                <a:lnTo>
                  <a:pt x="503" y="86"/>
                </a:lnTo>
                <a:lnTo>
                  <a:pt x="500" y="90"/>
                </a:lnTo>
                <a:lnTo>
                  <a:pt x="495" y="96"/>
                </a:lnTo>
                <a:lnTo>
                  <a:pt x="490" y="102"/>
                </a:lnTo>
                <a:lnTo>
                  <a:pt x="486" y="107"/>
                </a:lnTo>
                <a:lnTo>
                  <a:pt x="480" y="111"/>
                </a:lnTo>
                <a:lnTo>
                  <a:pt x="470" y="117"/>
                </a:lnTo>
                <a:lnTo>
                  <a:pt x="459" y="123"/>
                </a:lnTo>
                <a:lnTo>
                  <a:pt x="448" y="127"/>
                </a:lnTo>
                <a:lnTo>
                  <a:pt x="438" y="133"/>
                </a:lnTo>
                <a:lnTo>
                  <a:pt x="434" y="136"/>
                </a:lnTo>
                <a:lnTo>
                  <a:pt x="430" y="140"/>
                </a:lnTo>
                <a:lnTo>
                  <a:pt x="426" y="145"/>
                </a:lnTo>
                <a:lnTo>
                  <a:pt x="422" y="151"/>
                </a:lnTo>
                <a:lnTo>
                  <a:pt x="408" y="165"/>
                </a:lnTo>
                <a:lnTo>
                  <a:pt x="398" y="183"/>
                </a:lnTo>
                <a:lnTo>
                  <a:pt x="387" y="203"/>
                </a:lnTo>
                <a:lnTo>
                  <a:pt x="375" y="221"/>
                </a:lnTo>
                <a:lnTo>
                  <a:pt x="368" y="229"/>
                </a:lnTo>
                <a:lnTo>
                  <a:pt x="362" y="237"/>
                </a:lnTo>
                <a:lnTo>
                  <a:pt x="354" y="245"/>
                </a:lnTo>
                <a:lnTo>
                  <a:pt x="346" y="252"/>
                </a:lnTo>
                <a:lnTo>
                  <a:pt x="336" y="257"/>
                </a:lnTo>
                <a:lnTo>
                  <a:pt x="326" y="261"/>
                </a:lnTo>
                <a:lnTo>
                  <a:pt x="314" y="264"/>
                </a:lnTo>
                <a:lnTo>
                  <a:pt x="302" y="264"/>
                </a:lnTo>
                <a:lnTo>
                  <a:pt x="290" y="265"/>
                </a:lnTo>
                <a:lnTo>
                  <a:pt x="279" y="268"/>
                </a:lnTo>
                <a:lnTo>
                  <a:pt x="270" y="272"/>
                </a:lnTo>
                <a:lnTo>
                  <a:pt x="259" y="279"/>
                </a:lnTo>
                <a:lnTo>
                  <a:pt x="250" y="285"/>
                </a:lnTo>
                <a:lnTo>
                  <a:pt x="240" y="292"/>
                </a:lnTo>
                <a:lnTo>
                  <a:pt x="232" y="301"/>
                </a:lnTo>
                <a:lnTo>
                  <a:pt x="223" y="309"/>
                </a:lnTo>
                <a:lnTo>
                  <a:pt x="194" y="345"/>
                </a:lnTo>
                <a:lnTo>
                  <a:pt x="168" y="373"/>
                </a:lnTo>
                <a:lnTo>
                  <a:pt x="159" y="379"/>
                </a:lnTo>
                <a:lnTo>
                  <a:pt x="148" y="384"/>
                </a:lnTo>
                <a:lnTo>
                  <a:pt x="138" y="388"/>
                </a:lnTo>
                <a:lnTo>
                  <a:pt x="126" y="391"/>
                </a:lnTo>
                <a:lnTo>
                  <a:pt x="100" y="396"/>
                </a:lnTo>
                <a:lnTo>
                  <a:pt x="76" y="400"/>
                </a:lnTo>
                <a:lnTo>
                  <a:pt x="66" y="403"/>
                </a:lnTo>
                <a:lnTo>
                  <a:pt x="54" y="405"/>
                </a:lnTo>
                <a:lnTo>
                  <a:pt x="44" y="409"/>
                </a:lnTo>
                <a:lnTo>
                  <a:pt x="35" y="413"/>
                </a:lnTo>
                <a:lnTo>
                  <a:pt x="27" y="419"/>
                </a:lnTo>
                <a:lnTo>
                  <a:pt x="20" y="427"/>
                </a:lnTo>
                <a:lnTo>
                  <a:pt x="15" y="435"/>
                </a:lnTo>
                <a:lnTo>
                  <a:pt x="12" y="445"/>
                </a:lnTo>
                <a:lnTo>
                  <a:pt x="0" y="45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Freeform 78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1461968" y="1772711"/>
            <a:ext cx="102891" cy="92510"/>
          </a:xfrm>
          <a:custGeom>
            <a:avLst/>
            <a:gdLst>
              <a:gd name="T0" fmla="*/ 174 w 205"/>
              <a:gd name="T1" fmla="*/ 89 h 175"/>
              <a:gd name="T2" fmla="*/ 172 w 205"/>
              <a:gd name="T3" fmla="*/ 89 h 175"/>
              <a:gd name="T4" fmla="*/ 169 w 205"/>
              <a:gd name="T5" fmla="*/ 87 h 175"/>
              <a:gd name="T6" fmla="*/ 166 w 205"/>
              <a:gd name="T7" fmla="*/ 83 h 175"/>
              <a:gd name="T8" fmla="*/ 162 w 205"/>
              <a:gd name="T9" fmla="*/ 77 h 175"/>
              <a:gd name="T10" fmla="*/ 156 w 205"/>
              <a:gd name="T11" fmla="*/ 64 h 175"/>
              <a:gd name="T12" fmla="*/ 148 w 205"/>
              <a:gd name="T13" fmla="*/ 50 h 175"/>
              <a:gd name="T14" fmla="*/ 134 w 205"/>
              <a:gd name="T15" fmla="*/ 19 h 175"/>
              <a:gd name="T16" fmla="*/ 126 w 205"/>
              <a:gd name="T17" fmla="*/ 0 h 175"/>
              <a:gd name="T18" fmla="*/ 116 w 205"/>
              <a:gd name="T19" fmla="*/ 2 h 175"/>
              <a:gd name="T20" fmla="*/ 105 w 205"/>
              <a:gd name="T21" fmla="*/ 3 h 175"/>
              <a:gd name="T22" fmla="*/ 94 w 205"/>
              <a:gd name="T23" fmla="*/ 7 h 175"/>
              <a:gd name="T24" fmla="*/ 84 w 205"/>
              <a:gd name="T25" fmla="*/ 10 h 175"/>
              <a:gd name="T26" fmla="*/ 73 w 205"/>
              <a:gd name="T27" fmla="*/ 15 h 175"/>
              <a:gd name="T28" fmla="*/ 62 w 205"/>
              <a:gd name="T29" fmla="*/ 20 h 175"/>
              <a:gd name="T30" fmla="*/ 53 w 205"/>
              <a:gd name="T31" fmla="*/ 26 h 175"/>
              <a:gd name="T32" fmla="*/ 42 w 205"/>
              <a:gd name="T33" fmla="*/ 34 h 175"/>
              <a:gd name="T34" fmla="*/ 34 w 205"/>
              <a:gd name="T35" fmla="*/ 40 h 175"/>
              <a:gd name="T36" fmla="*/ 27 w 205"/>
              <a:gd name="T37" fmla="*/ 50 h 175"/>
              <a:gd name="T38" fmla="*/ 19 w 205"/>
              <a:gd name="T39" fmla="*/ 59 h 175"/>
              <a:gd name="T40" fmla="*/ 12 w 205"/>
              <a:gd name="T41" fmla="*/ 69 h 175"/>
              <a:gd name="T42" fmla="*/ 8 w 205"/>
              <a:gd name="T43" fmla="*/ 80 h 175"/>
              <a:gd name="T44" fmla="*/ 4 w 205"/>
              <a:gd name="T45" fmla="*/ 92 h 175"/>
              <a:gd name="T46" fmla="*/ 1 w 205"/>
              <a:gd name="T47" fmla="*/ 105 h 175"/>
              <a:gd name="T48" fmla="*/ 0 w 205"/>
              <a:gd name="T49" fmla="*/ 120 h 175"/>
              <a:gd name="T50" fmla="*/ 0 w 205"/>
              <a:gd name="T51" fmla="*/ 133 h 175"/>
              <a:gd name="T52" fmla="*/ 1 w 205"/>
              <a:gd name="T53" fmla="*/ 144 h 175"/>
              <a:gd name="T54" fmla="*/ 1 w 205"/>
              <a:gd name="T55" fmla="*/ 153 h 175"/>
              <a:gd name="T56" fmla="*/ 4 w 205"/>
              <a:gd name="T57" fmla="*/ 161 h 175"/>
              <a:gd name="T58" fmla="*/ 8 w 205"/>
              <a:gd name="T59" fmla="*/ 167 h 175"/>
              <a:gd name="T60" fmla="*/ 13 w 205"/>
              <a:gd name="T61" fmla="*/ 171 h 175"/>
              <a:gd name="T62" fmla="*/ 20 w 205"/>
              <a:gd name="T63" fmla="*/ 173 h 175"/>
              <a:gd name="T64" fmla="*/ 31 w 205"/>
              <a:gd name="T65" fmla="*/ 175 h 175"/>
              <a:gd name="T66" fmla="*/ 42 w 205"/>
              <a:gd name="T67" fmla="*/ 173 h 175"/>
              <a:gd name="T68" fmla="*/ 54 w 205"/>
              <a:gd name="T69" fmla="*/ 172 h 175"/>
              <a:gd name="T70" fmla="*/ 65 w 205"/>
              <a:gd name="T71" fmla="*/ 168 h 175"/>
              <a:gd name="T72" fmla="*/ 74 w 205"/>
              <a:gd name="T73" fmla="*/ 165 h 175"/>
              <a:gd name="T74" fmla="*/ 82 w 205"/>
              <a:gd name="T75" fmla="*/ 161 h 175"/>
              <a:gd name="T76" fmla="*/ 92 w 205"/>
              <a:gd name="T77" fmla="*/ 159 h 175"/>
              <a:gd name="T78" fmla="*/ 100 w 205"/>
              <a:gd name="T79" fmla="*/ 157 h 175"/>
              <a:gd name="T80" fmla="*/ 109 w 205"/>
              <a:gd name="T81" fmla="*/ 156 h 175"/>
              <a:gd name="T82" fmla="*/ 132 w 205"/>
              <a:gd name="T83" fmla="*/ 156 h 175"/>
              <a:gd name="T84" fmla="*/ 148 w 205"/>
              <a:gd name="T85" fmla="*/ 156 h 175"/>
              <a:gd name="T86" fmla="*/ 162 w 205"/>
              <a:gd name="T87" fmla="*/ 156 h 175"/>
              <a:gd name="T88" fmla="*/ 174 w 205"/>
              <a:gd name="T89" fmla="*/ 156 h 175"/>
              <a:gd name="T90" fmla="*/ 182 w 205"/>
              <a:gd name="T91" fmla="*/ 156 h 175"/>
              <a:gd name="T92" fmla="*/ 192 w 205"/>
              <a:gd name="T93" fmla="*/ 153 h 175"/>
              <a:gd name="T94" fmla="*/ 197 w 205"/>
              <a:gd name="T95" fmla="*/ 151 h 175"/>
              <a:gd name="T96" fmla="*/ 201 w 205"/>
              <a:gd name="T97" fmla="*/ 147 h 175"/>
              <a:gd name="T98" fmla="*/ 204 w 205"/>
              <a:gd name="T99" fmla="*/ 140 h 175"/>
              <a:gd name="T100" fmla="*/ 205 w 205"/>
              <a:gd name="T101" fmla="*/ 132 h 175"/>
              <a:gd name="T102" fmla="*/ 204 w 205"/>
              <a:gd name="T103" fmla="*/ 125 h 175"/>
              <a:gd name="T104" fmla="*/ 202 w 205"/>
              <a:gd name="T105" fmla="*/ 117 h 175"/>
              <a:gd name="T106" fmla="*/ 198 w 205"/>
              <a:gd name="T107" fmla="*/ 111 h 175"/>
              <a:gd name="T108" fmla="*/ 194 w 205"/>
              <a:gd name="T109" fmla="*/ 104 h 175"/>
              <a:gd name="T110" fmla="*/ 189 w 205"/>
              <a:gd name="T111" fmla="*/ 99 h 175"/>
              <a:gd name="T112" fmla="*/ 185 w 205"/>
              <a:gd name="T113" fmla="*/ 93 h 175"/>
              <a:gd name="T114" fmla="*/ 180 w 205"/>
              <a:gd name="T115" fmla="*/ 91 h 175"/>
              <a:gd name="T116" fmla="*/ 174 w 205"/>
              <a:gd name="T117" fmla="*/ 89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5" h="175">
                <a:moveTo>
                  <a:pt x="174" y="89"/>
                </a:moveTo>
                <a:lnTo>
                  <a:pt x="172" y="89"/>
                </a:lnTo>
                <a:lnTo>
                  <a:pt x="169" y="87"/>
                </a:lnTo>
                <a:lnTo>
                  <a:pt x="166" y="83"/>
                </a:lnTo>
                <a:lnTo>
                  <a:pt x="162" y="77"/>
                </a:lnTo>
                <a:lnTo>
                  <a:pt x="156" y="64"/>
                </a:lnTo>
                <a:lnTo>
                  <a:pt x="148" y="50"/>
                </a:lnTo>
                <a:lnTo>
                  <a:pt x="134" y="19"/>
                </a:lnTo>
                <a:lnTo>
                  <a:pt x="126" y="0"/>
                </a:lnTo>
                <a:lnTo>
                  <a:pt x="116" y="2"/>
                </a:lnTo>
                <a:lnTo>
                  <a:pt x="105" y="3"/>
                </a:lnTo>
                <a:lnTo>
                  <a:pt x="94" y="7"/>
                </a:lnTo>
                <a:lnTo>
                  <a:pt x="84" y="10"/>
                </a:lnTo>
                <a:lnTo>
                  <a:pt x="73" y="15"/>
                </a:lnTo>
                <a:lnTo>
                  <a:pt x="62" y="20"/>
                </a:lnTo>
                <a:lnTo>
                  <a:pt x="53" y="26"/>
                </a:lnTo>
                <a:lnTo>
                  <a:pt x="42" y="34"/>
                </a:lnTo>
                <a:lnTo>
                  <a:pt x="34" y="40"/>
                </a:lnTo>
                <a:lnTo>
                  <a:pt x="27" y="50"/>
                </a:lnTo>
                <a:lnTo>
                  <a:pt x="19" y="59"/>
                </a:lnTo>
                <a:lnTo>
                  <a:pt x="12" y="69"/>
                </a:lnTo>
                <a:lnTo>
                  <a:pt x="8" y="80"/>
                </a:lnTo>
                <a:lnTo>
                  <a:pt x="4" y="92"/>
                </a:lnTo>
                <a:lnTo>
                  <a:pt x="1" y="105"/>
                </a:lnTo>
                <a:lnTo>
                  <a:pt x="0" y="120"/>
                </a:lnTo>
                <a:lnTo>
                  <a:pt x="0" y="133"/>
                </a:lnTo>
                <a:lnTo>
                  <a:pt x="1" y="144"/>
                </a:lnTo>
                <a:lnTo>
                  <a:pt x="1" y="153"/>
                </a:lnTo>
                <a:lnTo>
                  <a:pt x="4" y="161"/>
                </a:lnTo>
                <a:lnTo>
                  <a:pt x="8" y="167"/>
                </a:lnTo>
                <a:lnTo>
                  <a:pt x="13" y="171"/>
                </a:lnTo>
                <a:lnTo>
                  <a:pt x="20" y="173"/>
                </a:lnTo>
                <a:lnTo>
                  <a:pt x="31" y="175"/>
                </a:lnTo>
                <a:lnTo>
                  <a:pt x="42" y="173"/>
                </a:lnTo>
                <a:lnTo>
                  <a:pt x="54" y="172"/>
                </a:lnTo>
                <a:lnTo>
                  <a:pt x="65" y="168"/>
                </a:lnTo>
                <a:lnTo>
                  <a:pt x="74" y="165"/>
                </a:lnTo>
                <a:lnTo>
                  <a:pt x="82" y="161"/>
                </a:lnTo>
                <a:lnTo>
                  <a:pt x="92" y="159"/>
                </a:lnTo>
                <a:lnTo>
                  <a:pt x="100" y="157"/>
                </a:lnTo>
                <a:lnTo>
                  <a:pt x="109" y="156"/>
                </a:lnTo>
                <a:lnTo>
                  <a:pt x="132" y="156"/>
                </a:lnTo>
                <a:lnTo>
                  <a:pt x="148" y="156"/>
                </a:lnTo>
                <a:lnTo>
                  <a:pt x="162" y="156"/>
                </a:lnTo>
                <a:lnTo>
                  <a:pt x="174" y="156"/>
                </a:lnTo>
                <a:lnTo>
                  <a:pt x="182" y="156"/>
                </a:lnTo>
                <a:lnTo>
                  <a:pt x="192" y="153"/>
                </a:lnTo>
                <a:lnTo>
                  <a:pt x="197" y="151"/>
                </a:lnTo>
                <a:lnTo>
                  <a:pt x="201" y="147"/>
                </a:lnTo>
                <a:lnTo>
                  <a:pt x="204" y="140"/>
                </a:lnTo>
                <a:lnTo>
                  <a:pt x="205" y="132"/>
                </a:lnTo>
                <a:lnTo>
                  <a:pt x="204" y="125"/>
                </a:lnTo>
                <a:lnTo>
                  <a:pt x="202" y="117"/>
                </a:lnTo>
                <a:lnTo>
                  <a:pt x="198" y="111"/>
                </a:lnTo>
                <a:lnTo>
                  <a:pt x="194" y="104"/>
                </a:lnTo>
                <a:lnTo>
                  <a:pt x="189" y="99"/>
                </a:lnTo>
                <a:lnTo>
                  <a:pt x="185" y="93"/>
                </a:lnTo>
                <a:lnTo>
                  <a:pt x="180" y="91"/>
                </a:lnTo>
                <a:lnTo>
                  <a:pt x="174" y="8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Freeform 79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50889" y="2669903"/>
            <a:ext cx="580835" cy="715658"/>
          </a:xfrm>
          <a:custGeom>
            <a:avLst/>
            <a:gdLst>
              <a:gd name="T0" fmla="*/ 1045 w 1143"/>
              <a:gd name="T1" fmla="*/ 534 h 1342"/>
              <a:gd name="T2" fmla="*/ 1117 w 1143"/>
              <a:gd name="T3" fmla="*/ 581 h 1342"/>
              <a:gd name="T4" fmla="*/ 1143 w 1143"/>
              <a:gd name="T5" fmla="*/ 632 h 1342"/>
              <a:gd name="T6" fmla="*/ 1114 w 1143"/>
              <a:gd name="T7" fmla="*/ 690 h 1342"/>
              <a:gd name="T8" fmla="*/ 1037 w 1143"/>
              <a:gd name="T9" fmla="*/ 745 h 1342"/>
              <a:gd name="T10" fmla="*/ 1017 w 1143"/>
              <a:gd name="T11" fmla="*/ 825 h 1342"/>
              <a:gd name="T12" fmla="*/ 985 w 1143"/>
              <a:gd name="T13" fmla="*/ 941 h 1342"/>
              <a:gd name="T14" fmla="*/ 906 w 1143"/>
              <a:gd name="T15" fmla="*/ 965 h 1342"/>
              <a:gd name="T16" fmla="*/ 762 w 1143"/>
              <a:gd name="T17" fmla="*/ 874 h 1342"/>
              <a:gd name="T18" fmla="*/ 717 w 1143"/>
              <a:gd name="T19" fmla="*/ 889 h 1342"/>
              <a:gd name="T20" fmla="*/ 677 w 1143"/>
              <a:gd name="T21" fmla="*/ 977 h 1342"/>
              <a:gd name="T22" fmla="*/ 636 w 1143"/>
              <a:gd name="T23" fmla="*/ 1039 h 1342"/>
              <a:gd name="T24" fmla="*/ 590 w 1143"/>
              <a:gd name="T25" fmla="*/ 1039 h 1342"/>
              <a:gd name="T26" fmla="*/ 540 w 1143"/>
              <a:gd name="T27" fmla="*/ 1033 h 1342"/>
              <a:gd name="T28" fmla="*/ 510 w 1143"/>
              <a:gd name="T29" fmla="*/ 1082 h 1342"/>
              <a:gd name="T30" fmla="*/ 493 w 1143"/>
              <a:gd name="T31" fmla="*/ 1171 h 1342"/>
              <a:gd name="T32" fmla="*/ 437 w 1143"/>
              <a:gd name="T33" fmla="*/ 1221 h 1342"/>
              <a:gd name="T34" fmla="*/ 424 w 1143"/>
              <a:gd name="T35" fmla="*/ 1303 h 1342"/>
              <a:gd name="T36" fmla="*/ 378 w 1143"/>
              <a:gd name="T37" fmla="*/ 1299 h 1342"/>
              <a:gd name="T38" fmla="*/ 321 w 1143"/>
              <a:gd name="T39" fmla="*/ 1167 h 1342"/>
              <a:gd name="T40" fmla="*/ 340 w 1143"/>
              <a:gd name="T41" fmla="*/ 1109 h 1342"/>
              <a:gd name="T42" fmla="*/ 337 w 1143"/>
              <a:gd name="T43" fmla="*/ 1061 h 1342"/>
              <a:gd name="T44" fmla="*/ 325 w 1143"/>
              <a:gd name="T45" fmla="*/ 1009 h 1342"/>
              <a:gd name="T46" fmla="*/ 300 w 1143"/>
              <a:gd name="T47" fmla="*/ 977 h 1342"/>
              <a:gd name="T48" fmla="*/ 292 w 1143"/>
              <a:gd name="T49" fmla="*/ 935 h 1342"/>
              <a:gd name="T50" fmla="*/ 247 w 1143"/>
              <a:gd name="T51" fmla="*/ 919 h 1342"/>
              <a:gd name="T52" fmla="*/ 213 w 1143"/>
              <a:gd name="T53" fmla="*/ 887 h 1342"/>
              <a:gd name="T54" fmla="*/ 120 w 1143"/>
              <a:gd name="T55" fmla="*/ 873 h 1342"/>
              <a:gd name="T56" fmla="*/ 56 w 1143"/>
              <a:gd name="T57" fmla="*/ 837 h 1342"/>
              <a:gd name="T58" fmla="*/ 5 w 1143"/>
              <a:gd name="T59" fmla="*/ 799 h 1342"/>
              <a:gd name="T60" fmla="*/ 19 w 1143"/>
              <a:gd name="T61" fmla="*/ 746 h 1342"/>
              <a:gd name="T62" fmla="*/ 80 w 1143"/>
              <a:gd name="T63" fmla="*/ 701 h 1342"/>
              <a:gd name="T64" fmla="*/ 129 w 1143"/>
              <a:gd name="T65" fmla="*/ 714 h 1342"/>
              <a:gd name="T66" fmla="*/ 183 w 1143"/>
              <a:gd name="T67" fmla="*/ 708 h 1342"/>
              <a:gd name="T68" fmla="*/ 165 w 1143"/>
              <a:gd name="T69" fmla="*/ 593 h 1342"/>
              <a:gd name="T70" fmla="*/ 140 w 1143"/>
              <a:gd name="T71" fmla="*/ 510 h 1342"/>
              <a:gd name="T72" fmla="*/ 179 w 1143"/>
              <a:gd name="T73" fmla="*/ 465 h 1342"/>
              <a:gd name="T74" fmla="*/ 342 w 1143"/>
              <a:gd name="T75" fmla="*/ 460 h 1342"/>
              <a:gd name="T76" fmla="*/ 377 w 1143"/>
              <a:gd name="T77" fmla="*/ 433 h 1342"/>
              <a:gd name="T78" fmla="*/ 393 w 1143"/>
              <a:gd name="T79" fmla="*/ 318 h 1342"/>
              <a:gd name="T80" fmla="*/ 433 w 1143"/>
              <a:gd name="T81" fmla="*/ 156 h 1342"/>
              <a:gd name="T82" fmla="*/ 574 w 1143"/>
              <a:gd name="T83" fmla="*/ 5 h 1342"/>
              <a:gd name="T84" fmla="*/ 642 w 1143"/>
              <a:gd name="T85" fmla="*/ 7 h 1342"/>
              <a:gd name="T86" fmla="*/ 674 w 1143"/>
              <a:gd name="T87" fmla="*/ 39 h 1342"/>
              <a:gd name="T88" fmla="*/ 681 w 1143"/>
              <a:gd name="T89" fmla="*/ 111 h 1342"/>
              <a:gd name="T90" fmla="*/ 652 w 1143"/>
              <a:gd name="T91" fmla="*/ 185 h 1342"/>
              <a:gd name="T92" fmla="*/ 602 w 1143"/>
              <a:gd name="T93" fmla="*/ 309 h 1342"/>
              <a:gd name="T94" fmla="*/ 572 w 1143"/>
              <a:gd name="T95" fmla="*/ 349 h 1342"/>
              <a:gd name="T96" fmla="*/ 614 w 1143"/>
              <a:gd name="T97" fmla="*/ 390 h 1342"/>
              <a:gd name="T98" fmla="*/ 609 w 1143"/>
              <a:gd name="T99" fmla="*/ 512 h 1342"/>
              <a:gd name="T100" fmla="*/ 650 w 1143"/>
              <a:gd name="T101" fmla="*/ 546 h 1342"/>
              <a:gd name="T102" fmla="*/ 716 w 1143"/>
              <a:gd name="T103" fmla="*/ 486 h 1342"/>
              <a:gd name="T104" fmla="*/ 796 w 1143"/>
              <a:gd name="T105" fmla="*/ 484 h 1342"/>
              <a:gd name="T106" fmla="*/ 857 w 1143"/>
              <a:gd name="T107" fmla="*/ 481 h 1342"/>
              <a:gd name="T108" fmla="*/ 896 w 1143"/>
              <a:gd name="T109" fmla="*/ 513 h 1342"/>
              <a:gd name="T110" fmla="*/ 926 w 1143"/>
              <a:gd name="T111" fmla="*/ 522 h 1342"/>
              <a:gd name="T112" fmla="*/ 976 w 1143"/>
              <a:gd name="T113" fmla="*/ 490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43" h="1342">
                <a:moveTo>
                  <a:pt x="1024" y="488"/>
                </a:moveTo>
                <a:lnTo>
                  <a:pt x="1025" y="494"/>
                </a:lnTo>
                <a:lnTo>
                  <a:pt x="1026" y="502"/>
                </a:lnTo>
                <a:lnTo>
                  <a:pt x="1028" y="509"/>
                </a:lnTo>
                <a:lnTo>
                  <a:pt x="1030" y="514"/>
                </a:lnTo>
                <a:lnTo>
                  <a:pt x="1037" y="525"/>
                </a:lnTo>
                <a:lnTo>
                  <a:pt x="1045" y="534"/>
                </a:lnTo>
                <a:lnTo>
                  <a:pt x="1054" y="542"/>
                </a:lnTo>
                <a:lnTo>
                  <a:pt x="1065" y="549"/>
                </a:lnTo>
                <a:lnTo>
                  <a:pt x="1075" y="556"/>
                </a:lnTo>
                <a:lnTo>
                  <a:pt x="1086" y="562"/>
                </a:lnTo>
                <a:lnTo>
                  <a:pt x="1097" y="568"/>
                </a:lnTo>
                <a:lnTo>
                  <a:pt x="1107" y="574"/>
                </a:lnTo>
                <a:lnTo>
                  <a:pt x="1117" y="581"/>
                </a:lnTo>
                <a:lnTo>
                  <a:pt x="1126" y="588"/>
                </a:lnTo>
                <a:lnTo>
                  <a:pt x="1133" y="597"/>
                </a:lnTo>
                <a:lnTo>
                  <a:pt x="1139" y="606"/>
                </a:lnTo>
                <a:lnTo>
                  <a:pt x="1141" y="612"/>
                </a:lnTo>
                <a:lnTo>
                  <a:pt x="1142" y="618"/>
                </a:lnTo>
                <a:lnTo>
                  <a:pt x="1143" y="625"/>
                </a:lnTo>
                <a:lnTo>
                  <a:pt x="1143" y="632"/>
                </a:lnTo>
                <a:lnTo>
                  <a:pt x="1143" y="640"/>
                </a:lnTo>
                <a:lnTo>
                  <a:pt x="1142" y="646"/>
                </a:lnTo>
                <a:lnTo>
                  <a:pt x="1141" y="653"/>
                </a:lnTo>
                <a:lnTo>
                  <a:pt x="1138" y="660"/>
                </a:lnTo>
                <a:lnTo>
                  <a:pt x="1133" y="670"/>
                </a:lnTo>
                <a:lnTo>
                  <a:pt x="1123" y="681"/>
                </a:lnTo>
                <a:lnTo>
                  <a:pt x="1114" y="690"/>
                </a:lnTo>
                <a:lnTo>
                  <a:pt x="1103" y="698"/>
                </a:lnTo>
                <a:lnTo>
                  <a:pt x="1093" y="706"/>
                </a:lnTo>
                <a:lnTo>
                  <a:pt x="1081" y="713"/>
                </a:lnTo>
                <a:lnTo>
                  <a:pt x="1069" y="721"/>
                </a:lnTo>
                <a:lnTo>
                  <a:pt x="1057" y="727"/>
                </a:lnTo>
                <a:lnTo>
                  <a:pt x="1046" y="737"/>
                </a:lnTo>
                <a:lnTo>
                  <a:pt x="1037" y="745"/>
                </a:lnTo>
                <a:lnTo>
                  <a:pt x="1029" y="755"/>
                </a:lnTo>
                <a:lnTo>
                  <a:pt x="1022" y="766"/>
                </a:lnTo>
                <a:lnTo>
                  <a:pt x="1021" y="773"/>
                </a:lnTo>
                <a:lnTo>
                  <a:pt x="1018" y="779"/>
                </a:lnTo>
                <a:lnTo>
                  <a:pt x="1018" y="786"/>
                </a:lnTo>
                <a:lnTo>
                  <a:pt x="1017" y="794"/>
                </a:lnTo>
                <a:lnTo>
                  <a:pt x="1017" y="825"/>
                </a:lnTo>
                <a:lnTo>
                  <a:pt x="1017" y="853"/>
                </a:lnTo>
                <a:lnTo>
                  <a:pt x="1017" y="882"/>
                </a:lnTo>
                <a:lnTo>
                  <a:pt x="1017" y="915"/>
                </a:lnTo>
                <a:lnTo>
                  <a:pt x="1012" y="927"/>
                </a:lnTo>
                <a:lnTo>
                  <a:pt x="1002" y="930"/>
                </a:lnTo>
                <a:lnTo>
                  <a:pt x="993" y="934"/>
                </a:lnTo>
                <a:lnTo>
                  <a:pt x="985" y="941"/>
                </a:lnTo>
                <a:lnTo>
                  <a:pt x="977" y="949"/>
                </a:lnTo>
                <a:lnTo>
                  <a:pt x="969" y="958"/>
                </a:lnTo>
                <a:lnTo>
                  <a:pt x="962" y="969"/>
                </a:lnTo>
                <a:lnTo>
                  <a:pt x="957" y="981"/>
                </a:lnTo>
                <a:lnTo>
                  <a:pt x="952" y="993"/>
                </a:lnTo>
                <a:lnTo>
                  <a:pt x="930" y="981"/>
                </a:lnTo>
                <a:lnTo>
                  <a:pt x="906" y="965"/>
                </a:lnTo>
                <a:lnTo>
                  <a:pt x="880" y="945"/>
                </a:lnTo>
                <a:lnTo>
                  <a:pt x="852" y="923"/>
                </a:lnTo>
                <a:lnTo>
                  <a:pt x="824" y="905"/>
                </a:lnTo>
                <a:lnTo>
                  <a:pt x="797" y="887"/>
                </a:lnTo>
                <a:lnTo>
                  <a:pt x="785" y="882"/>
                </a:lnTo>
                <a:lnTo>
                  <a:pt x="773" y="877"/>
                </a:lnTo>
                <a:lnTo>
                  <a:pt x="762" y="874"/>
                </a:lnTo>
                <a:lnTo>
                  <a:pt x="753" y="873"/>
                </a:lnTo>
                <a:lnTo>
                  <a:pt x="745" y="873"/>
                </a:lnTo>
                <a:lnTo>
                  <a:pt x="738" y="874"/>
                </a:lnTo>
                <a:lnTo>
                  <a:pt x="733" y="877"/>
                </a:lnTo>
                <a:lnTo>
                  <a:pt x="728" y="881"/>
                </a:lnTo>
                <a:lnTo>
                  <a:pt x="722" y="883"/>
                </a:lnTo>
                <a:lnTo>
                  <a:pt x="717" y="889"/>
                </a:lnTo>
                <a:lnTo>
                  <a:pt x="713" y="894"/>
                </a:lnTo>
                <a:lnTo>
                  <a:pt x="709" y="899"/>
                </a:lnTo>
                <a:lnTo>
                  <a:pt x="701" y="913"/>
                </a:lnTo>
                <a:lnTo>
                  <a:pt x="694" y="927"/>
                </a:lnTo>
                <a:lnTo>
                  <a:pt x="689" y="943"/>
                </a:lnTo>
                <a:lnTo>
                  <a:pt x="682" y="959"/>
                </a:lnTo>
                <a:lnTo>
                  <a:pt x="677" y="977"/>
                </a:lnTo>
                <a:lnTo>
                  <a:pt x="670" y="991"/>
                </a:lnTo>
                <a:lnTo>
                  <a:pt x="664" y="1007"/>
                </a:lnTo>
                <a:lnTo>
                  <a:pt x="656" y="1019"/>
                </a:lnTo>
                <a:lnTo>
                  <a:pt x="650" y="1026"/>
                </a:lnTo>
                <a:lnTo>
                  <a:pt x="646" y="1031"/>
                </a:lnTo>
                <a:lnTo>
                  <a:pt x="641" y="1035"/>
                </a:lnTo>
                <a:lnTo>
                  <a:pt x="636" y="1039"/>
                </a:lnTo>
                <a:lnTo>
                  <a:pt x="629" y="1043"/>
                </a:lnTo>
                <a:lnTo>
                  <a:pt x="622" y="1045"/>
                </a:lnTo>
                <a:lnTo>
                  <a:pt x="616" y="1047"/>
                </a:lnTo>
                <a:lnTo>
                  <a:pt x="608" y="1047"/>
                </a:lnTo>
                <a:lnTo>
                  <a:pt x="600" y="1046"/>
                </a:lnTo>
                <a:lnTo>
                  <a:pt x="594" y="1043"/>
                </a:lnTo>
                <a:lnTo>
                  <a:pt x="590" y="1039"/>
                </a:lnTo>
                <a:lnTo>
                  <a:pt x="586" y="1035"/>
                </a:lnTo>
                <a:lnTo>
                  <a:pt x="584" y="1031"/>
                </a:lnTo>
                <a:lnTo>
                  <a:pt x="580" y="1027"/>
                </a:lnTo>
                <a:lnTo>
                  <a:pt x="573" y="1025"/>
                </a:lnTo>
                <a:lnTo>
                  <a:pt x="566" y="1023"/>
                </a:lnTo>
                <a:lnTo>
                  <a:pt x="556" y="1026"/>
                </a:lnTo>
                <a:lnTo>
                  <a:pt x="540" y="1033"/>
                </a:lnTo>
                <a:lnTo>
                  <a:pt x="532" y="1037"/>
                </a:lnTo>
                <a:lnTo>
                  <a:pt x="524" y="1041"/>
                </a:lnTo>
                <a:lnTo>
                  <a:pt x="520" y="1045"/>
                </a:lnTo>
                <a:lnTo>
                  <a:pt x="517" y="1047"/>
                </a:lnTo>
                <a:lnTo>
                  <a:pt x="514" y="1057"/>
                </a:lnTo>
                <a:lnTo>
                  <a:pt x="512" y="1069"/>
                </a:lnTo>
                <a:lnTo>
                  <a:pt x="510" y="1082"/>
                </a:lnTo>
                <a:lnTo>
                  <a:pt x="509" y="1097"/>
                </a:lnTo>
                <a:lnTo>
                  <a:pt x="508" y="1111"/>
                </a:lnTo>
                <a:lnTo>
                  <a:pt x="506" y="1127"/>
                </a:lnTo>
                <a:lnTo>
                  <a:pt x="504" y="1142"/>
                </a:lnTo>
                <a:lnTo>
                  <a:pt x="500" y="1155"/>
                </a:lnTo>
                <a:lnTo>
                  <a:pt x="497" y="1165"/>
                </a:lnTo>
                <a:lnTo>
                  <a:pt x="493" y="1171"/>
                </a:lnTo>
                <a:lnTo>
                  <a:pt x="488" y="1178"/>
                </a:lnTo>
                <a:lnTo>
                  <a:pt x="482" y="1183"/>
                </a:lnTo>
                <a:lnTo>
                  <a:pt x="469" y="1194"/>
                </a:lnTo>
                <a:lnTo>
                  <a:pt x="456" y="1203"/>
                </a:lnTo>
                <a:lnTo>
                  <a:pt x="449" y="1209"/>
                </a:lnTo>
                <a:lnTo>
                  <a:pt x="442" y="1215"/>
                </a:lnTo>
                <a:lnTo>
                  <a:pt x="437" y="1221"/>
                </a:lnTo>
                <a:lnTo>
                  <a:pt x="432" y="1229"/>
                </a:lnTo>
                <a:lnTo>
                  <a:pt x="428" y="1237"/>
                </a:lnTo>
                <a:lnTo>
                  <a:pt x="424" y="1246"/>
                </a:lnTo>
                <a:lnTo>
                  <a:pt x="422" y="1258"/>
                </a:lnTo>
                <a:lnTo>
                  <a:pt x="421" y="1270"/>
                </a:lnTo>
                <a:lnTo>
                  <a:pt x="422" y="1287"/>
                </a:lnTo>
                <a:lnTo>
                  <a:pt x="424" y="1303"/>
                </a:lnTo>
                <a:lnTo>
                  <a:pt x="424" y="1322"/>
                </a:lnTo>
                <a:lnTo>
                  <a:pt x="421" y="1342"/>
                </a:lnTo>
                <a:lnTo>
                  <a:pt x="413" y="1338"/>
                </a:lnTo>
                <a:lnTo>
                  <a:pt x="405" y="1332"/>
                </a:lnTo>
                <a:lnTo>
                  <a:pt x="396" y="1323"/>
                </a:lnTo>
                <a:lnTo>
                  <a:pt x="388" y="1312"/>
                </a:lnTo>
                <a:lnTo>
                  <a:pt x="378" y="1299"/>
                </a:lnTo>
                <a:lnTo>
                  <a:pt x="370" y="1286"/>
                </a:lnTo>
                <a:lnTo>
                  <a:pt x="362" y="1270"/>
                </a:lnTo>
                <a:lnTo>
                  <a:pt x="354" y="1255"/>
                </a:lnTo>
                <a:lnTo>
                  <a:pt x="340" y="1223"/>
                </a:lnTo>
                <a:lnTo>
                  <a:pt x="329" y="1193"/>
                </a:lnTo>
                <a:lnTo>
                  <a:pt x="325" y="1179"/>
                </a:lnTo>
                <a:lnTo>
                  <a:pt x="321" y="1167"/>
                </a:lnTo>
                <a:lnTo>
                  <a:pt x="320" y="1158"/>
                </a:lnTo>
                <a:lnTo>
                  <a:pt x="318" y="1150"/>
                </a:lnTo>
                <a:lnTo>
                  <a:pt x="320" y="1139"/>
                </a:lnTo>
                <a:lnTo>
                  <a:pt x="324" y="1130"/>
                </a:lnTo>
                <a:lnTo>
                  <a:pt x="328" y="1122"/>
                </a:lnTo>
                <a:lnTo>
                  <a:pt x="334" y="1115"/>
                </a:lnTo>
                <a:lnTo>
                  <a:pt x="340" y="1109"/>
                </a:lnTo>
                <a:lnTo>
                  <a:pt x="344" y="1102"/>
                </a:lnTo>
                <a:lnTo>
                  <a:pt x="348" y="1095"/>
                </a:lnTo>
                <a:lnTo>
                  <a:pt x="349" y="1090"/>
                </a:lnTo>
                <a:lnTo>
                  <a:pt x="348" y="1082"/>
                </a:lnTo>
                <a:lnTo>
                  <a:pt x="345" y="1075"/>
                </a:lnTo>
                <a:lnTo>
                  <a:pt x="341" y="1067"/>
                </a:lnTo>
                <a:lnTo>
                  <a:pt x="337" y="1061"/>
                </a:lnTo>
                <a:lnTo>
                  <a:pt x="333" y="1053"/>
                </a:lnTo>
                <a:lnTo>
                  <a:pt x="329" y="1046"/>
                </a:lnTo>
                <a:lnTo>
                  <a:pt x="326" y="1041"/>
                </a:lnTo>
                <a:lnTo>
                  <a:pt x="325" y="1035"/>
                </a:lnTo>
                <a:lnTo>
                  <a:pt x="325" y="1027"/>
                </a:lnTo>
                <a:lnTo>
                  <a:pt x="325" y="1018"/>
                </a:lnTo>
                <a:lnTo>
                  <a:pt x="325" y="1009"/>
                </a:lnTo>
                <a:lnTo>
                  <a:pt x="325" y="993"/>
                </a:lnTo>
                <a:lnTo>
                  <a:pt x="317" y="993"/>
                </a:lnTo>
                <a:lnTo>
                  <a:pt x="312" y="991"/>
                </a:lnTo>
                <a:lnTo>
                  <a:pt x="308" y="989"/>
                </a:lnTo>
                <a:lnTo>
                  <a:pt x="304" y="985"/>
                </a:lnTo>
                <a:lnTo>
                  <a:pt x="301" y="982"/>
                </a:lnTo>
                <a:lnTo>
                  <a:pt x="300" y="977"/>
                </a:lnTo>
                <a:lnTo>
                  <a:pt x="299" y="973"/>
                </a:lnTo>
                <a:lnTo>
                  <a:pt x="299" y="967"/>
                </a:lnTo>
                <a:lnTo>
                  <a:pt x="297" y="957"/>
                </a:lnTo>
                <a:lnTo>
                  <a:pt x="296" y="947"/>
                </a:lnTo>
                <a:lnTo>
                  <a:pt x="296" y="943"/>
                </a:lnTo>
                <a:lnTo>
                  <a:pt x="293" y="939"/>
                </a:lnTo>
                <a:lnTo>
                  <a:pt x="292" y="935"/>
                </a:lnTo>
                <a:lnTo>
                  <a:pt x="289" y="933"/>
                </a:lnTo>
                <a:lnTo>
                  <a:pt x="277" y="933"/>
                </a:lnTo>
                <a:lnTo>
                  <a:pt x="265" y="933"/>
                </a:lnTo>
                <a:lnTo>
                  <a:pt x="259" y="931"/>
                </a:lnTo>
                <a:lnTo>
                  <a:pt x="255" y="929"/>
                </a:lnTo>
                <a:lnTo>
                  <a:pt x="251" y="925"/>
                </a:lnTo>
                <a:lnTo>
                  <a:pt x="247" y="919"/>
                </a:lnTo>
                <a:lnTo>
                  <a:pt x="244" y="914"/>
                </a:lnTo>
                <a:lnTo>
                  <a:pt x="240" y="907"/>
                </a:lnTo>
                <a:lnTo>
                  <a:pt x="235" y="902"/>
                </a:lnTo>
                <a:lnTo>
                  <a:pt x="229" y="897"/>
                </a:lnTo>
                <a:lnTo>
                  <a:pt x="224" y="893"/>
                </a:lnTo>
                <a:lnTo>
                  <a:pt x="219" y="890"/>
                </a:lnTo>
                <a:lnTo>
                  <a:pt x="213" y="887"/>
                </a:lnTo>
                <a:lnTo>
                  <a:pt x="208" y="885"/>
                </a:lnTo>
                <a:lnTo>
                  <a:pt x="195" y="883"/>
                </a:lnTo>
                <a:lnTo>
                  <a:pt x="181" y="882"/>
                </a:lnTo>
                <a:lnTo>
                  <a:pt x="167" y="882"/>
                </a:lnTo>
                <a:lnTo>
                  <a:pt x="152" y="881"/>
                </a:lnTo>
                <a:lnTo>
                  <a:pt x="136" y="878"/>
                </a:lnTo>
                <a:lnTo>
                  <a:pt x="120" y="873"/>
                </a:lnTo>
                <a:lnTo>
                  <a:pt x="108" y="870"/>
                </a:lnTo>
                <a:lnTo>
                  <a:pt x="99" y="866"/>
                </a:lnTo>
                <a:lnTo>
                  <a:pt x="91" y="861"/>
                </a:lnTo>
                <a:lnTo>
                  <a:pt x="84" y="855"/>
                </a:lnTo>
                <a:lnTo>
                  <a:pt x="76" y="850"/>
                </a:lnTo>
                <a:lnTo>
                  <a:pt x="67" y="843"/>
                </a:lnTo>
                <a:lnTo>
                  <a:pt x="56" y="837"/>
                </a:lnTo>
                <a:lnTo>
                  <a:pt x="41" y="830"/>
                </a:lnTo>
                <a:lnTo>
                  <a:pt x="37" y="829"/>
                </a:lnTo>
                <a:lnTo>
                  <a:pt x="31" y="826"/>
                </a:lnTo>
                <a:lnTo>
                  <a:pt x="24" y="821"/>
                </a:lnTo>
                <a:lnTo>
                  <a:pt x="16" y="814"/>
                </a:lnTo>
                <a:lnTo>
                  <a:pt x="9" y="807"/>
                </a:lnTo>
                <a:lnTo>
                  <a:pt x="5" y="799"/>
                </a:lnTo>
                <a:lnTo>
                  <a:pt x="1" y="794"/>
                </a:lnTo>
                <a:lnTo>
                  <a:pt x="0" y="789"/>
                </a:lnTo>
                <a:lnTo>
                  <a:pt x="0" y="782"/>
                </a:lnTo>
                <a:lnTo>
                  <a:pt x="3" y="775"/>
                </a:lnTo>
                <a:lnTo>
                  <a:pt x="5" y="769"/>
                </a:lnTo>
                <a:lnTo>
                  <a:pt x="9" y="762"/>
                </a:lnTo>
                <a:lnTo>
                  <a:pt x="19" y="746"/>
                </a:lnTo>
                <a:lnTo>
                  <a:pt x="32" y="731"/>
                </a:lnTo>
                <a:lnTo>
                  <a:pt x="40" y="725"/>
                </a:lnTo>
                <a:lnTo>
                  <a:pt x="47" y="718"/>
                </a:lnTo>
                <a:lnTo>
                  <a:pt x="55" y="713"/>
                </a:lnTo>
                <a:lnTo>
                  <a:pt x="64" y="708"/>
                </a:lnTo>
                <a:lnTo>
                  <a:pt x="72" y="704"/>
                </a:lnTo>
                <a:lnTo>
                  <a:pt x="80" y="701"/>
                </a:lnTo>
                <a:lnTo>
                  <a:pt x="88" y="698"/>
                </a:lnTo>
                <a:lnTo>
                  <a:pt x="96" y="698"/>
                </a:lnTo>
                <a:lnTo>
                  <a:pt x="104" y="700"/>
                </a:lnTo>
                <a:lnTo>
                  <a:pt x="112" y="702"/>
                </a:lnTo>
                <a:lnTo>
                  <a:pt x="117" y="706"/>
                </a:lnTo>
                <a:lnTo>
                  <a:pt x="123" y="710"/>
                </a:lnTo>
                <a:lnTo>
                  <a:pt x="129" y="714"/>
                </a:lnTo>
                <a:lnTo>
                  <a:pt x="135" y="718"/>
                </a:lnTo>
                <a:lnTo>
                  <a:pt x="143" y="721"/>
                </a:lnTo>
                <a:lnTo>
                  <a:pt x="151" y="722"/>
                </a:lnTo>
                <a:lnTo>
                  <a:pt x="159" y="721"/>
                </a:lnTo>
                <a:lnTo>
                  <a:pt x="167" y="717"/>
                </a:lnTo>
                <a:lnTo>
                  <a:pt x="175" y="713"/>
                </a:lnTo>
                <a:lnTo>
                  <a:pt x="183" y="708"/>
                </a:lnTo>
                <a:lnTo>
                  <a:pt x="191" y="701"/>
                </a:lnTo>
                <a:lnTo>
                  <a:pt x="200" y="697"/>
                </a:lnTo>
                <a:lnTo>
                  <a:pt x="211" y="693"/>
                </a:lnTo>
                <a:lnTo>
                  <a:pt x="223" y="692"/>
                </a:lnTo>
                <a:lnTo>
                  <a:pt x="223" y="662"/>
                </a:lnTo>
                <a:lnTo>
                  <a:pt x="199" y="636"/>
                </a:lnTo>
                <a:lnTo>
                  <a:pt x="165" y="593"/>
                </a:lnTo>
                <a:lnTo>
                  <a:pt x="148" y="572"/>
                </a:lnTo>
                <a:lnTo>
                  <a:pt x="133" y="553"/>
                </a:lnTo>
                <a:lnTo>
                  <a:pt x="124" y="538"/>
                </a:lnTo>
                <a:lnTo>
                  <a:pt x="120" y="529"/>
                </a:lnTo>
                <a:lnTo>
                  <a:pt x="123" y="524"/>
                </a:lnTo>
                <a:lnTo>
                  <a:pt x="131" y="517"/>
                </a:lnTo>
                <a:lnTo>
                  <a:pt x="140" y="510"/>
                </a:lnTo>
                <a:lnTo>
                  <a:pt x="151" y="505"/>
                </a:lnTo>
                <a:lnTo>
                  <a:pt x="156" y="500"/>
                </a:lnTo>
                <a:lnTo>
                  <a:pt x="161" y="493"/>
                </a:lnTo>
                <a:lnTo>
                  <a:pt x="165" y="486"/>
                </a:lnTo>
                <a:lnTo>
                  <a:pt x="169" y="480"/>
                </a:lnTo>
                <a:lnTo>
                  <a:pt x="173" y="472"/>
                </a:lnTo>
                <a:lnTo>
                  <a:pt x="179" y="465"/>
                </a:lnTo>
                <a:lnTo>
                  <a:pt x="184" y="461"/>
                </a:lnTo>
                <a:lnTo>
                  <a:pt x="192" y="457"/>
                </a:lnTo>
                <a:lnTo>
                  <a:pt x="237" y="460"/>
                </a:lnTo>
                <a:lnTo>
                  <a:pt x="300" y="464"/>
                </a:lnTo>
                <a:lnTo>
                  <a:pt x="314" y="464"/>
                </a:lnTo>
                <a:lnTo>
                  <a:pt x="329" y="462"/>
                </a:lnTo>
                <a:lnTo>
                  <a:pt x="342" y="460"/>
                </a:lnTo>
                <a:lnTo>
                  <a:pt x="354" y="456"/>
                </a:lnTo>
                <a:lnTo>
                  <a:pt x="360" y="454"/>
                </a:lnTo>
                <a:lnTo>
                  <a:pt x="365" y="450"/>
                </a:lnTo>
                <a:lnTo>
                  <a:pt x="369" y="448"/>
                </a:lnTo>
                <a:lnTo>
                  <a:pt x="373" y="444"/>
                </a:lnTo>
                <a:lnTo>
                  <a:pt x="376" y="438"/>
                </a:lnTo>
                <a:lnTo>
                  <a:pt x="377" y="433"/>
                </a:lnTo>
                <a:lnTo>
                  <a:pt x="378" y="428"/>
                </a:lnTo>
                <a:lnTo>
                  <a:pt x="380" y="421"/>
                </a:lnTo>
                <a:lnTo>
                  <a:pt x="380" y="401"/>
                </a:lnTo>
                <a:lnTo>
                  <a:pt x="381" y="382"/>
                </a:lnTo>
                <a:lnTo>
                  <a:pt x="382" y="365"/>
                </a:lnTo>
                <a:lnTo>
                  <a:pt x="386" y="349"/>
                </a:lnTo>
                <a:lnTo>
                  <a:pt x="393" y="318"/>
                </a:lnTo>
                <a:lnTo>
                  <a:pt x="401" y="289"/>
                </a:lnTo>
                <a:lnTo>
                  <a:pt x="410" y="258"/>
                </a:lnTo>
                <a:lnTo>
                  <a:pt x="420" y="228"/>
                </a:lnTo>
                <a:lnTo>
                  <a:pt x="424" y="212"/>
                </a:lnTo>
                <a:lnTo>
                  <a:pt x="428" y="194"/>
                </a:lnTo>
                <a:lnTo>
                  <a:pt x="430" y="176"/>
                </a:lnTo>
                <a:lnTo>
                  <a:pt x="433" y="156"/>
                </a:lnTo>
                <a:lnTo>
                  <a:pt x="469" y="112"/>
                </a:lnTo>
                <a:lnTo>
                  <a:pt x="502" y="69"/>
                </a:lnTo>
                <a:lnTo>
                  <a:pt x="520" y="49"/>
                </a:lnTo>
                <a:lnTo>
                  <a:pt x="537" y="31"/>
                </a:lnTo>
                <a:lnTo>
                  <a:pt x="554" y="15"/>
                </a:lnTo>
                <a:lnTo>
                  <a:pt x="572" y="0"/>
                </a:lnTo>
                <a:lnTo>
                  <a:pt x="574" y="5"/>
                </a:lnTo>
                <a:lnTo>
                  <a:pt x="578" y="9"/>
                </a:lnTo>
                <a:lnTo>
                  <a:pt x="584" y="12"/>
                </a:lnTo>
                <a:lnTo>
                  <a:pt x="589" y="13"/>
                </a:lnTo>
                <a:lnTo>
                  <a:pt x="601" y="13"/>
                </a:lnTo>
                <a:lnTo>
                  <a:pt x="614" y="11"/>
                </a:lnTo>
                <a:lnTo>
                  <a:pt x="629" y="8"/>
                </a:lnTo>
                <a:lnTo>
                  <a:pt x="642" y="7"/>
                </a:lnTo>
                <a:lnTo>
                  <a:pt x="648" y="8"/>
                </a:lnTo>
                <a:lnTo>
                  <a:pt x="653" y="9"/>
                </a:lnTo>
                <a:lnTo>
                  <a:pt x="658" y="13"/>
                </a:lnTo>
                <a:lnTo>
                  <a:pt x="662" y="17"/>
                </a:lnTo>
                <a:lnTo>
                  <a:pt x="668" y="24"/>
                </a:lnTo>
                <a:lnTo>
                  <a:pt x="672" y="32"/>
                </a:lnTo>
                <a:lnTo>
                  <a:pt x="674" y="39"/>
                </a:lnTo>
                <a:lnTo>
                  <a:pt x="676" y="45"/>
                </a:lnTo>
                <a:lnTo>
                  <a:pt x="678" y="60"/>
                </a:lnTo>
                <a:lnTo>
                  <a:pt x="678" y="73"/>
                </a:lnTo>
                <a:lnTo>
                  <a:pt x="678" y="87"/>
                </a:lnTo>
                <a:lnTo>
                  <a:pt x="680" y="99"/>
                </a:lnTo>
                <a:lnTo>
                  <a:pt x="680" y="105"/>
                </a:lnTo>
                <a:lnTo>
                  <a:pt x="681" y="111"/>
                </a:lnTo>
                <a:lnTo>
                  <a:pt x="684" y="116"/>
                </a:lnTo>
                <a:lnTo>
                  <a:pt x="686" y="120"/>
                </a:lnTo>
                <a:lnTo>
                  <a:pt x="678" y="129"/>
                </a:lnTo>
                <a:lnTo>
                  <a:pt x="672" y="140"/>
                </a:lnTo>
                <a:lnTo>
                  <a:pt x="666" y="150"/>
                </a:lnTo>
                <a:lnTo>
                  <a:pt x="661" y="161"/>
                </a:lnTo>
                <a:lnTo>
                  <a:pt x="652" y="185"/>
                </a:lnTo>
                <a:lnTo>
                  <a:pt x="644" y="209"/>
                </a:lnTo>
                <a:lnTo>
                  <a:pt x="636" y="233"/>
                </a:lnTo>
                <a:lnTo>
                  <a:pt x="629" y="256"/>
                </a:lnTo>
                <a:lnTo>
                  <a:pt x="622" y="277"/>
                </a:lnTo>
                <a:lnTo>
                  <a:pt x="614" y="294"/>
                </a:lnTo>
                <a:lnTo>
                  <a:pt x="609" y="302"/>
                </a:lnTo>
                <a:lnTo>
                  <a:pt x="602" y="309"/>
                </a:lnTo>
                <a:lnTo>
                  <a:pt x="596" y="314"/>
                </a:lnTo>
                <a:lnTo>
                  <a:pt x="589" y="320"/>
                </a:lnTo>
                <a:lnTo>
                  <a:pt x="582" y="326"/>
                </a:lnTo>
                <a:lnTo>
                  <a:pt x="577" y="333"/>
                </a:lnTo>
                <a:lnTo>
                  <a:pt x="574" y="338"/>
                </a:lnTo>
                <a:lnTo>
                  <a:pt x="573" y="342"/>
                </a:lnTo>
                <a:lnTo>
                  <a:pt x="572" y="349"/>
                </a:lnTo>
                <a:lnTo>
                  <a:pt x="572" y="354"/>
                </a:lnTo>
                <a:lnTo>
                  <a:pt x="573" y="362"/>
                </a:lnTo>
                <a:lnTo>
                  <a:pt x="577" y="370"/>
                </a:lnTo>
                <a:lnTo>
                  <a:pt x="582" y="376"/>
                </a:lnTo>
                <a:lnTo>
                  <a:pt x="589" y="380"/>
                </a:lnTo>
                <a:lnTo>
                  <a:pt x="602" y="386"/>
                </a:lnTo>
                <a:lnTo>
                  <a:pt x="614" y="390"/>
                </a:lnTo>
                <a:lnTo>
                  <a:pt x="584" y="464"/>
                </a:lnTo>
                <a:lnTo>
                  <a:pt x="589" y="468"/>
                </a:lnTo>
                <a:lnTo>
                  <a:pt x="593" y="472"/>
                </a:lnTo>
                <a:lnTo>
                  <a:pt x="597" y="478"/>
                </a:lnTo>
                <a:lnTo>
                  <a:pt x="600" y="484"/>
                </a:lnTo>
                <a:lnTo>
                  <a:pt x="605" y="498"/>
                </a:lnTo>
                <a:lnTo>
                  <a:pt x="609" y="512"/>
                </a:lnTo>
                <a:lnTo>
                  <a:pt x="614" y="525"/>
                </a:lnTo>
                <a:lnTo>
                  <a:pt x="621" y="537"/>
                </a:lnTo>
                <a:lnTo>
                  <a:pt x="625" y="541"/>
                </a:lnTo>
                <a:lnTo>
                  <a:pt x="630" y="545"/>
                </a:lnTo>
                <a:lnTo>
                  <a:pt x="637" y="546"/>
                </a:lnTo>
                <a:lnTo>
                  <a:pt x="644" y="548"/>
                </a:lnTo>
                <a:lnTo>
                  <a:pt x="650" y="546"/>
                </a:lnTo>
                <a:lnTo>
                  <a:pt x="657" y="545"/>
                </a:lnTo>
                <a:lnTo>
                  <a:pt x="662" y="541"/>
                </a:lnTo>
                <a:lnTo>
                  <a:pt x="668" y="536"/>
                </a:lnTo>
                <a:lnTo>
                  <a:pt x="678" y="525"/>
                </a:lnTo>
                <a:lnTo>
                  <a:pt x="689" y="512"/>
                </a:lnTo>
                <a:lnTo>
                  <a:pt x="701" y="498"/>
                </a:lnTo>
                <a:lnTo>
                  <a:pt x="716" y="486"/>
                </a:lnTo>
                <a:lnTo>
                  <a:pt x="724" y="482"/>
                </a:lnTo>
                <a:lnTo>
                  <a:pt x="732" y="478"/>
                </a:lnTo>
                <a:lnTo>
                  <a:pt x="742" y="476"/>
                </a:lnTo>
                <a:lnTo>
                  <a:pt x="753" y="476"/>
                </a:lnTo>
                <a:lnTo>
                  <a:pt x="770" y="477"/>
                </a:lnTo>
                <a:lnTo>
                  <a:pt x="786" y="481"/>
                </a:lnTo>
                <a:lnTo>
                  <a:pt x="796" y="484"/>
                </a:lnTo>
                <a:lnTo>
                  <a:pt x="804" y="485"/>
                </a:lnTo>
                <a:lnTo>
                  <a:pt x="814" y="486"/>
                </a:lnTo>
                <a:lnTo>
                  <a:pt x="825" y="488"/>
                </a:lnTo>
                <a:lnTo>
                  <a:pt x="836" y="486"/>
                </a:lnTo>
                <a:lnTo>
                  <a:pt x="844" y="485"/>
                </a:lnTo>
                <a:lnTo>
                  <a:pt x="850" y="484"/>
                </a:lnTo>
                <a:lnTo>
                  <a:pt x="857" y="481"/>
                </a:lnTo>
                <a:lnTo>
                  <a:pt x="870" y="474"/>
                </a:lnTo>
                <a:lnTo>
                  <a:pt x="885" y="469"/>
                </a:lnTo>
                <a:lnTo>
                  <a:pt x="885" y="478"/>
                </a:lnTo>
                <a:lnTo>
                  <a:pt x="886" y="488"/>
                </a:lnTo>
                <a:lnTo>
                  <a:pt x="888" y="497"/>
                </a:lnTo>
                <a:lnTo>
                  <a:pt x="892" y="505"/>
                </a:lnTo>
                <a:lnTo>
                  <a:pt x="896" y="513"/>
                </a:lnTo>
                <a:lnTo>
                  <a:pt x="900" y="518"/>
                </a:lnTo>
                <a:lnTo>
                  <a:pt x="904" y="521"/>
                </a:lnTo>
                <a:lnTo>
                  <a:pt x="906" y="522"/>
                </a:lnTo>
                <a:lnTo>
                  <a:pt x="910" y="524"/>
                </a:lnTo>
                <a:lnTo>
                  <a:pt x="916" y="524"/>
                </a:lnTo>
                <a:lnTo>
                  <a:pt x="921" y="524"/>
                </a:lnTo>
                <a:lnTo>
                  <a:pt x="926" y="522"/>
                </a:lnTo>
                <a:lnTo>
                  <a:pt x="930" y="520"/>
                </a:lnTo>
                <a:lnTo>
                  <a:pt x="934" y="518"/>
                </a:lnTo>
                <a:lnTo>
                  <a:pt x="944" y="512"/>
                </a:lnTo>
                <a:lnTo>
                  <a:pt x="952" y="505"/>
                </a:lnTo>
                <a:lnTo>
                  <a:pt x="961" y="498"/>
                </a:lnTo>
                <a:lnTo>
                  <a:pt x="970" y="493"/>
                </a:lnTo>
                <a:lnTo>
                  <a:pt x="976" y="490"/>
                </a:lnTo>
                <a:lnTo>
                  <a:pt x="981" y="489"/>
                </a:lnTo>
                <a:lnTo>
                  <a:pt x="986" y="488"/>
                </a:lnTo>
                <a:lnTo>
                  <a:pt x="993" y="488"/>
                </a:lnTo>
                <a:lnTo>
                  <a:pt x="1024" y="48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Freeform 83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1926636" y="1900133"/>
            <a:ext cx="74677" cy="109966"/>
          </a:xfrm>
          <a:custGeom>
            <a:avLst/>
            <a:gdLst>
              <a:gd name="T0" fmla="*/ 108 w 151"/>
              <a:gd name="T1" fmla="*/ 85 h 205"/>
              <a:gd name="T2" fmla="*/ 107 w 151"/>
              <a:gd name="T3" fmla="*/ 84 h 205"/>
              <a:gd name="T4" fmla="*/ 106 w 151"/>
              <a:gd name="T5" fmla="*/ 83 h 205"/>
              <a:gd name="T6" fmla="*/ 104 w 151"/>
              <a:gd name="T7" fmla="*/ 81 h 205"/>
              <a:gd name="T8" fmla="*/ 103 w 151"/>
              <a:gd name="T9" fmla="*/ 79 h 205"/>
              <a:gd name="T10" fmla="*/ 103 w 151"/>
              <a:gd name="T11" fmla="*/ 72 h 205"/>
              <a:gd name="T12" fmla="*/ 104 w 151"/>
              <a:gd name="T13" fmla="*/ 64 h 205"/>
              <a:gd name="T14" fmla="*/ 107 w 151"/>
              <a:gd name="T15" fmla="*/ 49 h 205"/>
              <a:gd name="T16" fmla="*/ 108 w 151"/>
              <a:gd name="T17" fmla="*/ 43 h 205"/>
              <a:gd name="T18" fmla="*/ 107 w 151"/>
              <a:gd name="T19" fmla="*/ 36 h 205"/>
              <a:gd name="T20" fmla="*/ 103 w 151"/>
              <a:gd name="T21" fmla="*/ 31 h 205"/>
              <a:gd name="T22" fmla="*/ 96 w 151"/>
              <a:gd name="T23" fmla="*/ 24 h 205"/>
              <a:gd name="T24" fmla="*/ 90 w 151"/>
              <a:gd name="T25" fmla="*/ 20 h 205"/>
              <a:gd name="T26" fmla="*/ 74 w 151"/>
              <a:gd name="T27" fmla="*/ 9 h 205"/>
              <a:gd name="T28" fmla="*/ 60 w 151"/>
              <a:gd name="T29" fmla="*/ 0 h 205"/>
              <a:gd name="T30" fmla="*/ 59 w 151"/>
              <a:gd name="T31" fmla="*/ 5 h 205"/>
              <a:gd name="T32" fmla="*/ 56 w 151"/>
              <a:gd name="T33" fmla="*/ 9 h 205"/>
              <a:gd name="T34" fmla="*/ 52 w 151"/>
              <a:gd name="T35" fmla="*/ 13 h 205"/>
              <a:gd name="T36" fmla="*/ 48 w 151"/>
              <a:gd name="T37" fmla="*/ 17 h 205"/>
              <a:gd name="T38" fmla="*/ 39 w 151"/>
              <a:gd name="T39" fmla="*/ 27 h 205"/>
              <a:gd name="T40" fmla="*/ 28 w 151"/>
              <a:gd name="T41" fmla="*/ 35 h 205"/>
              <a:gd name="T42" fmla="*/ 18 w 151"/>
              <a:gd name="T43" fmla="*/ 43 h 205"/>
              <a:gd name="T44" fmla="*/ 8 w 151"/>
              <a:gd name="T45" fmla="*/ 52 h 205"/>
              <a:gd name="T46" fmla="*/ 6 w 151"/>
              <a:gd name="T47" fmla="*/ 57 h 205"/>
              <a:gd name="T48" fmla="*/ 3 w 151"/>
              <a:gd name="T49" fmla="*/ 63 h 205"/>
              <a:gd name="T50" fmla="*/ 0 w 151"/>
              <a:gd name="T51" fmla="*/ 67 h 205"/>
              <a:gd name="T52" fmla="*/ 0 w 151"/>
              <a:gd name="T53" fmla="*/ 73 h 205"/>
              <a:gd name="T54" fmla="*/ 4 w 151"/>
              <a:gd name="T55" fmla="*/ 81 h 205"/>
              <a:gd name="T56" fmla="*/ 15 w 151"/>
              <a:gd name="T57" fmla="*/ 99 h 205"/>
              <a:gd name="T58" fmla="*/ 30 w 151"/>
              <a:gd name="T59" fmla="*/ 120 h 205"/>
              <a:gd name="T60" fmla="*/ 46 w 151"/>
              <a:gd name="T61" fmla="*/ 144 h 205"/>
              <a:gd name="T62" fmla="*/ 63 w 151"/>
              <a:gd name="T63" fmla="*/ 167 h 205"/>
              <a:gd name="T64" fmla="*/ 79 w 151"/>
              <a:gd name="T65" fmla="*/ 187 h 205"/>
              <a:gd name="T66" fmla="*/ 91 w 151"/>
              <a:gd name="T67" fmla="*/ 200 h 205"/>
              <a:gd name="T68" fmla="*/ 96 w 151"/>
              <a:gd name="T69" fmla="*/ 205 h 205"/>
              <a:gd name="T70" fmla="*/ 108 w 151"/>
              <a:gd name="T71" fmla="*/ 204 h 205"/>
              <a:gd name="T72" fmla="*/ 118 w 151"/>
              <a:gd name="T73" fmla="*/ 200 h 205"/>
              <a:gd name="T74" fmla="*/ 127 w 151"/>
              <a:gd name="T75" fmla="*/ 195 h 205"/>
              <a:gd name="T76" fmla="*/ 135 w 151"/>
              <a:gd name="T77" fmla="*/ 187 h 205"/>
              <a:gd name="T78" fmla="*/ 142 w 151"/>
              <a:gd name="T79" fmla="*/ 177 h 205"/>
              <a:gd name="T80" fmla="*/ 147 w 151"/>
              <a:gd name="T81" fmla="*/ 167 h 205"/>
              <a:gd name="T82" fmla="*/ 150 w 151"/>
              <a:gd name="T83" fmla="*/ 156 h 205"/>
              <a:gd name="T84" fmla="*/ 151 w 151"/>
              <a:gd name="T85" fmla="*/ 145 h 205"/>
              <a:gd name="T86" fmla="*/ 150 w 151"/>
              <a:gd name="T87" fmla="*/ 139 h 205"/>
              <a:gd name="T88" fmla="*/ 147 w 151"/>
              <a:gd name="T89" fmla="*/ 131 h 205"/>
              <a:gd name="T90" fmla="*/ 142 w 151"/>
              <a:gd name="T91" fmla="*/ 121 h 205"/>
              <a:gd name="T92" fmla="*/ 136 w 151"/>
              <a:gd name="T93" fmla="*/ 111 h 205"/>
              <a:gd name="T94" fmla="*/ 130 w 151"/>
              <a:gd name="T95" fmla="*/ 101 h 205"/>
              <a:gd name="T96" fmla="*/ 123 w 151"/>
              <a:gd name="T97" fmla="*/ 92 h 205"/>
              <a:gd name="T98" fmla="*/ 119 w 151"/>
              <a:gd name="T99" fmla="*/ 89 h 205"/>
              <a:gd name="T100" fmla="*/ 116 w 151"/>
              <a:gd name="T101" fmla="*/ 87 h 205"/>
              <a:gd name="T102" fmla="*/ 112 w 151"/>
              <a:gd name="T103" fmla="*/ 85 h 205"/>
              <a:gd name="T104" fmla="*/ 108 w 151"/>
              <a:gd name="T105" fmla="*/ 85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205">
                <a:moveTo>
                  <a:pt x="108" y="85"/>
                </a:moveTo>
                <a:lnTo>
                  <a:pt x="107" y="84"/>
                </a:lnTo>
                <a:lnTo>
                  <a:pt x="106" y="83"/>
                </a:lnTo>
                <a:lnTo>
                  <a:pt x="104" y="81"/>
                </a:lnTo>
                <a:lnTo>
                  <a:pt x="103" y="79"/>
                </a:lnTo>
                <a:lnTo>
                  <a:pt x="103" y="72"/>
                </a:lnTo>
                <a:lnTo>
                  <a:pt x="104" y="64"/>
                </a:lnTo>
                <a:lnTo>
                  <a:pt x="107" y="49"/>
                </a:lnTo>
                <a:lnTo>
                  <a:pt x="108" y="43"/>
                </a:lnTo>
                <a:lnTo>
                  <a:pt x="107" y="36"/>
                </a:lnTo>
                <a:lnTo>
                  <a:pt x="103" y="31"/>
                </a:lnTo>
                <a:lnTo>
                  <a:pt x="96" y="24"/>
                </a:lnTo>
                <a:lnTo>
                  <a:pt x="90" y="20"/>
                </a:lnTo>
                <a:lnTo>
                  <a:pt x="74" y="9"/>
                </a:lnTo>
                <a:lnTo>
                  <a:pt x="60" y="0"/>
                </a:lnTo>
                <a:lnTo>
                  <a:pt x="59" y="5"/>
                </a:lnTo>
                <a:lnTo>
                  <a:pt x="56" y="9"/>
                </a:lnTo>
                <a:lnTo>
                  <a:pt x="52" y="13"/>
                </a:lnTo>
                <a:lnTo>
                  <a:pt x="48" y="17"/>
                </a:lnTo>
                <a:lnTo>
                  <a:pt x="39" y="27"/>
                </a:lnTo>
                <a:lnTo>
                  <a:pt x="28" y="35"/>
                </a:lnTo>
                <a:lnTo>
                  <a:pt x="18" y="43"/>
                </a:lnTo>
                <a:lnTo>
                  <a:pt x="8" y="52"/>
                </a:lnTo>
                <a:lnTo>
                  <a:pt x="6" y="57"/>
                </a:lnTo>
                <a:lnTo>
                  <a:pt x="3" y="63"/>
                </a:lnTo>
                <a:lnTo>
                  <a:pt x="0" y="67"/>
                </a:lnTo>
                <a:lnTo>
                  <a:pt x="0" y="73"/>
                </a:lnTo>
                <a:lnTo>
                  <a:pt x="4" y="81"/>
                </a:lnTo>
                <a:lnTo>
                  <a:pt x="15" y="99"/>
                </a:lnTo>
                <a:lnTo>
                  <a:pt x="30" y="120"/>
                </a:lnTo>
                <a:lnTo>
                  <a:pt x="46" y="144"/>
                </a:lnTo>
                <a:lnTo>
                  <a:pt x="63" y="167"/>
                </a:lnTo>
                <a:lnTo>
                  <a:pt x="79" y="187"/>
                </a:lnTo>
                <a:lnTo>
                  <a:pt x="91" y="200"/>
                </a:lnTo>
                <a:lnTo>
                  <a:pt x="96" y="205"/>
                </a:lnTo>
                <a:lnTo>
                  <a:pt x="108" y="204"/>
                </a:lnTo>
                <a:lnTo>
                  <a:pt x="118" y="200"/>
                </a:lnTo>
                <a:lnTo>
                  <a:pt x="127" y="195"/>
                </a:lnTo>
                <a:lnTo>
                  <a:pt x="135" y="187"/>
                </a:lnTo>
                <a:lnTo>
                  <a:pt x="142" y="177"/>
                </a:lnTo>
                <a:lnTo>
                  <a:pt x="147" y="167"/>
                </a:lnTo>
                <a:lnTo>
                  <a:pt x="150" y="156"/>
                </a:lnTo>
                <a:lnTo>
                  <a:pt x="151" y="145"/>
                </a:lnTo>
                <a:lnTo>
                  <a:pt x="150" y="139"/>
                </a:lnTo>
                <a:lnTo>
                  <a:pt x="147" y="131"/>
                </a:lnTo>
                <a:lnTo>
                  <a:pt x="142" y="121"/>
                </a:lnTo>
                <a:lnTo>
                  <a:pt x="136" y="111"/>
                </a:lnTo>
                <a:lnTo>
                  <a:pt x="130" y="101"/>
                </a:lnTo>
                <a:lnTo>
                  <a:pt x="123" y="92"/>
                </a:lnTo>
                <a:lnTo>
                  <a:pt x="119" y="89"/>
                </a:lnTo>
                <a:lnTo>
                  <a:pt x="116" y="87"/>
                </a:lnTo>
                <a:lnTo>
                  <a:pt x="112" y="85"/>
                </a:lnTo>
                <a:lnTo>
                  <a:pt x="108" y="8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Freeform 84"/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1747827" y="1659607"/>
            <a:ext cx="31531" cy="66329"/>
          </a:xfrm>
          <a:custGeom>
            <a:avLst/>
            <a:gdLst>
              <a:gd name="T0" fmla="*/ 0 w 61"/>
              <a:gd name="T1" fmla="*/ 26 h 127"/>
              <a:gd name="T2" fmla="*/ 1 w 61"/>
              <a:gd name="T3" fmla="*/ 18 h 127"/>
              <a:gd name="T4" fmla="*/ 1 w 61"/>
              <a:gd name="T5" fmla="*/ 11 h 127"/>
              <a:gd name="T6" fmla="*/ 1 w 61"/>
              <a:gd name="T7" fmla="*/ 7 h 127"/>
              <a:gd name="T8" fmla="*/ 4 w 61"/>
              <a:gd name="T9" fmla="*/ 4 h 127"/>
              <a:gd name="T10" fmla="*/ 6 w 61"/>
              <a:gd name="T11" fmla="*/ 2 h 127"/>
              <a:gd name="T12" fmla="*/ 10 w 61"/>
              <a:gd name="T13" fmla="*/ 2 h 127"/>
              <a:gd name="T14" fmla="*/ 17 w 61"/>
              <a:gd name="T15" fmla="*/ 0 h 127"/>
              <a:gd name="T16" fmla="*/ 25 w 61"/>
              <a:gd name="T17" fmla="*/ 0 h 127"/>
              <a:gd name="T18" fmla="*/ 34 w 61"/>
              <a:gd name="T19" fmla="*/ 2 h 127"/>
              <a:gd name="T20" fmla="*/ 42 w 61"/>
              <a:gd name="T21" fmla="*/ 6 h 127"/>
              <a:gd name="T22" fmla="*/ 49 w 61"/>
              <a:gd name="T23" fmla="*/ 10 h 127"/>
              <a:gd name="T24" fmla="*/ 54 w 61"/>
              <a:gd name="T25" fmla="*/ 16 h 127"/>
              <a:gd name="T26" fmla="*/ 57 w 61"/>
              <a:gd name="T27" fmla="*/ 24 h 127"/>
              <a:gd name="T28" fmla="*/ 60 w 61"/>
              <a:gd name="T29" fmla="*/ 34 h 127"/>
              <a:gd name="T30" fmla="*/ 60 w 61"/>
              <a:gd name="T31" fmla="*/ 44 h 127"/>
              <a:gd name="T32" fmla="*/ 61 w 61"/>
              <a:gd name="T33" fmla="*/ 55 h 127"/>
              <a:gd name="T34" fmla="*/ 61 w 61"/>
              <a:gd name="T35" fmla="*/ 74 h 127"/>
              <a:gd name="T36" fmla="*/ 61 w 61"/>
              <a:gd name="T37" fmla="*/ 86 h 127"/>
              <a:gd name="T38" fmla="*/ 61 w 61"/>
              <a:gd name="T39" fmla="*/ 98 h 127"/>
              <a:gd name="T40" fmla="*/ 61 w 61"/>
              <a:gd name="T41" fmla="*/ 115 h 127"/>
              <a:gd name="T42" fmla="*/ 60 w 61"/>
              <a:gd name="T43" fmla="*/ 119 h 127"/>
              <a:gd name="T44" fmla="*/ 57 w 61"/>
              <a:gd name="T45" fmla="*/ 123 h 127"/>
              <a:gd name="T46" fmla="*/ 54 w 61"/>
              <a:gd name="T47" fmla="*/ 124 h 127"/>
              <a:gd name="T48" fmla="*/ 50 w 61"/>
              <a:gd name="T49" fmla="*/ 126 h 127"/>
              <a:gd name="T50" fmla="*/ 42 w 61"/>
              <a:gd name="T51" fmla="*/ 127 h 127"/>
              <a:gd name="T52" fmla="*/ 37 w 61"/>
              <a:gd name="T53" fmla="*/ 127 h 127"/>
              <a:gd name="T54" fmla="*/ 29 w 61"/>
              <a:gd name="T55" fmla="*/ 127 h 127"/>
              <a:gd name="T56" fmla="*/ 25 w 61"/>
              <a:gd name="T57" fmla="*/ 126 h 127"/>
              <a:gd name="T58" fmla="*/ 22 w 61"/>
              <a:gd name="T59" fmla="*/ 123 h 127"/>
              <a:gd name="T60" fmla="*/ 21 w 61"/>
              <a:gd name="T61" fmla="*/ 119 h 127"/>
              <a:gd name="T62" fmla="*/ 22 w 61"/>
              <a:gd name="T63" fmla="*/ 110 h 127"/>
              <a:gd name="T64" fmla="*/ 25 w 61"/>
              <a:gd name="T65" fmla="*/ 98 h 127"/>
              <a:gd name="T66" fmla="*/ 24 w 61"/>
              <a:gd name="T67" fmla="*/ 88 h 127"/>
              <a:gd name="T68" fmla="*/ 21 w 61"/>
              <a:gd name="T69" fmla="*/ 80 h 127"/>
              <a:gd name="T70" fmla="*/ 17 w 61"/>
              <a:gd name="T71" fmla="*/ 72 h 127"/>
              <a:gd name="T72" fmla="*/ 13 w 61"/>
              <a:gd name="T73" fmla="*/ 63 h 127"/>
              <a:gd name="T74" fmla="*/ 8 w 61"/>
              <a:gd name="T75" fmla="*/ 55 h 127"/>
              <a:gd name="T76" fmla="*/ 4 w 61"/>
              <a:gd name="T77" fmla="*/ 46 h 127"/>
              <a:gd name="T78" fmla="*/ 1 w 61"/>
              <a:gd name="T79" fmla="*/ 36 h 127"/>
              <a:gd name="T80" fmla="*/ 0 w 61"/>
              <a:gd name="T81" fmla="*/ 2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1" h="127">
                <a:moveTo>
                  <a:pt x="0" y="26"/>
                </a:moveTo>
                <a:lnTo>
                  <a:pt x="1" y="18"/>
                </a:lnTo>
                <a:lnTo>
                  <a:pt x="1" y="11"/>
                </a:lnTo>
                <a:lnTo>
                  <a:pt x="1" y="7"/>
                </a:lnTo>
                <a:lnTo>
                  <a:pt x="4" y="4"/>
                </a:lnTo>
                <a:lnTo>
                  <a:pt x="6" y="2"/>
                </a:lnTo>
                <a:lnTo>
                  <a:pt x="10" y="2"/>
                </a:lnTo>
                <a:lnTo>
                  <a:pt x="17" y="0"/>
                </a:lnTo>
                <a:lnTo>
                  <a:pt x="25" y="0"/>
                </a:lnTo>
                <a:lnTo>
                  <a:pt x="34" y="2"/>
                </a:lnTo>
                <a:lnTo>
                  <a:pt x="42" y="6"/>
                </a:lnTo>
                <a:lnTo>
                  <a:pt x="49" y="10"/>
                </a:lnTo>
                <a:lnTo>
                  <a:pt x="54" y="16"/>
                </a:lnTo>
                <a:lnTo>
                  <a:pt x="57" y="24"/>
                </a:lnTo>
                <a:lnTo>
                  <a:pt x="60" y="34"/>
                </a:lnTo>
                <a:lnTo>
                  <a:pt x="60" y="44"/>
                </a:lnTo>
                <a:lnTo>
                  <a:pt x="61" y="55"/>
                </a:lnTo>
                <a:lnTo>
                  <a:pt x="61" y="74"/>
                </a:lnTo>
                <a:lnTo>
                  <a:pt x="61" y="86"/>
                </a:lnTo>
                <a:lnTo>
                  <a:pt x="61" y="98"/>
                </a:lnTo>
                <a:lnTo>
                  <a:pt x="61" y="115"/>
                </a:lnTo>
                <a:lnTo>
                  <a:pt x="60" y="119"/>
                </a:lnTo>
                <a:lnTo>
                  <a:pt x="57" y="123"/>
                </a:lnTo>
                <a:lnTo>
                  <a:pt x="54" y="124"/>
                </a:lnTo>
                <a:lnTo>
                  <a:pt x="50" y="126"/>
                </a:lnTo>
                <a:lnTo>
                  <a:pt x="42" y="127"/>
                </a:lnTo>
                <a:lnTo>
                  <a:pt x="37" y="127"/>
                </a:lnTo>
                <a:lnTo>
                  <a:pt x="29" y="127"/>
                </a:lnTo>
                <a:lnTo>
                  <a:pt x="25" y="126"/>
                </a:lnTo>
                <a:lnTo>
                  <a:pt x="22" y="123"/>
                </a:lnTo>
                <a:lnTo>
                  <a:pt x="21" y="119"/>
                </a:lnTo>
                <a:lnTo>
                  <a:pt x="22" y="110"/>
                </a:lnTo>
                <a:lnTo>
                  <a:pt x="25" y="98"/>
                </a:lnTo>
                <a:lnTo>
                  <a:pt x="24" y="88"/>
                </a:lnTo>
                <a:lnTo>
                  <a:pt x="21" y="80"/>
                </a:lnTo>
                <a:lnTo>
                  <a:pt x="17" y="72"/>
                </a:lnTo>
                <a:lnTo>
                  <a:pt x="13" y="63"/>
                </a:lnTo>
                <a:lnTo>
                  <a:pt x="8" y="55"/>
                </a:lnTo>
                <a:lnTo>
                  <a:pt x="4" y="46"/>
                </a:lnTo>
                <a:lnTo>
                  <a:pt x="1" y="36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Freeform 85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2491295" y="1698010"/>
            <a:ext cx="68040" cy="52366"/>
          </a:xfrm>
          <a:custGeom>
            <a:avLst/>
            <a:gdLst>
              <a:gd name="T0" fmla="*/ 114 w 132"/>
              <a:gd name="T1" fmla="*/ 29 h 96"/>
              <a:gd name="T2" fmla="*/ 114 w 132"/>
              <a:gd name="T3" fmla="*/ 0 h 96"/>
              <a:gd name="T4" fmla="*/ 92 w 132"/>
              <a:gd name="T5" fmla="*/ 0 h 96"/>
              <a:gd name="T6" fmla="*/ 78 w 132"/>
              <a:gd name="T7" fmla="*/ 0 h 96"/>
              <a:gd name="T8" fmla="*/ 66 w 132"/>
              <a:gd name="T9" fmla="*/ 0 h 96"/>
              <a:gd name="T10" fmla="*/ 53 w 132"/>
              <a:gd name="T11" fmla="*/ 4 h 96"/>
              <a:gd name="T12" fmla="*/ 40 w 132"/>
              <a:gd name="T13" fmla="*/ 9 h 96"/>
              <a:gd name="T14" fmla="*/ 28 w 132"/>
              <a:gd name="T15" fmla="*/ 17 h 96"/>
              <a:gd name="T16" fmla="*/ 21 w 132"/>
              <a:gd name="T17" fmla="*/ 21 h 96"/>
              <a:gd name="T18" fmla="*/ 17 w 132"/>
              <a:gd name="T19" fmla="*/ 26 h 96"/>
              <a:gd name="T20" fmla="*/ 12 w 132"/>
              <a:gd name="T21" fmla="*/ 32 h 96"/>
              <a:gd name="T22" fmla="*/ 8 w 132"/>
              <a:gd name="T23" fmla="*/ 37 h 96"/>
              <a:gd name="T24" fmla="*/ 4 w 132"/>
              <a:gd name="T25" fmla="*/ 44 h 96"/>
              <a:gd name="T26" fmla="*/ 1 w 132"/>
              <a:gd name="T27" fmla="*/ 50 h 96"/>
              <a:gd name="T28" fmla="*/ 0 w 132"/>
              <a:gd name="T29" fmla="*/ 58 h 96"/>
              <a:gd name="T30" fmla="*/ 0 w 132"/>
              <a:gd name="T31" fmla="*/ 65 h 96"/>
              <a:gd name="T32" fmla="*/ 1 w 132"/>
              <a:gd name="T33" fmla="*/ 72 h 96"/>
              <a:gd name="T34" fmla="*/ 5 w 132"/>
              <a:gd name="T35" fmla="*/ 78 h 96"/>
              <a:gd name="T36" fmla="*/ 10 w 132"/>
              <a:gd name="T37" fmla="*/ 82 h 96"/>
              <a:gd name="T38" fmla="*/ 16 w 132"/>
              <a:gd name="T39" fmla="*/ 88 h 96"/>
              <a:gd name="T40" fmla="*/ 24 w 132"/>
              <a:gd name="T41" fmla="*/ 90 h 96"/>
              <a:gd name="T42" fmla="*/ 30 w 132"/>
              <a:gd name="T43" fmla="*/ 93 h 96"/>
              <a:gd name="T44" fmla="*/ 37 w 132"/>
              <a:gd name="T45" fmla="*/ 96 h 96"/>
              <a:gd name="T46" fmla="*/ 42 w 132"/>
              <a:gd name="T47" fmla="*/ 96 h 96"/>
              <a:gd name="T48" fmla="*/ 66 w 132"/>
              <a:gd name="T49" fmla="*/ 94 h 96"/>
              <a:gd name="T50" fmla="*/ 86 w 132"/>
              <a:gd name="T51" fmla="*/ 92 h 96"/>
              <a:gd name="T52" fmla="*/ 97 w 132"/>
              <a:gd name="T53" fmla="*/ 90 h 96"/>
              <a:gd name="T54" fmla="*/ 108 w 132"/>
              <a:gd name="T55" fmla="*/ 90 h 96"/>
              <a:gd name="T56" fmla="*/ 120 w 132"/>
              <a:gd name="T57" fmla="*/ 92 h 96"/>
              <a:gd name="T58" fmla="*/ 132 w 132"/>
              <a:gd name="T59" fmla="*/ 96 h 96"/>
              <a:gd name="T60" fmla="*/ 132 w 132"/>
              <a:gd name="T61" fmla="*/ 65 h 96"/>
              <a:gd name="T62" fmla="*/ 125 w 132"/>
              <a:gd name="T63" fmla="*/ 65 h 96"/>
              <a:gd name="T64" fmla="*/ 120 w 132"/>
              <a:gd name="T65" fmla="*/ 64 h 96"/>
              <a:gd name="T66" fmla="*/ 114 w 132"/>
              <a:gd name="T67" fmla="*/ 61 h 96"/>
              <a:gd name="T68" fmla="*/ 109 w 132"/>
              <a:gd name="T69" fmla="*/ 60 h 96"/>
              <a:gd name="T70" fmla="*/ 101 w 132"/>
              <a:gd name="T71" fmla="*/ 56 h 96"/>
              <a:gd name="T72" fmla="*/ 96 w 132"/>
              <a:gd name="T73" fmla="*/ 53 h 96"/>
              <a:gd name="T74" fmla="*/ 104 w 132"/>
              <a:gd name="T75" fmla="*/ 48 h 96"/>
              <a:gd name="T76" fmla="*/ 109 w 132"/>
              <a:gd name="T77" fmla="*/ 41 h 96"/>
              <a:gd name="T78" fmla="*/ 113 w 132"/>
              <a:gd name="T79" fmla="*/ 34 h 96"/>
              <a:gd name="T80" fmla="*/ 114 w 132"/>
              <a:gd name="T81" fmla="*/ 29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2" h="96">
                <a:moveTo>
                  <a:pt x="114" y="29"/>
                </a:moveTo>
                <a:lnTo>
                  <a:pt x="114" y="0"/>
                </a:lnTo>
                <a:lnTo>
                  <a:pt x="92" y="0"/>
                </a:lnTo>
                <a:lnTo>
                  <a:pt x="78" y="0"/>
                </a:lnTo>
                <a:lnTo>
                  <a:pt x="66" y="0"/>
                </a:lnTo>
                <a:lnTo>
                  <a:pt x="53" y="4"/>
                </a:lnTo>
                <a:lnTo>
                  <a:pt x="40" y="9"/>
                </a:lnTo>
                <a:lnTo>
                  <a:pt x="28" y="17"/>
                </a:lnTo>
                <a:lnTo>
                  <a:pt x="21" y="21"/>
                </a:lnTo>
                <a:lnTo>
                  <a:pt x="17" y="26"/>
                </a:lnTo>
                <a:lnTo>
                  <a:pt x="12" y="32"/>
                </a:lnTo>
                <a:lnTo>
                  <a:pt x="8" y="37"/>
                </a:lnTo>
                <a:lnTo>
                  <a:pt x="4" y="44"/>
                </a:lnTo>
                <a:lnTo>
                  <a:pt x="1" y="50"/>
                </a:lnTo>
                <a:lnTo>
                  <a:pt x="0" y="58"/>
                </a:lnTo>
                <a:lnTo>
                  <a:pt x="0" y="65"/>
                </a:lnTo>
                <a:lnTo>
                  <a:pt x="1" y="72"/>
                </a:lnTo>
                <a:lnTo>
                  <a:pt x="5" y="78"/>
                </a:lnTo>
                <a:lnTo>
                  <a:pt x="10" y="82"/>
                </a:lnTo>
                <a:lnTo>
                  <a:pt x="16" y="88"/>
                </a:lnTo>
                <a:lnTo>
                  <a:pt x="24" y="90"/>
                </a:lnTo>
                <a:lnTo>
                  <a:pt x="30" y="93"/>
                </a:lnTo>
                <a:lnTo>
                  <a:pt x="37" y="96"/>
                </a:lnTo>
                <a:lnTo>
                  <a:pt x="42" y="96"/>
                </a:lnTo>
                <a:lnTo>
                  <a:pt x="66" y="94"/>
                </a:lnTo>
                <a:lnTo>
                  <a:pt x="86" y="92"/>
                </a:lnTo>
                <a:lnTo>
                  <a:pt x="97" y="90"/>
                </a:lnTo>
                <a:lnTo>
                  <a:pt x="108" y="90"/>
                </a:lnTo>
                <a:lnTo>
                  <a:pt x="120" y="92"/>
                </a:lnTo>
                <a:lnTo>
                  <a:pt x="132" y="96"/>
                </a:lnTo>
                <a:lnTo>
                  <a:pt x="132" y="65"/>
                </a:lnTo>
                <a:lnTo>
                  <a:pt x="125" y="65"/>
                </a:lnTo>
                <a:lnTo>
                  <a:pt x="120" y="64"/>
                </a:lnTo>
                <a:lnTo>
                  <a:pt x="114" y="61"/>
                </a:lnTo>
                <a:lnTo>
                  <a:pt x="109" y="60"/>
                </a:lnTo>
                <a:lnTo>
                  <a:pt x="101" y="56"/>
                </a:lnTo>
                <a:lnTo>
                  <a:pt x="96" y="53"/>
                </a:lnTo>
                <a:lnTo>
                  <a:pt x="104" y="48"/>
                </a:lnTo>
                <a:lnTo>
                  <a:pt x="109" y="41"/>
                </a:lnTo>
                <a:lnTo>
                  <a:pt x="113" y="34"/>
                </a:lnTo>
                <a:lnTo>
                  <a:pt x="114" y="2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Freeform 86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2653508" y="1762237"/>
            <a:ext cx="29872" cy="22693"/>
          </a:xfrm>
          <a:custGeom>
            <a:avLst/>
            <a:gdLst>
              <a:gd name="T0" fmla="*/ 0 w 60"/>
              <a:gd name="T1" fmla="*/ 0 h 44"/>
              <a:gd name="T2" fmla="*/ 0 w 60"/>
              <a:gd name="T3" fmla="*/ 36 h 44"/>
              <a:gd name="T4" fmla="*/ 5 w 60"/>
              <a:gd name="T5" fmla="*/ 40 h 44"/>
              <a:gd name="T6" fmla="*/ 12 w 60"/>
              <a:gd name="T7" fmla="*/ 42 h 44"/>
              <a:gd name="T8" fmla="*/ 21 w 60"/>
              <a:gd name="T9" fmla="*/ 44 h 44"/>
              <a:gd name="T10" fmla="*/ 29 w 60"/>
              <a:gd name="T11" fmla="*/ 42 h 44"/>
              <a:gd name="T12" fmla="*/ 38 w 60"/>
              <a:gd name="T13" fmla="*/ 40 h 44"/>
              <a:gd name="T14" fmla="*/ 46 w 60"/>
              <a:gd name="T15" fmla="*/ 36 h 44"/>
              <a:gd name="T16" fmla="*/ 50 w 60"/>
              <a:gd name="T17" fmla="*/ 32 h 44"/>
              <a:gd name="T18" fmla="*/ 54 w 60"/>
              <a:gd name="T19" fmla="*/ 28 h 44"/>
              <a:gd name="T20" fmla="*/ 57 w 60"/>
              <a:gd name="T21" fmla="*/ 24 h 44"/>
              <a:gd name="T22" fmla="*/ 60 w 60"/>
              <a:gd name="T23" fmla="*/ 18 h 44"/>
              <a:gd name="T24" fmla="*/ 49 w 60"/>
              <a:gd name="T25" fmla="*/ 17 h 44"/>
              <a:gd name="T26" fmla="*/ 41 w 60"/>
              <a:gd name="T27" fmla="*/ 16 h 44"/>
              <a:gd name="T28" fmla="*/ 34 w 60"/>
              <a:gd name="T29" fmla="*/ 14 h 44"/>
              <a:gd name="T30" fmla="*/ 28 w 60"/>
              <a:gd name="T31" fmla="*/ 12 h 44"/>
              <a:gd name="T32" fmla="*/ 14 w 60"/>
              <a:gd name="T33" fmla="*/ 5 h 44"/>
              <a:gd name="T34" fmla="*/ 0 w 60"/>
              <a:gd name="T3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0" h="44">
                <a:moveTo>
                  <a:pt x="0" y="0"/>
                </a:moveTo>
                <a:lnTo>
                  <a:pt x="0" y="36"/>
                </a:lnTo>
                <a:lnTo>
                  <a:pt x="5" y="40"/>
                </a:lnTo>
                <a:lnTo>
                  <a:pt x="12" y="42"/>
                </a:lnTo>
                <a:lnTo>
                  <a:pt x="21" y="44"/>
                </a:lnTo>
                <a:lnTo>
                  <a:pt x="29" y="42"/>
                </a:lnTo>
                <a:lnTo>
                  <a:pt x="38" y="40"/>
                </a:lnTo>
                <a:lnTo>
                  <a:pt x="46" y="36"/>
                </a:lnTo>
                <a:lnTo>
                  <a:pt x="50" y="32"/>
                </a:lnTo>
                <a:lnTo>
                  <a:pt x="54" y="28"/>
                </a:lnTo>
                <a:lnTo>
                  <a:pt x="57" y="24"/>
                </a:lnTo>
                <a:lnTo>
                  <a:pt x="60" y="18"/>
                </a:lnTo>
                <a:lnTo>
                  <a:pt x="49" y="17"/>
                </a:lnTo>
                <a:lnTo>
                  <a:pt x="41" y="16"/>
                </a:lnTo>
                <a:lnTo>
                  <a:pt x="34" y="14"/>
                </a:lnTo>
                <a:lnTo>
                  <a:pt x="28" y="12"/>
                </a:lnTo>
                <a:lnTo>
                  <a:pt x="14" y="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Freeform 87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2736485" y="1865222"/>
            <a:ext cx="61402" cy="41892"/>
          </a:xfrm>
          <a:custGeom>
            <a:avLst/>
            <a:gdLst>
              <a:gd name="T0" fmla="*/ 66 w 120"/>
              <a:gd name="T1" fmla="*/ 0 h 77"/>
              <a:gd name="T2" fmla="*/ 64 w 120"/>
              <a:gd name="T3" fmla="*/ 5 h 77"/>
              <a:gd name="T4" fmla="*/ 62 w 120"/>
              <a:gd name="T5" fmla="*/ 9 h 77"/>
              <a:gd name="T6" fmla="*/ 58 w 120"/>
              <a:gd name="T7" fmla="*/ 13 h 77"/>
              <a:gd name="T8" fmla="*/ 54 w 120"/>
              <a:gd name="T9" fmla="*/ 16 h 77"/>
              <a:gd name="T10" fmla="*/ 43 w 120"/>
              <a:gd name="T11" fmla="*/ 22 h 77"/>
              <a:gd name="T12" fmla="*/ 31 w 120"/>
              <a:gd name="T13" fmla="*/ 26 h 77"/>
              <a:gd name="T14" fmla="*/ 19 w 120"/>
              <a:gd name="T15" fmla="*/ 32 h 77"/>
              <a:gd name="T16" fmla="*/ 10 w 120"/>
              <a:gd name="T17" fmla="*/ 37 h 77"/>
              <a:gd name="T18" fmla="*/ 6 w 120"/>
              <a:gd name="T19" fmla="*/ 40 h 77"/>
              <a:gd name="T20" fmla="*/ 3 w 120"/>
              <a:gd name="T21" fmla="*/ 44 h 77"/>
              <a:gd name="T22" fmla="*/ 0 w 120"/>
              <a:gd name="T23" fmla="*/ 48 h 77"/>
              <a:gd name="T24" fmla="*/ 0 w 120"/>
              <a:gd name="T25" fmla="*/ 53 h 77"/>
              <a:gd name="T26" fmla="*/ 0 w 120"/>
              <a:gd name="T27" fmla="*/ 60 h 77"/>
              <a:gd name="T28" fmla="*/ 3 w 120"/>
              <a:gd name="T29" fmla="*/ 65 h 77"/>
              <a:gd name="T30" fmla="*/ 7 w 120"/>
              <a:gd name="T31" fmla="*/ 69 h 77"/>
              <a:gd name="T32" fmla="*/ 11 w 120"/>
              <a:gd name="T33" fmla="*/ 72 h 77"/>
              <a:gd name="T34" fmla="*/ 15 w 120"/>
              <a:gd name="T35" fmla="*/ 74 h 77"/>
              <a:gd name="T36" fmla="*/ 20 w 120"/>
              <a:gd name="T37" fmla="*/ 77 h 77"/>
              <a:gd name="T38" fmla="*/ 26 w 120"/>
              <a:gd name="T39" fmla="*/ 77 h 77"/>
              <a:gd name="T40" fmla="*/ 30 w 120"/>
              <a:gd name="T41" fmla="*/ 77 h 77"/>
              <a:gd name="T42" fmla="*/ 39 w 120"/>
              <a:gd name="T43" fmla="*/ 76 h 77"/>
              <a:gd name="T44" fmla="*/ 52 w 120"/>
              <a:gd name="T45" fmla="*/ 72 h 77"/>
              <a:gd name="T46" fmla="*/ 67 w 120"/>
              <a:gd name="T47" fmla="*/ 65 h 77"/>
              <a:gd name="T48" fmla="*/ 82 w 120"/>
              <a:gd name="T49" fmla="*/ 57 h 77"/>
              <a:gd name="T50" fmla="*/ 96 w 120"/>
              <a:gd name="T51" fmla="*/ 49 h 77"/>
              <a:gd name="T52" fmla="*/ 108 w 120"/>
              <a:gd name="T53" fmla="*/ 40 h 77"/>
              <a:gd name="T54" fmla="*/ 114 w 120"/>
              <a:gd name="T55" fmla="*/ 36 h 77"/>
              <a:gd name="T56" fmla="*/ 118 w 120"/>
              <a:gd name="T57" fmla="*/ 30 h 77"/>
              <a:gd name="T58" fmla="*/ 120 w 120"/>
              <a:gd name="T59" fmla="*/ 26 h 77"/>
              <a:gd name="T60" fmla="*/ 120 w 120"/>
              <a:gd name="T61" fmla="*/ 24 h 77"/>
              <a:gd name="T62" fmla="*/ 119 w 120"/>
              <a:gd name="T63" fmla="*/ 18 h 77"/>
              <a:gd name="T64" fmla="*/ 115 w 120"/>
              <a:gd name="T65" fmla="*/ 14 h 77"/>
              <a:gd name="T66" fmla="*/ 108 w 120"/>
              <a:gd name="T67" fmla="*/ 10 h 77"/>
              <a:gd name="T68" fmla="*/ 100 w 120"/>
              <a:gd name="T69" fmla="*/ 6 h 77"/>
              <a:gd name="T70" fmla="*/ 91 w 120"/>
              <a:gd name="T71" fmla="*/ 4 h 77"/>
              <a:gd name="T72" fmla="*/ 83 w 120"/>
              <a:gd name="T73" fmla="*/ 1 h 77"/>
              <a:gd name="T74" fmla="*/ 74 w 120"/>
              <a:gd name="T75" fmla="*/ 0 h 77"/>
              <a:gd name="T76" fmla="*/ 66 w 120"/>
              <a:gd name="T7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0" h="77">
                <a:moveTo>
                  <a:pt x="66" y="0"/>
                </a:moveTo>
                <a:lnTo>
                  <a:pt x="64" y="5"/>
                </a:lnTo>
                <a:lnTo>
                  <a:pt x="62" y="9"/>
                </a:lnTo>
                <a:lnTo>
                  <a:pt x="58" y="13"/>
                </a:lnTo>
                <a:lnTo>
                  <a:pt x="54" y="16"/>
                </a:lnTo>
                <a:lnTo>
                  <a:pt x="43" y="22"/>
                </a:lnTo>
                <a:lnTo>
                  <a:pt x="31" y="26"/>
                </a:lnTo>
                <a:lnTo>
                  <a:pt x="19" y="32"/>
                </a:lnTo>
                <a:lnTo>
                  <a:pt x="10" y="37"/>
                </a:lnTo>
                <a:lnTo>
                  <a:pt x="6" y="40"/>
                </a:lnTo>
                <a:lnTo>
                  <a:pt x="3" y="44"/>
                </a:lnTo>
                <a:lnTo>
                  <a:pt x="0" y="48"/>
                </a:lnTo>
                <a:lnTo>
                  <a:pt x="0" y="53"/>
                </a:lnTo>
                <a:lnTo>
                  <a:pt x="0" y="60"/>
                </a:lnTo>
                <a:lnTo>
                  <a:pt x="3" y="65"/>
                </a:lnTo>
                <a:lnTo>
                  <a:pt x="7" y="69"/>
                </a:lnTo>
                <a:lnTo>
                  <a:pt x="11" y="72"/>
                </a:lnTo>
                <a:lnTo>
                  <a:pt x="15" y="74"/>
                </a:lnTo>
                <a:lnTo>
                  <a:pt x="20" y="77"/>
                </a:lnTo>
                <a:lnTo>
                  <a:pt x="26" y="77"/>
                </a:lnTo>
                <a:lnTo>
                  <a:pt x="30" y="77"/>
                </a:lnTo>
                <a:lnTo>
                  <a:pt x="39" y="76"/>
                </a:lnTo>
                <a:lnTo>
                  <a:pt x="52" y="72"/>
                </a:lnTo>
                <a:lnTo>
                  <a:pt x="67" y="65"/>
                </a:lnTo>
                <a:lnTo>
                  <a:pt x="82" y="57"/>
                </a:lnTo>
                <a:lnTo>
                  <a:pt x="96" y="49"/>
                </a:lnTo>
                <a:lnTo>
                  <a:pt x="108" y="40"/>
                </a:lnTo>
                <a:lnTo>
                  <a:pt x="114" y="36"/>
                </a:lnTo>
                <a:lnTo>
                  <a:pt x="118" y="30"/>
                </a:lnTo>
                <a:lnTo>
                  <a:pt x="120" y="26"/>
                </a:lnTo>
                <a:lnTo>
                  <a:pt x="120" y="24"/>
                </a:lnTo>
                <a:lnTo>
                  <a:pt x="119" y="18"/>
                </a:lnTo>
                <a:lnTo>
                  <a:pt x="115" y="14"/>
                </a:lnTo>
                <a:lnTo>
                  <a:pt x="108" y="10"/>
                </a:lnTo>
                <a:lnTo>
                  <a:pt x="100" y="6"/>
                </a:lnTo>
                <a:lnTo>
                  <a:pt x="91" y="4"/>
                </a:lnTo>
                <a:lnTo>
                  <a:pt x="83" y="1"/>
                </a:lnTo>
                <a:lnTo>
                  <a:pt x="74" y="0"/>
                </a:lnTo>
                <a:lnTo>
                  <a:pt x="6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Freeform 92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944196" y="2861906"/>
            <a:ext cx="590790" cy="713912"/>
          </a:xfrm>
          <a:custGeom>
            <a:avLst/>
            <a:gdLst>
              <a:gd name="T0" fmla="*/ 542 w 1162"/>
              <a:gd name="T1" fmla="*/ 141 h 1338"/>
              <a:gd name="T2" fmla="*/ 494 w 1162"/>
              <a:gd name="T3" fmla="*/ 97 h 1338"/>
              <a:gd name="T4" fmla="*/ 460 w 1162"/>
              <a:gd name="T5" fmla="*/ 95 h 1338"/>
              <a:gd name="T6" fmla="*/ 450 w 1162"/>
              <a:gd name="T7" fmla="*/ 41 h 1338"/>
              <a:gd name="T8" fmla="*/ 417 w 1162"/>
              <a:gd name="T9" fmla="*/ 4 h 1338"/>
              <a:gd name="T10" fmla="*/ 310 w 1162"/>
              <a:gd name="T11" fmla="*/ 5 h 1338"/>
              <a:gd name="T12" fmla="*/ 261 w 1162"/>
              <a:gd name="T13" fmla="*/ 1 h 1338"/>
              <a:gd name="T14" fmla="*/ 263 w 1162"/>
              <a:gd name="T15" fmla="*/ 39 h 1338"/>
              <a:gd name="T16" fmla="*/ 269 w 1162"/>
              <a:gd name="T17" fmla="*/ 104 h 1338"/>
              <a:gd name="T18" fmla="*/ 240 w 1162"/>
              <a:gd name="T19" fmla="*/ 125 h 1338"/>
              <a:gd name="T20" fmla="*/ 253 w 1162"/>
              <a:gd name="T21" fmla="*/ 153 h 1338"/>
              <a:gd name="T22" fmla="*/ 309 w 1162"/>
              <a:gd name="T23" fmla="*/ 201 h 1338"/>
              <a:gd name="T24" fmla="*/ 362 w 1162"/>
              <a:gd name="T25" fmla="*/ 245 h 1338"/>
              <a:gd name="T26" fmla="*/ 365 w 1162"/>
              <a:gd name="T27" fmla="*/ 285 h 1338"/>
              <a:gd name="T28" fmla="*/ 326 w 1162"/>
              <a:gd name="T29" fmla="*/ 337 h 1338"/>
              <a:gd name="T30" fmla="*/ 260 w 1162"/>
              <a:gd name="T31" fmla="*/ 384 h 1338"/>
              <a:gd name="T32" fmla="*/ 240 w 1162"/>
              <a:gd name="T33" fmla="*/ 433 h 1338"/>
              <a:gd name="T34" fmla="*/ 216 w 1162"/>
              <a:gd name="T35" fmla="*/ 569 h 1338"/>
              <a:gd name="T36" fmla="*/ 168 w 1162"/>
              <a:gd name="T37" fmla="*/ 633 h 1338"/>
              <a:gd name="T38" fmla="*/ 127 w 1162"/>
              <a:gd name="T39" fmla="*/ 833 h 1338"/>
              <a:gd name="T40" fmla="*/ 95 w 1162"/>
              <a:gd name="T41" fmla="*/ 966 h 1338"/>
              <a:gd name="T42" fmla="*/ 15 w 1162"/>
              <a:gd name="T43" fmla="*/ 1011 h 1338"/>
              <a:gd name="T44" fmla="*/ 0 w 1162"/>
              <a:gd name="T45" fmla="*/ 1050 h 1338"/>
              <a:gd name="T46" fmla="*/ 17 w 1162"/>
              <a:gd name="T47" fmla="*/ 1083 h 1338"/>
              <a:gd name="T48" fmla="*/ 69 w 1162"/>
              <a:gd name="T49" fmla="*/ 1113 h 1338"/>
              <a:gd name="T50" fmla="*/ 99 w 1162"/>
              <a:gd name="T51" fmla="*/ 1177 h 1338"/>
              <a:gd name="T52" fmla="*/ 153 w 1162"/>
              <a:gd name="T53" fmla="*/ 1195 h 1338"/>
              <a:gd name="T54" fmla="*/ 203 w 1162"/>
              <a:gd name="T55" fmla="*/ 1207 h 1338"/>
              <a:gd name="T56" fmla="*/ 229 w 1162"/>
              <a:gd name="T57" fmla="*/ 1238 h 1338"/>
              <a:gd name="T58" fmla="*/ 275 w 1162"/>
              <a:gd name="T59" fmla="*/ 1266 h 1338"/>
              <a:gd name="T60" fmla="*/ 273 w 1162"/>
              <a:gd name="T61" fmla="*/ 1315 h 1338"/>
              <a:gd name="T62" fmla="*/ 322 w 1162"/>
              <a:gd name="T63" fmla="*/ 1333 h 1338"/>
              <a:gd name="T64" fmla="*/ 356 w 1162"/>
              <a:gd name="T65" fmla="*/ 1322 h 1338"/>
              <a:gd name="T66" fmla="*/ 388 w 1162"/>
              <a:gd name="T67" fmla="*/ 1239 h 1338"/>
              <a:gd name="T68" fmla="*/ 432 w 1162"/>
              <a:gd name="T69" fmla="*/ 1195 h 1338"/>
              <a:gd name="T70" fmla="*/ 482 w 1162"/>
              <a:gd name="T71" fmla="*/ 1194 h 1338"/>
              <a:gd name="T72" fmla="*/ 544 w 1162"/>
              <a:gd name="T73" fmla="*/ 1119 h 1338"/>
              <a:gd name="T74" fmla="*/ 586 w 1162"/>
              <a:gd name="T75" fmla="*/ 1090 h 1338"/>
              <a:gd name="T76" fmla="*/ 658 w 1162"/>
              <a:gd name="T77" fmla="*/ 1101 h 1338"/>
              <a:gd name="T78" fmla="*/ 684 w 1162"/>
              <a:gd name="T79" fmla="*/ 1045 h 1338"/>
              <a:gd name="T80" fmla="*/ 716 w 1162"/>
              <a:gd name="T81" fmla="*/ 1006 h 1338"/>
              <a:gd name="T82" fmla="*/ 794 w 1162"/>
              <a:gd name="T83" fmla="*/ 989 h 1338"/>
              <a:gd name="T84" fmla="*/ 836 w 1162"/>
              <a:gd name="T85" fmla="*/ 949 h 1338"/>
              <a:gd name="T86" fmla="*/ 834 w 1162"/>
              <a:gd name="T87" fmla="*/ 898 h 1338"/>
              <a:gd name="T88" fmla="*/ 818 w 1162"/>
              <a:gd name="T89" fmla="*/ 861 h 1338"/>
              <a:gd name="T90" fmla="*/ 844 w 1162"/>
              <a:gd name="T91" fmla="*/ 822 h 1338"/>
              <a:gd name="T92" fmla="*/ 854 w 1162"/>
              <a:gd name="T93" fmla="*/ 788 h 1338"/>
              <a:gd name="T94" fmla="*/ 830 w 1162"/>
              <a:gd name="T95" fmla="*/ 736 h 1338"/>
              <a:gd name="T96" fmla="*/ 820 w 1162"/>
              <a:gd name="T97" fmla="*/ 676 h 1338"/>
              <a:gd name="T98" fmla="*/ 858 w 1162"/>
              <a:gd name="T99" fmla="*/ 637 h 1338"/>
              <a:gd name="T100" fmla="*/ 937 w 1162"/>
              <a:gd name="T101" fmla="*/ 612 h 1338"/>
              <a:gd name="T102" fmla="*/ 1021 w 1162"/>
              <a:gd name="T103" fmla="*/ 506 h 1338"/>
              <a:gd name="T104" fmla="*/ 1114 w 1162"/>
              <a:gd name="T105" fmla="*/ 328 h 1338"/>
              <a:gd name="T106" fmla="*/ 1131 w 1162"/>
              <a:gd name="T107" fmla="*/ 235 h 1338"/>
              <a:gd name="T108" fmla="*/ 1055 w 1162"/>
              <a:gd name="T109" fmla="*/ 232 h 1338"/>
              <a:gd name="T110" fmla="*/ 909 w 1162"/>
              <a:gd name="T111" fmla="*/ 159 h 1338"/>
              <a:gd name="T112" fmla="*/ 830 w 1162"/>
              <a:gd name="T113" fmla="*/ 139 h 1338"/>
              <a:gd name="T114" fmla="*/ 781 w 1162"/>
              <a:gd name="T115" fmla="*/ 159 h 1338"/>
              <a:gd name="T116" fmla="*/ 589 w 1162"/>
              <a:gd name="T117" fmla="*/ 156 h 1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62" h="1338">
                <a:moveTo>
                  <a:pt x="589" y="163"/>
                </a:moveTo>
                <a:lnTo>
                  <a:pt x="578" y="161"/>
                </a:lnTo>
                <a:lnTo>
                  <a:pt x="569" y="160"/>
                </a:lnTo>
                <a:lnTo>
                  <a:pt x="561" y="156"/>
                </a:lnTo>
                <a:lnTo>
                  <a:pt x="554" y="152"/>
                </a:lnTo>
                <a:lnTo>
                  <a:pt x="542" y="141"/>
                </a:lnTo>
                <a:lnTo>
                  <a:pt x="532" y="129"/>
                </a:lnTo>
                <a:lnTo>
                  <a:pt x="522" y="117"/>
                </a:lnTo>
                <a:lnTo>
                  <a:pt x="513" y="107"/>
                </a:lnTo>
                <a:lnTo>
                  <a:pt x="508" y="103"/>
                </a:lnTo>
                <a:lnTo>
                  <a:pt x="501" y="99"/>
                </a:lnTo>
                <a:lnTo>
                  <a:pt x="494" y="97"/>
                </a:lnTo>
                <a:lnTo>
                  <a:pt x="488" y="96"/>
                </a:lnTo>
                <a:lnTo>
                  <a:pt x="480" y="96"/>
                </a:lnTo>
                <a:lnTo>
                  <a:pt x="477" y="96"/>
                </a:lnTo>
                <a:lnTo>
                  <a:pt x="474" y="96"/>
                </a:lnTo>
                <a:lnTo>
                  <a:pt x="464" y="96"/>
                </a:lnTo>
                <a:lnTo>
                  <a:pt x="460" y="95"/>
                </a:lnTo>
                <a:lnTo>
                  <a:pt x="456" y="91"/>
                </a:lnTo>
                <a:lnTo>
                  <a:pt x="454" y="87"/>
                </a:lnTo>
                <a:lnTo>
                  <a:pt x="453" y="80"/>
                </a:lnTo>
                <a:lnTo>
                  <a:pt x="452" y="65"/>
                </a:lnTo>
                <a:lnTo>
                  <a:pt x="452" y="55"/>
                </a:lnTo>
                <a:lnTo>
                  <a:pt x="450" y="41"/>
                </a:lnTo>
                <a:lnTo>
                  <a:pt x="448" y="31"/>
                </a:lnTo>
                <a:lnTo>
                  <a:pt x="444" y="23"/>
                </a:lnTo>
                <a:lnTo>
                  <a:pt x="440" y="16"/>
                </a:lnTo>
                <a:lnTo>
                  <a:pt x="433" y="11"/>
                </a:lnTo>
                <a:lnTo>
                  <a:pt x="425" y="7"/>
                </a:lnTo>
                <a:lnTo>
                  <a:pt x="417" y="4"/>
                </a:lnTo>
                <a:lnTo>
                  <a:pt x="409" y="3"/>
                </a:lnTo>
                <a:lnTo>
                  <a:pt x="370" y="3"/>
                </a:lnTo>
                <a:lnTo>
                  <a:pt x="330" y="5"/>
                </a:lnTo>
                <a:lnTo>
                  <a:pt x="321" y="5"/>
                </a:lnTo>
                <a:lnTo>
                  <a:pt x="316" y="5"/>
                </a:lnTo>
                <a:lnTo>
                  <a:pt x="310" y="5"/>
                </a:lnTo>
                <a:lnTo>
                  <a:pt x="301" y="5"/>
                </a:lnTo>
                <a:lnTo>
                  <a:pt x="289" y="4"/>
                </a:lnTo>
                <a:lnTo>
                  <a:pt x="275" y="1"/>
                </a:lnTo>
                <a:lnTo>
                  <a:pt x="269" y="0"/>
                </a:lnTo>
                <a:lnTo>
                  <a:pt x="264" y="1"/>
                </a:lnTo>
                <a:lnTo>
                  <a:pt x="261" y="1"/>
                </a:lnTo>
                <a:lnTo>
                  <a:pt x="260" y="3"/>
                </a:lnTo>
                <a:lnTo>
                  <a:pt x="259" y="4"/>
                </a:lnTo>
                <a:lnTo>
                  <a:pt x="259" y="5"/>
                </a:lnTo>
                <a:lnTo>
                  <a:pt x="259" y="19"/>
                </a:lnTo>
                <a:lnTo>
                  <a:pt x="260" y="29"/>
                </a:lnTo>
                <a:lnTo>
                  <a:pt x="263" y="39"/>
                </a:lnTo>
                <a:lnTo>
                  <a:pt x="264" y="49"/>
                </a:lnTo>
                <a:lnTo>
                  <a:pt x="267" y="59"/>
                </a:lnTo>
                <a:lnTo>
                  <a:pt x="269" y="69"/>
                </a:lnTo>
                <a:lnTo>
                  <a:pt x="271" y="81"/>
                </a:lnTo>
                <a:lnTo>
                  <a:pt x="271" y="96"/>
                </a:lnTo>
                <a:lnTo>
                  <a:pt x="269" y="104"/>
                </a:lnTo>
                <a:lnTo>
                  <a:pt x="267" y="111"/>
                </a:lnTo>
                <a:lnTo>
                  <a:pt x="263" y="116"/>
                </a:lnTo>
                <a:lnTo>
                  <a:pt x="257" y="120"/>
                </a:lnTo>
                <a:lnTo>
                  <a:pt x="251" y="123"/>
                </a:lnTo>
                <a:lnTo>
                  <a:pt x="245" y="125"/>
                </a:lnTo>
                <a:lnTo>
                  <a:pt x="240" y="125"/>
                </a:lnTo>
                <a:lnTo>
                  <a:pt x="235" y="127"/>
                </a:lnTo>
                <a:lnTo>
                  <a:pt x="247" y="127"/>
                </a:lnTo>
                <a:lnTo>
                  <a:pt x="248" y="133"/>
                </a:lnTo>
                <a:lnTo>
                  <a:pt x="249" y="141"/>
                </a:lnTo>
                <a:lnTo>
                  <a:pt x="251" y="148"/>
                </a:lnTo>
                <a:lnTo>
                  <a:pt x="253" y="153"/>
                </a:lnTo>
                <a:lnTo>
                  <a:pt x="260" y="164"/>
                </a:lnTo>
                <a:lnTo>
                  <a:pt x="268" y="173"/>
                </a:lnTo>
                <a:lnTo>
                  <a:pt x="277" y="181"/>
                </a:lnTo>
                <a:lnTo>
                  <a:pt x="288" y="188"/>
                </a:lnTo>
                <a:lnTo>
                  <a:pt x="298" y="195"/>
                </a:lnTo>
                <a:lnTo>
                  <a:pt x="309" y="201"/>
                </a:lnTo>
                <a:lnTo>
                  <a:pt x="320" y="207"/>
                </a:lnTo>
                <a:lnTo>
                  <a:pt x="330" y="213"/>
                </a:lnTo>
                <a:lnTo>
                  <a:pt x="340" y="220"/>
                </a:lnTo>
                <a:lnTo>
                  <a:pt x="349" y="227"/>
                </a:lnTo>
                <a:lnTo>
                  <a:pt x="356" y="236"/>
                </a:lnTo>
                <a:lnTo>
                  <a:pt x="362" y="245"/>
                </a:lnTo>
                <a:lnTo>
                  <a:pt x="364" y="251"/>
                </a:lnTo>
                <a:lnTo>
                  <a:pt x="365" y="257"/>
                </a:lnTo>
                <a:lnTo>
                  <a:pt x="366" y="264"/>
                </a:lnTo>
                <a:lnTo>
                  <a:pt x="366" y="271"/>
                </a:lnTo>
                <a:lnTo>
                  <a:pt x="366" y="279"/>
                </a:lnTo>
                <a:lnTo>
                  <a:pt x="365" y="285"/>
                </a:lnTo>
                <a:lnTo>
                  <a:pt x="364" y="292"/>
                </a:lnTo>
                <a:lnTo>
                  <a:pt x="361" y="299"/>
                </a:lnTo>
                <a:lnTo>
                  <a:pt x="356" y="309"/>
                </a:lnTo>
                <a:lnTo>
                  <a:pt x="346" y="320"/>
                </a:lnTo>
                <a:lnTo>
                  <a:pt x="337" y="329"/>
                </a:lnTo>
                <a:lnTo>
                  <a:pt x="326" y="337"/>
                </a:lnTo>
                <a:lnTo>
                  <a:pt x="316" y="345"/>
                </a:lnTo>
                <a:lnTo>
                  <a:pt x="304" y="352"/>
                </a:lnTo>
                <a:lnTo>
                  <a:pt x="292" y="360"/>
                </a:lnTo>
                <a:lnTo>
                  <a:pt x="280" y="366"/>
                </a:lnTo>
                <a:lnTo>
                  <a:pt x="269" y="376"/>
                </a:lnTo>
                <a:lnTo>
                  <a:pt x="260" y="384"/>
                </a:lnTo>
                <a:lnTo>
                  <a:pt x="252" y="394"/>
                </a:lnTo>
                <a:lnTo>
                  <a:pt x="245" y="405"/>
                </a:lnTo>
                <a:lnTo>
                  <a:pt x="244" y="412"/>
                </a:lnTo>
                <a:lnTo>
                  <a:pt x="241" y="418"/>
                </a:lnTo>
                <a:lnTo>
                  <a:pt x="241" y="425"/>
                </a:lnTo>
                <a:lnTo>
                  <a:pt x="240" y="433"/>
                </a:lnTo>
                <a:lnTo>
                  <a:pt x="240" y="464"/>
                </a:lnTo>
                <a:lnTo>
                  <a:pt x="240" y="492"/>
                </a:lnTo>
                <a:lnTo>
                  <a:pt x="240" y="521"/>
                </a:lnTo>
                <a:lnTo>
                  <a:pt x="240" y="554"/>
                </a:lnTo>
                <a:lnTo>
                  <a:pt x="223" y="566"/>
                </a:lnTo>
                <a:lnTo>
                  <a:pt x="216" y="569"/>
                </a:lnTo>
                <a:lnTo>
                  <a:pt x="208" y="573"/>
                </a:lnTo>
                <a:lnTo>
                  <a:pt x="203" y="578"/>
                </a:lnTo>
                <a:lnTo>
                  <a:pt x="196" y="584"/>
                </a:lnTo>
                <a:lnTo>
                  <a:pt x="185" y="598"/>
                </a:lnTo>
                <a:lnTo>
                  <a:pt x="176" y="614"/>
                </a:lnTo>
                <a:lnTo>
                  <a:pt x="168" y="633"/>
                </a:lnTo>
                <a:lnTo>
                  <a:pt x="160" y="653"/>
                </a:lnTo>
                <a:lnTo>
                  <a:pt x="155" y="676"/>
                </a:lnTo>
                <a:lnTo>
                  <a:pt x="149" y="698"/>
                </a:lnTo>
                <a:lnTo>
                  <a:pt x="140" y="745"/>
                </a:lnTo>
                <a:lnTo>
                  <a:pt x="133" y="792"/>
                </a:lnTo>
                <a:lnTo>
                  <a:pt x="127" y="833"/>
                </a:lnTo>
                <a:lnTo>
                  <a:pt x="120" y="866"/>
                </a:lnTo>
                <a:lnTo>
                  <a:pt x="115" y="894"/>
                </a:lnTo>
                <a:lnTo>
                  <a:pt x="107" y="926"/>
                </a:lnTo>
                <a:lnTo>
                  <a:pt x="103" y="941"/>
                </a:lnTo>
                <a:lnTo>
                  <a:pt x="99" y="955"/>
                </a:lnTo>
                <a:lnTo>
                  <a:pt x="95" y="966"/>
                </a:lnTo>
                <a:lnTo>
                  <a:pt x="89" y="975"/>
                </a:lnTo>
                <a:lnTo>
                  <a:pt x="63" y="987"/>
                </a:lnTo>
                <a:lnTo>
                  <a:pt x="33" y="999"/>
                </a:lnTo>
                <a:lnTo>
                  <a:pt x="27" y="1003"/>
                </a:lnTo>
                <a:lnTo>
                  <a:pt x="20" y="1006"/>
                </a:lnTo>
                <a:lnTo>
                  <a:pt x="15" y="1011"/>
                </a:lnTo>
                <a:lnTo>
                  <a:pt x="9" y="1015"/>
                </a:lnTo>
                <a:lnTo>
                  <a:pt x="5" y="1021"/>
                </a:lnTo>
                <a:lnTo>
                  <a:pt x="3" y="1027"/>
                </a:lnTo>
                <a:lnTo>
                  <a:pt x="0" y="1034"/>
                </a:lnTo>
                <a:lnTo>
                  <a:pt x="0" y="1041"/>
                </a:lnTo>
                <a:lnTo>
                  <a:pt x="0" y="1050"/>
                </a:lnTo>
                <a:lnTo>
                  <a:pt x="1" y="1058"/>
                </a:lnTo>
                <a:lnTo>
                  <a:pt x="3" y="1065"/>
                </a:lnTo>
                <a:lnTo>
                  <a:pt x="5" y="1070"/>
                </a:lnTo>
                <a:lnTo>
                  <a:pt x="9" y="1075"/>
                </a:lnTo>
                <a:lnTo>
                  <a:pt x="12" y="1079"/>
                </a:lnTo>
                <a:lnTo>
                  <a:pt x="17" y="1083"/>
                </a:lnTo>
                <a:lnTo>
                  <a:pt x="21" y="1086"/>
                </a:lnTo>
                <a:lnTo>
                  <a:pt x="32" y="1091"/>
                </a:lnTo>
                <a:lnTo>
                  <a:pt x="43" y="1094"/>
                </a:lnTo>
                <a:lnTo>
                  <a:pt x="55" y="1095"/>
                </a:lnTo>
                <a:lnTo>
                  <a:pt x="65" y="1095"/>
                </a:lnTo>
                <a:lnTo>
                  <a:pt x="69" y="1113"/>
                </a:lnTo>
                <a:lnTo>
                  <a:pt x="73" y="1130"/>
                </a:lnTo>
                <a:lnTo>
                  <a:pt x="79" y="1146"/>
                </a:lnTo>
                <a:lnTo>
                  <a:pt x="85" y="1159"/>
                </a:lnTo>
                <a:lnTo>
                  <a:pt x="89" y="1166"/>
                </a:lnTo>
                <a:lnTo>
                  <a:pt x="95" y="1171"/>
                </a:lnTo>
                <a:lnTo>
                  <a:pt x="99" y="1177"/>
                </a:lnTo>
                <a:lnTo>
                  <a:pt x="105" y="1181"/>
                </a:lnTo>
                <a:lnTo>
                  <a:pt x="111" y="1185"/>
                </a:lnTo>
                <a:lnTo>
                  <a:pt x="117" y="1189"/>
                </a:lnTo>
                <a:lnTo>
                  <a:pt x="124" y="1190"/>
                </a:lnTo>
                <a:lnTo>
                  <a:pt x="132" y="1191"/>
                </a:lnTo>
                <a:lnTo>
                  <a:pt x="153" y="1195"/>
                </a:lnTo>
                <a:lnTo>
                  <a:pt x="175" y="1197"/>
                </a:lnTo>
                <a:lnTo>
                  <a:pt x="185" y="1198"/>
                </a:lnTo>
                <a:lnTo>
                  <a:pt x="193" y="1201"/>
                </a:lnTo>
                <a:lnTo>
                  <a:pt x="197" y="1202"/>
                </a:lnTo>
                <a:lnTo>
                  <a:pt x="200" y="1205"/>
                </a:lnTo>
                <a:lnTo>
                  <a:pt x="203" y="1207"/>
                </a:lnTo>
                <a:lnTo>
                  <a:pt x="204" y="1210"/>
                </a:lnTo>
                <a:lnTo>
                  <a:pt x="211" y="1225"/>
                </a:lnTo>
                <a:lnTo>
                  <a:pt x="215" y="1233"/>
                </a:lnTo>
                <a:lnTo>
                  <a:pt x="219" y="1237"/>
                </a:lnTo>
                <a:lnTo>
                  <a:pt x="223" y="1238"/>
                </a:lnTo>
                <a:lnTo>
                  <a:pt x="229" y="1238"/>
                </a:lnTo>
                <a:lnTo>
                  <a:pt x="237" y="1239"/>
                </a:lnTo>
                <a:lnTo>
                  <a:pt x="249" y="1243"/>
                </a:lnTo>
                <a:lnTo>
                  <a:pt x="264" y="1253"/>
                </a:lnTo>
                <a:lnTo>
                  <a:pt x="269" y="1257"/>
                </a:lnTo>
                <a:lnTo>
                  <a:pt x="272" y="1261"/>
                </a:lnTo>
                <a:lnTo>
                  <a:pt x="275" y="1266"/>
                </a:lnTo>
                <a:lnTo>
                  <a:pt x="275" y="1273"/>
                </a:lnTo>
                <a:lnTo>
                  <a:pt x="273" y="1285"/>
                </a:lnTo>
                <a:lnTo>
                  <a:pt x="272" y="1298"/>
                </a:lnTo>
                <a:lnTo>
                  <a:pt x="272" y="1305"/>
                </a:lnTo>
                <a:lnTo>
                  <a:pt x="272" y="1310"/>
                </a:lnTo>
                <a:lnTo>
                  <a:pt x="273" y="1315"/>
                </a:lnTo>
                <a:lnTo>
                  <a:pt x="276" y="1321"/>
                </a:lnTo>
                <a:lnTo>
                  <a:pt x="281" y="1325"/>
                </a:lnTo>
                <a:lnTo>
                  <a:pt x="287" y="1327"/>
                </a:lnTo>
                <a:lnTo>
                  <a:pt x="296" y="1330"/>
                </a:lnTo>
                <a:lnTo>
                  <a:pt x="306" y="1330"/>
                </a:lnTo>
                <a:lnTo>
                  <a:pt x="322" y="1333"/>
                </a:lnTo>
                <a:lnTo>
                  <a:pt x="336" y="1337"/>
                </a:lnTo>
                <a:lnTo>
                  <a:pt x="341" y="1338"/>
                </a:lnTo>
                <a:lnTo>
                  <a:pt x="345" y="1338"/>
                </a:lnTo>
                <a:lnTo>
                  <a:pt x="350" y="1335"/>
                </a:lnTo>
                <a:lnTo>
                  <a:pt x="354" y="1330"/>
                </a:lnTo>
                <a:lnTo>
                  <a:pt x="356" y="1322"/>
                </a:lnTo>
                <a:lnTo>
                  <a:pt x="357" y="1313"/>
                </a:lnTo>
                <a:lnTo>
                  <a:pt x="358" y="1303"/>
                </a:lnTo>
                <a:lnTo>
                  <a:pt x="362" y="1293"/>
                </a:lnTo>
                <a:lnTo>
                  <a:pt x="370" y="1271"/>
                </a:lnTo>
                <a:lnTo>
                  <a:pt x="381" y="1250"/>
                </a:lnTo>
                <a:lnTo>
                  <a:pt x="388" y="1239"/>
                </a:lnTo>
                <a:lnTo>
                  <a:pt x="394" y="1230"/>
                </a:lnTo>
                <a:lnTo>
                  <a:pt x="401" y="1221"/>
                </a:lnTo>
                <a:lnTo>
                  <a:pt x="408" y="1213"/>
                </a:lnTo>
                <a:lnTo>
                  <a:pt x="416" y="1206"/>
                </a:lnTo>
                <a:lnTo>
                  <a:pt x="424" y="1199"/>
                </a:lnTo>
                <a:lnTo>
                  <a:pt x="432" y="1195"/>
                </a:lnTo>
                <a:lnTo>
                  <a:pt x="440" y="1191"/>
                </a:lnTo>
                <a:lnTo>
                  <a:pt x="448" y="1190"/>
                </a:lnTo>
                <a:lnTo>
                  <a:pt x="457" y="1191"/>
                </a:lnTo>
                <a:lnTo>
                  <a:pt x="466" y="1193"/>
                </a:lnTo>
                <a:lnTo>
                  <a:pt x="474" y="1194"/>
                </a:lnTo>
                <a:lnTo>
                  <a:pt x="482" y="1194"/>
                </a:lnTo>
                <a:lnTo>
                  <a:pt x="490" y="1194"/>
                </a:lnTo>
                <a:lnTo>
                  <a:pt x="498" y="1191"/>
                </a:lnTo>
                <a:lnTo>
                  <a:pt x="505" y="1186"/>
                </a:lnTo>
                <a:lnTo>
                  <a:pt x="522" y="1158"/>
                </a:lnTo>
                <a:lnTo>
                  <a:pt x="540" y="1126"/>
                </a:lnTo>
                <a:lnTo>
                  <a:pt x="544" y="1119"/>
                </a:lnTo>
                <a:lnTo>
                  <a:pt x="549" y="1113"/>
                </a:lnTo>
                <a:lnTo>
                  <a:pt x="556" y="1106"/>
                </a:lnTo>
                <a:lnTo>
                  <a:pt x="562" y="1101"/>
                </a:lnTo>
                <a:lnTo>
                  <a:pt x="569" y="1095"/>
                </a:lnTo>
                <a:lnTo>
                  <a:pt x="577" y="1093"/>
                </a:lnTo>
                <a:lnTo>
                  <a:pt x="586" y="1090"/>
                </a:lnTo>
                <a:lnTo>
                  <a:pt x="596" y="1090"/>
                </a:lnTo>
                <a:lnTo>
                  <a:pt x="613" y="1091"/>
                </a:lnTo>
                <a:lnTo>
                  <a:pt x="628" y="1095"/>
                </a:lnTo>
                <a:lnTo>
                  <a:pt x="640" y="1099"/>
                </a:lnTo>
                <a:lnTo>
                  <a:pt x="650" y="1102"/>
                </a:lnTo>
                <a:lnTo>
                  <a:pt x="658" y="1101"/>
                </a:lnTo>
                <a:lnTo>
                  <a:pt x="666" y="1098"/>
                </a:lnTo>
                <a:lnTo>
                  <a:pt x="672" y="1093"/>
                </a:lnTo>
                <a:lnTo>
                  <a:pt x="674" y="1086"/>
                </a:lnTo>
                <a:lnTo>
                  <a:pt x="680" y="1071"/>
                </a:lnTo>
                <a:lnTo>
                  <a:pt x="682" y="1054"/>
                </a:lnTo>
                <a:lnTo>
                  <a:pt x="684" y="1045"/>
                </a:lnTo>
                <a:lnTo>
                  <a:pt x="686" y="1035"/>
                </a:lnTo>
                <a:lnTo>
                  <a:pt x="689" y="1027"/>
                </a:lnTo>
                <a:lnTo>
                  <a:pt x="693" y="1021"/>
                </a:lnTo>
                <a:lnTo>
                  <a:pt x="698" y="1014"/>
                </a:lnTo>
                <a:lnTo>
                  <a:pt x="706" y="1009"/>
                </a:lnTo>
                <a:lnTo>
                  <a:pt x="716" y="1006"/>
                </a:lnTo>
                <a:lnTo>
                  <a:pt x="728" y="1005"/>
                </a:lnTo>
                <a:lnTo>
                  <a:pt x="746" y="1003"/>
                </a:lnTo>
                <a:lnTo>
                  <a:pt x="766" y="999"/>
                </a:lnTo>
                <a:lnTo>
                  <a:pt x="776" y="997"/>
                </a:lnTo>
                <a:lnTo>
                  <a:pt x="785" y="993"/>
                </a:lnTo>
                <a:lnTo>
                  <a:pt x="794" y="989"/>
                </a:lnTo>
                <a:lnTo>
                  <a:pt x="804" y="983"/>
                </a:lnTo>
                <a:lnTo>
                  <a:pt x="812" y="978"/>
                </a:lnTo>
                <a:lnTo>
                  <a:pt x="820" y="971"/>
                </a:lnTo>
                <a:lnTo>
                  <a:pt x="826" y="965"/>
                </a:lnTo>
                <a:lnTo>
                  <a:pt x="832" y="957"/>
                </a:lnTo>
                <a:lnTo>
                  <a:pt x="836" y="949"/>
                </a:lnTo>
                <a:lnTo>
                  <a:pt x="840" y="941"/>
                </a:lnTo>
                <a:lnTo>
                  <a:pt x="842" y="932"/>
                </a:lnTo>
                <a:lnTo>
                  <a:pt x="842" y="921"/>
                </a:lnTo>
                <a:lnTo>
                  <a:pt x="841" y="913"/>
                </a:lnTo>
                <a:lnTo>
                  <a:pt x="838" y="905"/>
                </a:lnTo>
                <a:lnTo>
                  <a:pt x="834" y="898"/>
                </a:lnTo>
                <a:lnTo>
                  <a:pt x="830" y="892"/>
                </a:lnTo>
                <a:lnTo>
                  <a:pt x="826" y="886"/>
                </a:lnTo>
                <a:lnTo>
                  <a:pt x="822" y="880"/>
                </a:lnTo>
                <a:lnTo>
                  <a:pt x="820" y="873"/>
                </a:lnTo>
                <a:lnTo>
                  <a:pt x="818" y="866"/>
                </a:lnTo>
                <a:lnTo>
                  <a:pt x="818" y="861"/>
                </a:lnTo>
                <a:lnTo>
                  <a:pt x="820" y="857"/>
                </a:lnTo>
                <a:lnTo>
                  <a:pt x="822" y="852"/>
                </a:lnTo>
                <a:lnTo>
                  <a:pt x="824" y="848"/>
                </a:lnTo>
                <a:lnTo>
                  <a:pt x="830" y="838"/>
                </a:lnTo>
                <a:lnTo>
                  <a:pt x="837" y="830"/>
                </a:lnTo>
                <a:lnTo>
                  <a:pt x="844" y="822"/>
                </a:lnTo>
                <a:lnTo>
                  <a:pt x="849" y="814"/>
                </a:lnTo>
                <a:lnTo>
                  <a:pt x="852" y="810"/>
                </a:lnTo>
                <a:lnTo>
                  <a:pt x="853" y="805"/>
                </a:lnTo>
                <a:lnTo>
                  <a:pt x="854" y="800"/>
                </a:lnTo>
                <a:lnTo>
                  <a:pt x="854" y="794"/>
                </a:lnTo>
                <a:lnTo>
                  <a:pt x="854" y="788"/>
                </a:lnTo>
                <a:lnTo>
                  <a:pt x="853" y="781"/>
                </a:lnTo>
                <a:lnTo>
                  <a:pt x="852" y="774"/>
                </a:lnTo>
                <a:lnTo>
                  <a:pt x="849" y="769"/>
                </a:lnTo>
                <a:lnTo>
                  <a:pt x="844" y="758"/>
                </a:lnTo>
                <a:lnTo>
                  <a:pt x="837" y="748"/>
                </a:lnTo>
                <a:lnTo>
                  <a:pt x="830" y="736"/>
                </a:lnTo>
                <a:lnTo>
                  <a:pt x="824" y="722"/>
                </a:lnTo>
                <a:lnTo>
                  <a:pt x="822" y="714"/>
                </a:lnTo>
                <a:lnTo>
                  <a:pt x="820" y="706"/>
                </a:lnTo>
                <a:lnTo>
                  <a:pt x="818" y="697"/>
                </a:lnTo>
                <a:lnTo>
                  <a:pt x="818" y="686"/>
                </a:lnTo>
                <a:lnTo>
                  <a:pt x="820" y="676"/>
                </a:lnTo>
                <a:lnTo>
                  <a:pt x="822" y="666"/>
                </a:lnTo>
                <a:lnTo>
                  <a:pt x="828" y="658"/>
                </a:lnTo>
                <a:lnTo>
                  <a:pt x="833" y="652"/>
                </a:lnTo>
                <a:lnTo>
                  <a:pt x="841" y="646"/>
                </a:lnTo>
                <a:lnTo>
                  <a:pt x="849" y="641"/>
                </a:lnTo>
                <a:lnTo>
                  <a:pt x="858" y="637"/>
                </a:lnTo>
                <a:lnTo>
                  <a:pt x="868" y="633"/>
                </a:lnTo>
                <a:lnTo>
                  <a:pt x="889" y="628"/>
                </a:lnTo>
                <a:lnTo>
                  <a:pt x="910" y="622"/>
                </a:lnTo>
                <a:lnTo>
                  <a:pt x="920" y="618"/>
                </a:lnTo>
                <a:lnTo>
                  <a:pt x="929" y="616"/>
                </a:lnTo>
                <a:lnTo>
                  <a:pt x="937" y="612"/>
                </a:lnTo>
                <a:lnTo>
                  <a:pt x="945" y="608"/>
                </a:lnTo>
                <a:lnTo>
                  <a:pt x="962" y="594"/>
                </a:lnTo>
                <a:lnTo>
                  <a:pt x="976" y="578"/>
                </a:lnTo>
                <a:lnTo>
                  <a:pt x="989" y="562"/>
                </a:lnTo>
                <a:lnTo>
                  <a:pt x="1000" y="545"/>
                </a:lnTo>
                <a:lnTo>
                  <a:pt x="1021" y="506"/>
                </a:lnTo>
                <a:lnTo>
                  <a:pt x="1041" y="464"/>
                </a:lnTo>
                <a:lnTo>
                  <a:pt x="1057" y="438"/>
                </a:lnTo>
                <a:lnTo>
                  <a:pt x="1071" y="412"/>
                </a:lnTo>
                <a:lnTo>
                  <a:pt x="1086" y="384"/>
                </a:lnTo>
                <a:lnTo>
                  <a:pt x="1101" y="357"/>
                </a:lnTo>
                <a:lnTo>
                  <a:pt x="1114" y="328"/>
                </a:lnTo>
                <a:lnTo>
                  <a:pt x="1129" y="299"/>
                </a:lnTo>
                <a:lnTo>
                  <a:pt x="1142" y="271"/>
                </a:lnTo>
                <a:lnTo>
                  <a:pt x="1155" y="241"/>
                </a:lnTo>
                <a:lnTo>
                  <a:pt x="1162" y="229"/>
                </a:lnTo>
                <a:lnTo>
                  <a:pt x="1146" y="232"/>
                </a:lnTo>
                <a:lnTo>
                  <a:pt x="1131" y="235"/>
                </a:lnTo>
                <a:lnTo>
                  <a:pt x="1117" y="236"/>
                </a:lnTo>
                <a:lnTo>
                  <a:pt x="1103" y="237"/>
                </a:lnTo>
                <a:lnTo>
                  <a:pt x="1091" y="237"/>
                </a:lnTo>
                <a:lnTo>
                  <a:pt x="1079" y="236"/>
                </a:lnTo>
                <a:lnTo>
                  <a:pt x="1067" y="235"/>
                </a:lnTo>
                <a:lnTo>
                  <a:pt x="1055" y="232"/>
                </a:lnTo>
                <a:lnTo>
                  <a:pt x="1034" y="227"/>
                </a:lnTo>
                <a:lnTo>
                  <a:pt x="1014" y="219"/>
                </a:lnTo>
                <a:lnTo>
                  <a:pt x="996" y="209"/>
                </a:lnTo>
                <a:lnTo>
                  <a:pt x="978" y="200"/>
                </a:lnTo>
                <a:lnTo>
                  <a:pt x="944" y="179"/>
                </a:lnTo>
                <a:lnTo>
                  <a:pt x="909" y="159"/>
                </a:lnTo>
                <a:lnTo>
                  <a:pt x="892" y="151"/>
                </a:lnTo>
                <a:lnTo>
                  <a:pt x="873" y="144"/>
                </a:lnTo>
                <a:lnTo>
                  <a:pt x="862" y="141"/>
                </a:lnTo>
                <a:lnTo>
                  <a:pt x="852" y="140"/>
                </a:lnTo>
                <a:lnTo>
                  <a:pt x="841" y="139"/>
                </a:lnTo>
                <a:lnTo>
                  <a:pt x="830" y="139"/>
                </a:lnTo>
                <a:lnTo>
                  <a:pt x="820" y="140"/>
                </a:lnTo>
                <a:lnTo>
                  <a:pt x="812" y="143"/>
                </a:lnTo>
                <a:lnTo>
                  <a:pt x="804" y="145"/>
                </a:lnTo>
                <a:lnTo>
                  <a:pt x="797" y="151"/>
                </a:lnTo>
                <a:lnTo>
                  <a:pt x="789" y="155"/>
                </a:lnTo>
                <a:lnTo>
                  <a:pt x="781" y="159"/>
                </a:lnTo>
                <a:lnTo>
                  <a:pt x="770" y="161"/>
                </a:lnTo>
                <a:lnTo>
                  <a:pt x="758" y="163"/>
                </a:lnTo>
                <a:lnTo>
                  <a:pt x="713" y="161"/>
                </a:lnTo>
                <a:lnTo>
                  <a:pt x="672" y="160"/>
                </a:lnTo>
                <a:lnTo>
                  <a:pt x="632" y="157"/>
                </a:lnTo>
                <a:lnTo>
                  <a:pt x="589" y="156"/>
                </a:lnTo>
                <a:lnTo>
                  <a:pt x="589" y="16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Freeform 93"/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436380" y="1708127"/>
            <a:ext cx="1724247" cy="1029849"/>
          </a:xfrm>
          <a:custGeom>
            <a:avLst/>
            <a:gdLst>
              <a:gd name="T0" fmla="*/ 2060 w 3402"/>
              <a:gd name="T1" fmla="*/ 828 h 1931"/>
              <a:gd name="T2" fmla="*/ 2241 w 3402"/>
              <a:gd name="T3" fmla="*/ 932 h 1931"/>
              <a:gd name="T4" fmla="*/ 2988 w 3402"/>
              <a:gd name="T5" fmla="*/ 1268 h 1931"/>
              <a:gd name="T6" fmla="*/ 3324 w 3402"/>
              <a:gd name="T7" fmla="*/ 1068 h 1931"/>
              <a:gd name="T8" fmla="*/ 3344 w 3402"/>
              <a:gd name="T9" fmla="*/ 942 h 1931"/>
              <a:gd name="T10" fmla="*/ 3390 w 3402"/>
              <a:gd name="T11" fmla="*/ 792 h 1931"/>
              <a:gd name="T12" fmla="*/ 3088 w 3402"/>
              <a:gd name="T13" fmla="*/ 563 h 1931"/>
              <a:gd name="T14" fmla="*/ 3022 w 3402"/>
              <a:gd name="T15" fmla="*/ 695 h 1931"/>
              <a:gd name="T16" fmla="*/ 2917 w 3402"/>
              <a:gd name="T17" fmla="*/ 782 h 1931"/>
              <a:gd name="T18" fmla="*/ 2850 w 3402"/>
              <a:gd name="T19" fmla="*/ 891 h 1931"/>
              <a:gd name="T20" fmla="*/ 2840 w 3402"/>
              <a:gd name="T21" fmla="*/ 788 h 1931"/>
              <a:gd name="T22" fmla="*/ 2727 w 3402"/>
              <a:gd name="T23" fmla="*/ 714 h 1931"/>
              <a:gd name="T24" fmla="*/ 2460 w 3402"/>
              <a:gd name="T25" fmla="*/ 690 h 1931"/>
              <a:gd name="T26" fmla="*/ 2320 w 3402"/>
              <a:gd name="T27" fmla="*/ 610 h 1931"/>
              <a:gd name="T28" fmla="*/ 2473 w 3402"/>
              <a:gd name="T29" fmla="*/ 506 h 1931"/>
              <a:gd name="T30" fmla="*/ 2331 w 3402"/>
              <a:gd name="T31" fmla="*/ 473 h 1931"/>
              <a:gd name="T32" fmla="*/ 2139 w 3402"/>
              <a:gd name="T33" fmla="*/ 481 h 1931"/>
              <a:gd name="T34" fmla="*/ 1791 w 3402"/>
              <a:gd name="T35" fmla="*/ 487 h 1931"/>
              <a:gd name="T36" fmla="*/ 1559 w 3402"/>
              <a:gd name="T37" fmla="*/ 533 h 1931"/>
              <a:gd name="T38" fmla="*/ 1604 w 3402"/>
              <a:gd name="T39" fmla="*/ 318 h 1931"/>
              <a:gd name="T40" fmla="*/ 1776 w 3402"/>
              <a:gd name="T41" fmla="*/ 325 h 1931"/>
              <a:gd name="T42" fmla="*/ 1708 w 3402"/>
              <a:gd name="T43" fmla="*/ 94 h 1931"/>
              <a:gd name="T44" fmla="*/ 1607 w 3402"/>
              <a:gd name="T45" fmla="*/ 141 h 1931"/>
              <a:gd name="T46" fmla="*/ 1422 w 3402"/>
              <a:gd name="T47" fmla="*/ 313 h 1931"/>
              <a:gd name="T48" fmla="*/ 1432 w 3402"/>
              <a:gd name="T49" fmla="*/ 443 h 1931"/>
              <a:gd name="T50" fmla="*/ 1287 w 3402"/>
              <a:gd name="T51" fmla="*/ 546 h 1931"/>
              <a:gd name="T52" fmla="*/ 1245 w 3402"/>
              <a:gd name="T53" fmla="*/ 485 h 1931"/>
              <a:gd name="T54" fmla="*/ 1149 w 3402"/>
              <a:gd name="T55" fmla="*/ 375 h 1931"/>
              <a:gd name="T56" fmla="*/ 859 w 3402"/>
              <a:gd name="T57" fmla="*/ 367 h 1931"/>
              <a:gd name="T58" fmla="*/ 782 w 3402"/>
              <a:gd name="T59" fmla="*/ 601 h 1931"/>
              <a:gd name="T60" fmla="*/ 631 w 3402"/>
              <a:gd name="T61" fmla="*/ 342 h 1931"/>
              <a:gd name="T62" fmla="*/ 521 w 3402"/>
              <a:gd name="T63" fmla="*/ 265 h 1931"/>
              <a:gd name="T64" fmla="*/ 522 w 3402"/>
              <a:gd name="T65" fmla="*/ 458 h 1931"/>
              <a:gd name="T66" fmla="*/ 434 w 3402"/>
              <a:gd name="T67" fmla="*/ 542 h 1931"/>
              <a:gd name="T68" fmla="*/ 330 w 3402"/>
              <a:gd name="T69" fmla="*/ 486 h 1931"/>
              <a:gd name="T70" fmla="*/ 192 w 3402"/>
              <a:gd name="T71" fmla="*/ 614 h 1931"/>
              <a:gd name="T72" fmla="*/ 204 w 3402"/>
              <a:gd name="T73" fmla="*/ 757 h 1931"/>
              <a:gd name="T74" fmla="*/ 133 w 3402"/>
              <a:gd name="T75" fmla="*/ 898 h 1931"/>
              <a:gd name="T76" fmla="*/ 9 w 3402"/>
              <a:gd name="T77" fmla="*/ 1222 h 1931"/>
              <a:gd name="T78" fmla="*/ 106 w 3402"/>
              <a:gd name="T79" fmla="*/ 1346 h 1931"/>
              <a:gd name="T80" fmla="*/ 200 w 3402"/>
              <a:gd name="T81" fmla="*/ 1415 h 1931"/>
              <a:gd name="T82" fmla="*/ 342 w 3402"/>
              <a:gd name="T83" fmla="*/ 1483 h 1931"/>
              <a:gd name="T84" fmla="*/ 558 w 3402"/>
              <a:gd name="T85" fmla="*/ 1608 h 1931"/>
              <a:gd name="T86" fmla="*/ 669 w 3402"/>
              <a:gd name="T87" fmla="*/ 1653 h 1931"/>
              <a:gd name="T88" fmla="*/ 719 w 3402"/>
              <a:gd name="T89" fmla="*/ 1709 h 1931"/>
              <a:gd name="T90" fmla="*/ 807 w 3402"/>
              <a:gd name="T91" fmla="*/ 1813 h 1931"/>
              <a:gd name="T92" fmla="*/ 907 w 3402"/>
              <a:gd name="T93" fmla="*/ 1880 h 1931"/>
              <a:gd name="T94" fmla="*/ 995 w 3402"/>
              <a:gd name="T95" fmla="*/ 1893 h 1931"/>
              <a:gd name="T96" fmla="*/ 1114 w 3402"/>
              <a:gd name="T97" fmla="*/ 1801 h 1931"/>
              <a:gd name="T98" fmla="*/ 1255 w 3402"/>
              <a:gd name="T99" fmla="*/ 1652 h 1931"/>
              <a:gd name="T100" fmla="*/ 1211 w 3402"/>
              <a:gd name="T101" fmla="*/ 1545 h 1931"/>
              <a:gd name="T102" fmla="*/ 1082 w 3402"/>
              <a:gd name="T103" fmla="*/ 1600 h 1931"/>
              <a:gd name="T104" fmla="*/ 1081 w 3402"/>
              <a:gd name="T105" fmla="*/ 1437 h 1931"/>
              <a:gd name="T106" fmla="*/ 1155 w 3402"/>
              <a:gd name="T107" fmla="*/ 1361 h 1931"/>
              <a:gd name="T108" fmla="*/ 1167 w 3402"/>
              <a:gd name="T109" fmla="*/ 1158 h 1931"/>
              <a:gd name="T110" fmla="*/ 1221 w 3402"/>
              <a:gd name="T111" fmla="*/ 1076 h 1931"/>
              <a:gd name="T112" fmla="*/ 1440 w 3402"/>
              <a:gd name="T113" fmla="*/ 1202 h 1931"/>
              <a:gd name="T114" fmla="*/ 1536 w 3402"/>
              <a:gd name="T115" fmla="*/ 1216 h 1931"/>
              <a:gd name="T116" fmla="*/ 1639 w 3402"/>
              <a:gd name="T117" fmla="*/ 1258 h 1931"/>
              <a:gd name="T118" fmla="*/ 1602 w 3402"/>
              <a:gd name="T119" fmla="*/ 1063 h 1931"/>
              <a:gd name="T120" fmla="*/ 1688 w 3402"/>
              <a:gd name="T121" fmla="*/ 886 h 1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02" h="1931">
                <a:moveTo>
                  <a:pt x="1704" y="846"/>
                </a:moveTo>
                <a:lnTo>
                  <a:pt x="1714" y="850"/>
                </a:lnTo>
                <a:lnTo>
                  <a:pt x="1722" y="854"/>
                </a:lnTo>
                <a:lnTo>
                  <a:pt x="1731" y="855"/>
                </a:lnTo>
                <a:lnTo>
                  <a:pt x="1740" y="856"/>
                </a:lnTo>
                <a:lnTo>
                  <a:pt x="1760" y="858"/>
                </a:lnTo>
                <a:lnTo>
                  <a:pt x="1783" y="858"/>
                </a:lnTo>
                <a:lnTo>
                  <a:pt x="1824" y="858"/>
                </a:lnTo>
                <a:lnTo>
                  <a:pt x="1864" y="858"/>
                </a:lnTo>
                <a:lnTo>
                  <a:pt x="1902" y="856"/>
                </a:lnTo>
                <a:lnTo>
                  <a:pt x="1939" y="854"/>
                </a:lnTo>
                <a:lnTo>
                  <a:pt x="1975" y="850"/>
                </a:lnTo>
                <a:lnTo>
                  <a:pt x="2010" y="843"/>
                </a:lnTo>
                <a:lnTo>
                  <a:pt x="2027" y="839"/>
                </a:lnTo>
                <a:lnTo>
                  <a:pt x="2043" y="834"/>
                </a:lnTo>
                <a:lnTo>
                  <a:pt x="2060" y="828"/>
                </a:lnTo>
                <a:lnTo>
                  <a:pt x="2077" y="822"/>
                </a:lnTo>
                <a:lnTo>
                  <a:pt x="2085" y="820"/>
                </a:lnTo>
                <a:lnTo>
                  <a:pt x="2092" y="818"/>
                </a:lnTo>
                <a:lnTo>
                  <a:pt x="2100" y="818"/>
                </a:lnTo>
                <a:lnTo>
                  <a:pt x="2107" y="818"/>
                </a:lnTo>
                <a:lnTo>
                  <a:pt x="2113" y="819"/>
                </a:lnTo>
                <a:lnTo>
                  <a:pt x="2121" y="820"/>
                </a:lnTo>
                <a:lnTo>
                  <a:pt x="2127" y="823"/>
                </a:lnTo>
                <a:lnTo>
                  <a:pt x="2133" y="826"/>
                </a:lnTo>
                <a:lnTo>
                  <a:pt x="2147" y="832"/>
                </a:lnTo>
                <a:lnTo>
                  <a:pt x="2159" y="842"/>
                </a:lnTo>
                <a:lnTo>
                  <a:pt x="2171" y="852"/>
                </a:lnTo>
                <a:lnTo>
                  <a:pt x="2181" y="864"/>
                </a:lnTo>
                <a:lnTo>
                  <a:pt x="2205" y="892"/>
                </a:lnTo>
                <a:lnTo>
                  <a:pt x="2229" y="919"/>
                </a:lnTo>
                <a:lnTo>
                  <a:pt x="2241" y="932"/>
                </a:lnTo>
                <a:lnTo>
                  <a:pt x="2255" y="946"/>
                </a:lnTo>
                <a:lnTo>
                  <a:pt x="2268" y="956"/>
                </a:lnTo>
                <a:lnTo>
                  <a:pt x="2283" y="967"/>
                </a:lnTo>
                <a:lnTo>
                  <a:pt x="2351" y="1006"/>
                </a:lnTo>
                <a:lnTo>
                  <a:pt x="2437" y="1051"/>
                </a:lnTo>
                <a:lnTo>
                  <a:pt x="2535" y="1100"/>
                </a:lnTo>
                <a:lnTo>
                  <a:pt x="2635" y="1150"/>
                </a:lnTo>
                <a:lnTo>
                  <a:pt x="2729" y="1195"/>
                </a:lnTo>
                <a:lnTo>
                  <a:pt x="2812" y="1234"/>
                </a:lnTo>
                <a:lnTo>
                  <a:pt x="2872" y="1260"/>
                </a:lnTo>
                <a:lnTo>
                  <a:pt x="2902" y="1274"/>
                </a:lnTo>
                <a:lnTo>
                  <a:pt x="2921" y="1275"/>
                </a:lnTo>
                <a:lnTo>
                  <a:pt x="2938" y="1275"/>
                </a:lnTo>
                <a:lnTo>
                  <a:pt x="2954" y="1274"/>
                </a:lnTo>
                <a:lnTo>
                  <a:pt x="2972" y="1272"/>
                </a:lnTo>
                <a:lnTo>
                  <a:pt x="2988" y="1268"/>
                </a:lnTo>
                <a:lnTo>
                  <a:pt x="3002" y="1263"/>
                </a:lnTo>
                <a:lnTo>
                  <a:pt x="3017" y="1258"/>
                </a:lnTo>
                <a:lnTo>
                  <a:pt x="3032" y="1251"/>
                </a:lnTo>
                <a:lnTo>
                  <a:pt x="3060" y="1235"/>
                </a:lnTo>
                <a:lnTo>
                  <a:pt x="3086" y="1218"/>
                </a:lnTo>
                <a:lnTo>
                  <a:pt x="3112" y="1198"/>
                </a:lnTo>
                <a:lnTo>
                  <a:pt x="3138" y="1178"/>
                </a:lnTo>
                <a:lnTo>
                  <a:pt x="3164" y="1156"/>
                </a:lnTo>
                <a:lnTo>
                  <a:pt x="3190" y="1136"/>
                </a:lnTo>
                <a:lnTo>
                  <a:pt x="3217" y="1116"/>
                </a:lnTo>
                <a:lnTo>
                  <a:pt x="3245" y="1099"/>
                </a:lnTo>
                <a:lnTo>
                  <a:pt x="3260" y="1091"/>
                </a:lnTo>
                <a:lnTo>
                  <a:pt x="3276" y="1084"/>
                </a:lnTo>
                <a:lnTo>
                  <a:pt x="3290" y="1079"/>
                </a:lnTo>
                <a:lnTo>
                  <a:pt x="3306" y="1074"/>
                </a:lnTo>
                <a:lnTo>
                  <a:pt x="3324" y="1068"/>
                </a:lnTo>
                <a:lnTo>
                  <a:pt x="3341" y="1066"/>
                </a:lnTo>
                <a:lnTo>
                  <a:pt x="3360" y="1064"/>
                </a:lnTo>
                <a:lnTo>
                  <a:pt x="3378" y="1063"/>
                </a:lnTo>
                <a:lnTo>
                  <a:pt x="3372" y="1075"/>
                </a:lnTo>
                <a:lnTo>
                  <a:pt x="3377" y="1066"/>
                </a:lnTo>
                <a:lnTo>
                  <a:pt x="3380" y="1056"/>
                </a:lnTo>
                <a:lnTo>
                  <a:pt x="3384" y="1046"/>
                </a:lnTo>
                <a:lnTo>
                  <a:pt x="3384" y="1032"/>
                </a:lnTo>
                <a:lnTo>
                  <a:pt x="3384" y="1023"/>
                </a:lnTo>
                <a:lnTo>
                  <a:pt x="3382" y="1014"/>
                </a:lnTo>
                <a:lnTo>
                  <a:pt x="3380" y="1006"/>
                </a:lnTo>
                <a:lnTo>
                  <a:pt x="3377" y="998"/>
                </a:lnTo>
                <a:lnTo>
                  <a:pt x="3369" y="982"/>
                </a:lnTo>
                <a:lnTo>
                  <a:pt x="3360" y="968"/>
                </a:lnTo>
                <a:lnTo>
                  <a:pt x="3352" y="955"/>
                </a:lnTo>
                <a:lnTo>
                  <a:pt x="3344" y="942"/>
                </a:lnTo>
                <a:lnTo>
                  <a:pt x="3341" y="935"/>
                </a:lnTo>
                <a:lnTo>
                  <a:pt x="3338" y="927"/>
                </a:lnTo>
                <a:lnTo>
                  <a:pt x="3337" y="920"/>
                </a:lnTo>
                <a:lnTo>
                  <a:pt x="3336" y="912"/>
                </a:lnTo>
                <a:lnTo>
                  <a:pt x="3337" y="904"/>
                </a:lnTo>
                <a:lnTo>
                  <a:pt x="3338" y="898"/>
                </a:lnTo>
                <a:lnTo>
                  <a:pt x="3341" y="891"/>
                </a:lnTo>
                <a:lnTo>
                  <a:pt x="3344" y="884"/>
                </a:lnTo>
                <a:lnTo>
                  <a:pt x="3352" y="872"/>
                </a:lnTo>
                <a:lnTo>
                  <a:pt x="3362" y="862"/>
                </a:lnTo>
                <a:lnTo>
                  <a:pt x="3373" y="851"/>
                </a:lnTo>
                <a:lnTo>
                  <a:pt x="3384" y="840"/>
                </a:lnTo>
                <a:lnTo>
                  <a:pt x="3394" y="828"/>
                </a:lnTo>
                <a:lnTo>
                  <a:pt x="3402" y="816"/>
                </a:lnTo>
                <a:lnTo>
                  <a:pt x="3397" y="806"/>
                </a:lnTo>
                <a:lnTo>
                  <a:pt x="3390" y="792"/>
                </a:lnTo>
                <a:lnTo>
                  <a:pt x="3384" y="779"/>
                </a:lnTo>
                <a:lnTo>
                  <a:pt x="3378" y="769"/>
                </a:lnTo>
                <a:lnTo>
                  <a:pt x="3366" y="753"/>
                </a:lnTo>
                <a:lnTo>
                  <a:pt x="3353" y="739"/>
                </a:lnTo>
                <a:lnTo>
                  <a:pt x="3338" y="726"/>
                </a:lnTo>
                <a:lnTo>
                  <a:pt x="3322" y="713"/>
                </a:lnTo>
                <a:lnTo>
                  <a:pt x="3286" y="690"/>
                </a:lnTo>
                <a:lnTo>
                  <a:pt x="3248" y="669"/>
                </a:lnTo>
                <a:lnTo>
                  <a:pt x="3208" y="646"/>
                </a:lnTo>
                <a:lnTo>
                  <a:pt x="3170" y="622"/>
                </a:lnTo>
                <a:lnTo>
                  <a:pt x="3152" y="609"/>
                </a:lnTo>
                <a:lnTo>
                  <a:pt x="3136" y="594"/>
                </a:lnTo>
                <a:lnTo>
                  <a:pt x="3121" y="579"/>
                </a:lnTo>
                <a:lnTo>
                  <a:pt x="3106" y="563"/>
                </a:lnTo>
                <a:lnTo>
                  <a:pt x="3102" y="563"/>
                </a:lnTo>
                <a:lnTo>
                  <a:pt x="3088" y="563"/>
                </a:lnTo>
                <a:lnTo>
                  <a:pt x="3077" y="565"/>
                </a:lnTo>
                <a:lnTo>
                  <a:pt x="3064" y="569"/>
                </a:lnTo>
                <a:lnTo>
                  <a:pt x="3048" y="574"/>
                </a:lnTo>
                <a:lnTo>
                  <a:pt x="3029" y="582"/>
                </a:lnTo>
                <a:lnTo>
                  <a:pt x="3022" y="585"/>
                </a:lnTo>
                <a:lnTo>
                  <a:pt x="3018" y="590"/>
                </a:lnTo>
                <a:lnTo>
                  <a:pt x="3016" y="595"/>
                </a:lnTo>
                <a:lnTo>
                  <a:pt x="3016" y="602"/>
                </a:lnTo>
                <a:lnTo>
                  <a:pt x="3016" y="617"/>
                </a:lnTo>
                <a:lnTo>
                  <a:pt x="3018" y="631"/>
                </a:lnTo>
                <a:lnTo>
                  <a:pt x="3022" y="649"/>
                </a:lnTo>
                <a:lnTo>
                  <a:pt x="3026" y="665"/>
                </a:lnTo>
                <a:lnTo>
                  <a:pt x="3026" y="674"/>
                </a:lnTo>
                <a:lnTo>
                  <a:pt x="3026" y="682"/>
                </a:lnTo>
                <a:lnTo>
                  <a:pt x="3025" y="689"/>
                </a:lnTo>
                <a:lnTo>
                  <a:pt x="3022" y="695"/>
                </a:lnTo>
                <a:lnTo>
                  <a:pt x="3028" y="729"/>
                </a:lnTo>
                <a:lnTo>
                  <a:pt x="3029" y="754"/>
                </a:lnTo>
                <a:lnTo>
                  <a:pt x="3029" y="763"/>
                </a:lnTo>
                <a:lnTo>
                  <a:pt x="3028" y="772"/>
                </a:lnTo>
                <a:lnTo>
                  <a:pt x="3026" y="779"/>
                </a:lnTo>
                <a:lnTo>
                  <a:pt x="3024" y="786"/>
                </a:lnTo>
                <a:lnTo>
                  <a:pt x="3020" y="790"/>
                </a:lnTo>
                <a:lnTo>
                  <a:pt x="3017" y="794"/>
                </a:lnTo>
                <a:lnTo>
                  <a:pt x="3013" y="796"/>
                </a:lnTo>
                <a:lnTo>
                  <a:pt x="3009" y="798"/>
                </a:lnTo>
                <a:lnTo>
                  <a:pt x="2998" y="799"/>
                </a:lnTo>
                <a:lnTo>
                  <a:pt x="2988" y="798"/>
                </a:lnTo>
                <a:lnTo>
                  <a:pt x="2964" y="791"/>
                </a:lnTo>
                <a:lnTo>
                  <a:pt x="2938" y="783"/>
                </a:lnTo>
                <a:lnTo>
                  <a:pt x="2928" y="782"/>
                </a:lnTo>
                <a:lnTo>
                  <a:pt x="2917" y="782"/>
                </a:lnTo>
                <a:lnTo>
                  <a:pt x="2913" y="783"/>
                </a:lnTo>
                <a:lnTo>
                  <a:pt x="2909" y="786"/>
                </a:lnTo>
                <a:lnTo>
                  <a:pt x="2905" y="788"/>
                </a:lnTo>
                <a:lnTo>
                  <a:pt x="2902" y="792"/>
                </a:lnTo>
                <a:lnTo>
                  <a:pt x="2904" y="800"/>
                </a:lnTo>
                <a:lnTo>
                  <a:pt x="2905" y="807"/>
                </a:lnTo>
                <a:lnTo>
                  <a:pt x="2905" y="815"/>
                </a:lnTo>
                <a:lnTo>
                  <a:pt x="2905" y="823"/>
                </a:lnTo>
                <a:lnTo>
                  <a:pt x="2902" y="836"/>
                </a:lnTo>
                <a:lnTo>
                  <a:pt x="2898" y="850"/>
                </a:lnTo>
                <a:lnTo>
                  <a:pt x="2892" y="862"/>
                </a:lnTo>
                <a:lnTo>
                  <a:pt x="2885" y="872"/>
                </a:lnTo>
                <a:lnTo>
                  <a:pt x="2877" y="880"/>
                </a:lnTo>
                <a:lnTo>
                  <a:pt x="2868" y="886"/>
                </a:lnTo>
                <a:lnTo>
                  <a:pt x="2858" y="890"/>
                </a:lnTo>
                <a:lnTo>
                  <a:pt x="2850" y="891"/>
                </a:lnTo>
                <a:lnTo>
                  <a:pt x="2845" y="890"/>
                </a:lnTo>
                <a:lnTo>
                  <a:pt x="2841" y="888"/>
                </a:lnTo>
                <a:lnTo>
                  <a:pt x="2838" y="886"/>
                </a:lnTo>
                <a:lnTo>
                  <a:pt x="2834" y="883"/>
                </a:lnTo>
                <a:lnTo>
                  <a:pt x="2832" y="879"/>
                </a:lnTo>
                <a:lnTo>
                  <a:pt x="2829" y="874"/>
                </a:lnTo>
                <a:lnTo>
                  <a:pt x="2826" y="867"/>
                </a:lnTo>
                <a:lnTo>
                  <a:pt x="2825" y="860"/>
                </a:lnTo>
                <a:lnTo>
                  <a:pt x="2824" y="852"/>
                </a:lnTo>
                <a:lnTo>
                  <a:pt x="2824" y="843"/>
                </a:lnTo>
                <a:lnTo>
                  <a:pt x="2824" y="834"/>
                </a:lnTo>
                <a:lnTo>
                  <a:pt x="2824" y="822"/>
                </a:lnTo>
                <a:lnTo>
                  <a:pt x="2825" y="811"/>
                </a:lnTo>
                <a:lnTo>
                  <a:pt x="2829" y="803"/>
                </a:lnTo>
                <a:lnTo>
                  <a:pt x="2833" y="795"/>
                </a:lnTo>
                <a:lnTo>
                  <a:pt x="2840" y="788"/>
                </a:lnTo>
                <a:lnTo>
                  <a:pt x="2856" y="775"/>
                </a:lnTo>
                <a:lnTo>
                  <a:pt x="2872" y="765"/>
                </a:lnTo>
                <a:lnTo>
                  <a:pt x="2878" y="758"/>
                </a:lnTo>
                <a:lnTo>
                  <a:pt x="2885" y="751"/>
                </a:lnTo>
                <a:lnTo>
                  <a:pt x="2889" y="743"/>
                </a:lnTo>
                <a:lnTo>
                  <a:pt x="2893" y="735"/>
                </a:lnTo>
                <a:lnTo>
                  <a:pt x="2893" y="725"/>
                </a:lnTo>
                <a:lnTo>
                  <a:pt x="2892" y="713"/>
                </a:lnTo>
                <a:lnTo>
                  <a:pt x="2886" y="699"/>
                </a:lnTo>
                <a:lnTo>
                  <a:pt x="2878" y="683"/>
                </a:lnTo>
                <a:lnTo>
                  <a:pt x="2846" y="693"/>
                </a:lnTo>
                <a:lnTo>
                  <a:pt x="2817" y="699"/>
                </a:lnTo>
                <a:lnTo>
                  <a:pt x="2791" y="705"/>
                </a:lnTo>
                <a:lnTo>
                  <a:pt x="2768" y="710"/>
                </a:lnTo>
                <a:lnTo>
                  <a:pt x="2745" y="713"/>
                </a:lnTo>
                <a:lnTo>
                  <a:pt x="2727" y="714"/>
                </a:lnTo>
                <a:lnTo>
                  <a:pt x="2708" y="714"/>
                </a:lnTo>
                <a:lnTo>
                  <a:pt x="2691" y="711"/>
                </a:lnTo>
                <a:lnTo>
                  <a:pt x="2675" y="709"/>
                </a:lnTo>
                <a:lnTo>
                  <a:pt x="2659" y="703"/>
                </a:lnTo>
                <a:lnTo>
                  <a:pt x="2643" y="697"/>
                </a:lnTo>
                <a:lnTo>
                  <a:pt x="2627" y="689"/>
                </a:lnTo>
                <a:lnTo>
                  <a:pt x="2611" y="678"/>
                </a:lnTo>
                <a:lnTo>
                  <a:pt x="2592" y="666"/>
                </a:lnTo>
                <a:lnTo>
                  <a:pt x="2573" y="651"/>
                </a:lnTo>
                <a:lnTo>
                  <a:pt x="2553" y="635"/>
                </a:lnTo>
                <a:lnTo>
                  <a:pt x="2531" y="653"/>
                </a:lnTo>
                <a:lnTo>
                  <a:pt x="2511" y="666"/>
                </a:lnTo>
                <a:lnTo>
                  <a:pt x="2495" y="677"/>
                </a:lnTo>
                <a:lnTo>
                  <a:pt x="2480" y="683"/>
                </a:lnTo>
                <a:lnTo>
                  <a:pt x="2469" y="687"/>
                </a:lnTo>
                <a:lnTo>
                  <a:pt x="2460" y="690"/>
                </a:lnTo>
                <a:lnTo>
                  <a:pt x="2453" y="690"/>
                </a:lnTo>
                <a:lnTo>
                  <a:pt x="2448" y="687"/>
                </a:lnTo>
                <a:lnTo>
                  <a:pt x="2443" y="685"/>
                </a:lnTo>
                <a:lnTo>
                  <a:pt x="2439" y="681"/>
                </a:lnTo>
                <a:lnTo>
                  <a:pt x="2436" y="675"/>
                </a:lnTo>
                <a:lnTo>
                  <a:pt x="2433" y="670"/>
                </a:lnTo>
                <a:lnTo>
                  <a:pt x="2429" y="665"/>
                </a:lnTo>
                <a:lnTo>
                  <a:pt x="2425" y="661"/>
                </a:lnTo>
                <a:lnTo>
                  <a:pt x="2420" y="657"/>
                </a:lnTo>
                <a:lnTo>
                  <a:pt x="2415" y="654"/>
                </a:lnTo>
                <a:lnTo>
                  <a:pt x="2381" y="642"/>
                </a:lnTo>
                <a:lnTo>
                  <a:pt x="2353" y="631"/>
                </a:lnTo>
                <a:lnTo>
                  <a:pt x="2341" y="626"/>
                </a:lnTo>
                <a:lnTo>
                  <a:pt x="2332" y="621"/>
                </a:lnTo>
                <a:lnTo>
                  <a:pt x="2325" y="615"/>
                </a:lnTo>
                <a:lnTo>
                  <a:pt x="2320" y="610"/>
                </a:lnTo>
                <a:lnTo>
                  <a:pt x="2319" y="605"/>
                </a:lnTo>
                <a:lnTo>
                  <a:pt x="2319" y="601"/>
                </a:lnTo>
                <a:lnTo>
                  <a:pt x="2321" y="595"/>
                </a:lnTo>
                <a:lnTo>
                  <a:pt x="2327" y="591"/>
                </a:lnTo>
                <a:lnTo>
                  <a:pt x="2336" y="587"/>
                </a:lnTo>
                <a:lnTo>
                  <a:pt x="2349" y="583"/>
                </a:lnTo>
                <a:lnTo>
                  <a:pt x="2365" y="579"/>
                </a:lnTo>
                <a:lnTo>
                  <a:pt x="2384" y="575"/>
                </a:lnTo>
                <a:lnTo>
                  <a:pt x="2384" y="570"/>
                </a:lnTo>
                <a:lnTo>
                  <a:pt x="2385" y="563"/>
                </a:lnTo>
                <a:lnTo>
                  <a:pt x="2387" y="558"/>
                </a:lnTo>
                <a:lnTo>
                  <a:pt x="2391" y="553"/>
                </a:lnTo>
                <a:lnTo>
                  <a:pt x="2400" y="543"/>
                </a:lnTo>
                <a:lnTo>
                  <a:pt x="2413" y="534"/>
                </a:lnTo>
                <a:lnTo>
                  <a:pt x="2443" y="518"/>
                </a:lnTo>
                <a:lnTo>
                  <a:pt x="2473" y="506"/>
                </a:lnTo>
                <a:lnTo>
                  <a:pt x="2485" y="501"/>
                </a:lnTo>
                <a:lnTo>
                  <a:pt x="2495" y="495"/>
                </a:lnTo>
                <a:lnTo>
                  <a:pt x="2497" y="494"/>
                </a:lnTo>
                <a:lnTo>
                  <a:pt x="2500" y="491"/>
                </a:lnTo>
                <a:lnTo>
                  <a:pt x="2500" y="489"/>
                </a:lnTo>
                <a:lnTo>
                  <a:pt x="2500" y="487"/>
                </a:lnTo>
                <a:lnTo>
                  <a:pt x="2497" y="486"/>
                </a:lnTo>
                <a:lnTo>
                  <a:pt x="2493" y="483"/>
                </a:lnTo>
                <a:lnTo>
                  <a:pt x="2488" y="482"/>
                </a:lnTo>
                <a:lnTo>
                  <a:pt x="2480" y="479"/>
                </a:lnTo>
                <a:lnTo>
                  <a:pt x="2457" y="477"/>
                </a:lnTo>
                <a:lnTo>
                  <a:pt x="2427" y="473"/>
                </a:lnTo>
                <a:lnTo>
                  <a:pt x="2400" y="473"/>
                </a:lnTo>
                <a:lnTo>
                  <a:pt x="2376" y="473"/>
                </a:lnTo>
                <a:lnTo>
                  <a:pt x="2353" y="473"/>
                </a:lnTo>
                <a:lnTo>
                  <a:pt x="2331" y="473"/>
                </a:lnTo>
                <a:lnTo>
                  <a:pt x="2320" y="495"/>
                </a:lnTo>
                <a:lnTo>
                  <a:pt x="2309" y="515"/>
                </a:lnTo>
                <a:lnTo>
                  <a:pt x="2303" y="523"/>
                </a:lnTo>
                <a:lnTo>
                  <a:pt x="2297" y="531"/>
                </a:lnTo>
                <a:lnTo>
                  <a:pt x="2291" y="537"/>
                </a:lnTo>
                <a:lnTo>
                  <a:pt x="2284" y="541"/>
                </a:lnTo>
                <a:lnTo>
                  <a:pt x="2277" y="542"/>
                </a:lnTo>
                <a:lnTo>
                  <a:pt x="2269" y="542"/>
                </a:lnTo>
                <a:lnTo>
                  <a:pt x="2263" y="538"/>
                </a:lnTo>
                <a:lnTo>
                  <a:pt x="2256" y="533"/>
                </a:lnTo>
                <a:lnTo>
                  <a:pt x="2248" y="523"/>
                </a:lnTo>
                <a:lnTo>
                  <a:pt x="2241" y="510"/>
                </a:lnTo>
                <a:lnTo>
                  <a:pt x="2235" y="494"/>
                </a:lnTo>
                <a:lnTo>
                  <a:pt x="2228" y="473"/>
                </a:lnTo>
                <a:lnTo>
                  <a:pt x="2191" y="478"/>
                </a:lnTo>
                <a:lnTo>
                  <a:pt x="2139" y="481"/>
                </a:lnTo>
                <a:lnTo>
                  <a:pt x="2085" y="485"/>
                </a:lnTo>
                <a:lnTo>
                  <a:pt x="2042" y="485"/>
                </a:lnTo>
                <a:lnTo>
                  <a:pt x="2010" y="485"/>
                </a:lnTo>
                <a:lnTo>
                  <a:pt x="1982" y="482"/>
                </a:lnTo>
                <a:lnTo>
                  <a:pt x="1955" y="479"/>
                </a:lnTo>
                <a:lnTo>
                  <a:pt x="1931" y="475"/>
                </a:lnTo>
                <a:lnTo>
                  <a:pt x="1910" y="473"/>
                </a:lnTo>
                <a:lnTo>
                  <a:pt x="1888" y="470"/>
                </a:lnTo>
                <a:lnTo>
                  <a:pt x="1868" y="470"/>
                </a:lnTo>
                <a:lnTo>
                  <a:pt x="1848" y="470"/>
                </a:lnTo>
                <a:lnTo>
                  <a:pt x="1839" y="471"/>
                </a:lnTo>
                <a:lnTo>
                  <a:pt x="1830" y="473"/>
                </a:lnTo>
                <a:lnTo>
                  <a:pt x="1820" y="475"/>
                </a:lnTo>
                <a:lnTo>
                  <a:pt x="1810" y="478"/>
                </a:lnTo>
                <a:lnTo>
                  <a:pt x="1800" y="482"/>
                </a:lnTo>
                <a:lnTo>
                  <a:pt x="1791" y="487"/>
                </a:lnTo>
                <a:lnTo>
                  <a:pt x="1780" y="494"/>
                </a:lnTo>
                <a:lnTo>
                  <a:pt x="1770" y="501"/>
                </a:lnTo>
                <a:lnTo>
                  <a:pt x="1748" y="518"/>
                </a:lnTo>
                <a:lnTo>
                  <a:pt x="1726" y="539"/>
                </a:lnTo>
                <a:lnTo>
                  <a:pt x="1700" y="566"/>
                </a:lnTo>
                <a:lnTo>
                  <a:pt x="1674" y="599"/>
                </a:lnTo>
                <a:lnTo>
                  <a:pt x="1668" y="606"/>
                </a:lnTo>
                <a:lnTo>
                  <a:pt x="1662" y="610"/>
                </a:lnTo>
                <a:lnTo>
                  <a:pt x="1656" y="611"/>
                </a:lnTo>
                <a:lnTo>
                  <a:pt x="1650" y="611"/>
                </a:lnTo>
                <a:lnTo>
                  <a:pt x="1643" y="609"/>
                </a:lnTo>
                <a:lnTo>
                  <a:pt x="1635" y="605"/>
                </a:lnTo>
                <a:lnTo>
                  <a:pt x="1628" y="599"/>
                </a:lnTo>
                <a:lnTo>
                  <a:pt x="1622" y="594"/>
                </a:lnTo>
                <a:lnTo>
                  <a:pt x="1591" y="562"/>
                </a:lnTo>
                <a:lnTo>
                  <a:pt x="1559" y="533"/>
                </a:lnTo>
                <a:lnTo>
                  <a:pt x="1562" y="518"/>
                </a:lnTo>
                <a:lnTo>
                  <a:pt x="1563" y="503"/>
                </a:lnTo>
                <a:lnTo>
                  <a:pt x="1564" y="489"/>
                </a:lnTo>
                <a:lnTo>
                  <a:pt x="1563" y="473"/>
                </a:lnTo>
                <a:lnTo>
                  <a:pt x="1560" y="443"/>
                </a:lnTo>
                <a:lnTo>
                  <a:pt x="1554" y="417"/>
                </a:lnTo>
                <a:lnTo>
                  <a:pt x="1542" y="375"/>
                </a:lnTo>
                <a:lnTo>
                  <a:pt x="1535" y="358"/>
                </a:lnTo>
                <a:lnTo>
                  <a:pt x="1543" y="355"/>
                </a:lnTo>
                <a:lnTo>
                  <a:pt x="1551" y="351"/>
                </a:lnTo>
                <a:lnTo>
                  <a:pt x="1556" y="347"/>
                </a:lnTo>
                <a:lnTo>
                  <a:pt x="1562" y="342"/>
                </a:lnTo>
                <a:lnTo>
                  <a:pt x="1572" y="331"/>
                </a:lnTo>
                <a:lnTo>
                  <a:pt x="1586" y="323"/>
                </a:lnTo>
                <a:lnTo>
                  <a:pt x="1594" y="319"/>
                </a:lnTo>
                <a:lnTo>
                  <a:pt x="1604" y="318"/>
                </a:lnTo>
                <a:lnTo>
                  <a:pt x="1616" y="318"/>
                </a:lnTo>
                <a:lnTo>
                  <a:pt x="1631" y="319"/>
                </a:lnTo>
                <a:lnTo>
                  <a:pt x="1648" y="322"/>
                </a:lnTo>
                <a:lnTo>
                  <a:pt x="1670" y="327"/>
                </a:lnTo>
                <a:lnTo>
                  <a:pt x="1694" y="335"/>
                </a:lnTo>
                <a:lnTo>
                  <a:pt x="1722" y="346"/>
                </a:lnTo>
                <a:lnTo>
                  <a:pt x="1730" y="349"/>
                </a:lnTo>
                <a:lnTo>
                  <a:pt x="1738" y="350"/>
                </a:lnTo>
                <a:lnTo>
                  <a:pt x="1744" y="350"/>
                </a:lnTo>
                <a:lnTo>
                  <a:pt x="1751" y="349"/>
                </a:lnTo>
                <a:lnTo>
                  <a:pt x="1756" y="347"/>
                </a:lnTo>
                <a:lnTo>
                  <a:pt x="1762" y="343"/>
                </a:lnTo>
                <a:lnTo>
                  <a:pt x="1766" y="341"/>
                </a:lnTo>
                <a:lnTo>
                  <a:pt x="1770" y="335"/>
                </a:lnTo>
                <a:lnTo>
                  <a:pt x="1774" y="330"/>
                </a:lnTo>
                <a:lnTo>
                  <a:pt x="1776" y="325"/>
                </a:lnTo>
                <a:lnTo>
                  <a:pt x="1779" y="318"/>
                </a:lnTo>
                <a:lnTo>
                  <a:pt x="1782" y="311"/>
                </a:lnTo>
                <a:lnTo>
                  <a:pt x="1784" y="295"/>
                </a:lnTo>
                <a:lnTo>
                  <a:pt x="1786" y="278"/>
                </a:lnTo>
                <a:lnTo>
                  <a:pt x="1786" y="259"/>
                </a:lnTo>
                <a:lnTo>
                  <a:pt x="1786" y="241"/>
                </a:lnTo>
                <a:lnTo>
                  <a:pt x="1783" y="222"/>
                </a:lnTo>
                <a:lnTo>
                  <a:pt x="1780" y="203"/>
                </a:lnTo>
                <a:lnTo>
                  <a:pt x="1778" y="186"/>
                </a:lnTo>
                <a:lnTo>
                  <a:pt x="1774" y="169"/>
                </a:lnTo>
                <a:lnTo>
                  <a:pt x="1768" y="154"/>
                </a:lnTo>
                <a:lnTo>
                  <a:pt x="1764" y="142"/>
                </a:lnTo>
                <a:lnTo>
                  <a:pt x="1750" y="132"/>
                </a:lnTo>
                <a:lnTo>
                  <a:pt x="1735" y="121"/>
                </a:lnTo>
                <a:lnTo>
                  <a:pt x="1722" y="108"/>
                </a:lnTo>
                <a:lnTo>
                  <a:pt x="1708" y="94"/>
                </a:lnTo>
                <a:lnTo>
                  <a:pt x="1684" y="66"/>
                </a:lnTo>
                <a:lnTo>
                  <a:pt x="1663" y="40"/>
                </a:lnTo>
                <a:lnTo>
                  <a:pt x="1644" y="17"/>
                </a:lnTo>
                <a:lnTo>
                  <a:pt x="1631" y="4"/>
                </a:lnTo>
                <a:lnTo>
                  <a:pt x="1626" y="0"/>
                </a:lnTo>
                <a:lnTo>
                  <a:pt x="1623" y="0"/>
                </a:lnTo>
                <a:lnTo>
                  <a:pt x="1620" y="2"/>
                </a:lnTo>
                <a:lnTo>
                  <a:pt x="1620" y="9"/>
                </a:lnTo>
                <a:lnTo>
                  <a:pt x="1620" y="44"/>
                </a:lnTo>
                <a:lnTo>
                  <a:pt x="1622" y="72"/>
                </a:lnTo>
                <a:lnTo>
                  <a:pt x="1623" y="85"/>
                </a:lnTo>
                <a:lnTo>
                  <a:pt x="1623" y="97"/>
                </a:lnTo>
                <a:lnTo>
                  <a:pt x="1622" y="108"/>
                </a:lnTo>
                <a:lnTo>
                  <a:pt x="1619" y="118"/>
                </a:lnTo>
                <a:lnTo>
                  <a:pt x="1614" y="130"/>
                </a:lnTo>
                <a:lnTo>
                  <a:pt x="1607" y="141"/>
                </a:lnTo>
                <a:lnTo>
                  <a:pt x="1596" y="153"/>
                </a:lnTo>
                <a:lnTo>
                  <a:pt x="1583" y="166"/>
                </a:lnTo>
                <a:lnTo>
                  <a:pt x="1566" y="180"/>
                </a:lnTo>
                <a:lnTo>
                  <a:pt x="1544" y="195"/>
                </a:lnTo>
                <a:lnTo>
                  <a:pt x="1519" y="213"/>
                </a:lnTo>
                <a:lnTo>
                  <a:pt x="1487" y="233"/>
                </a:lnTo>
                <a:lnTo>
                  <a:pt x="1472" y="242"/>
                </a:lnTo>
                <a:lnTo>
                  <a:pt x="1459" y="251"/>
                </a:lnTo>
                <a:lnTo>
                  <a:pt x="1448" y="261"/>
                </a:lnTo>
                <a:lnTo>
                  <a:pt x="1440" y="269"/>
                </a:lnTo>
                <a:lnTo>
                  <a:pt x="1434" y="277"/>
                </a:lnTo>
                <a:lnTo>
                  <a:pt x="1428" y="285"/>
                </a:lnTo>
                <a:lnTo>
                  <a:pt x="1424" y="293"/>
                </a:lnTo>
                <a:lnTo>
                  <a:pt x="1423" y="299"/>
                </a:lnTo>
                <a:lnTo>
                  <a:pt x="1422" y="306"/>
                </a:lnTo>
                <a:lnTo>
                  <a:pt x="1422" y="313"/>
                </a:lnTo>
                <a:lnTo>
                  <a:pt x="1423" y="319"/>
                </a:lnTo>
                <a:lnTo>
                  <a:pt x="1426" y="325"/>
                </a:lnTo>
                <a:lnTo>
                  <a:pt x="1431" y="337"/>
                </a:lnTo>
                <a:lnTo>
                  <a:pt x="1439" y="349"/>
                </a:lnTo>
                <a:lnTo>
                  <a:pt x="1447" y="361"/>
                </a:lnTo>
                <a:lnTo>
                  <a:pt x="1454" y="373"/>
                </a:lnTo>
                <a:lnTo>
                  <a:pt x="1456" y="378"/>
                </a:lnTo>
                <a:lnTo>
                  <a:pt x="1459" y="385"/>
                </a:lnTo>
                <a:lnTo>
                  <a:pt x="1460" y="391"/>
                </a:lnTo>
                <a:lnTo>
                  <a:pt x="1460" y="397"/>
                </a:lnTo>
                <a:lnTo>
                  <a:pt x="1459" y="405"/>
                </a:lnTo>
                <a:lnTo>
                  <a:pt x="1458" y="411"/>
                </a:lnTo>
                <a:lnTo>
                  <a:pt x="1454" y="418"/>
                </a:lnTo>
                <a:lnTo>
                  <a:pt x="1448" y="426"/>
                </a:lnTo>
                <a:lnTo>
                  <a:pt x="1442" y="434"/>
                </a:lnTo>
                <a:lnTo>
                  <a:pt x="1432" y="443"/>
                </a:lnTo>
                <a:lnTo>
                  <a:pt x="1422" y="451"/>
                </a:lnTo>
                <a:lnTo>
                  <a:pt x="1408" y="461"/>
                </a:lnTo>
                <a:lnTo>
                  <a:pt x="1406" y="462"/>
                </a:lnTo>
                <a:lnTo>
                  <a:pt x="1395" y="462"/>
                </a:lnTo>
                <a:lnTo>
                  <a:pt x="1386" y="463"/>
                </a:lnTo>
                <a:lnTo>
                  <a:pt x="1376" y="467"/>
                </a:lnTo>
                <a:lnTo>
                  <a:pt x="1363" y="474"/>
                </a:lnTo>
                <a:lnTo>
                  <a:pt x="1348" y="485"/>
                </a:lnTo>
                <a:lnTo>
                  <a:pt x="1338" y="501"/>
                </a:lnTo>
                <a:lnTo>
                  <a:pt x="1323" y="521"/>
                </a:lnTo>
                <a:lnTo>
                  <a:pt x="1306" y="546"/>
                </a:lnTo>
                <a:lnTo>
                  <a:pt x="1289" y="575"/>
                </a:lnTo>
                <a:lnTo>
                  <a:pt x="1290" y="567"/>
                </a:lnTo>
                <a:lnTo>
                  <a:pt x="1290" y="559"/>
                </a:lnTo>
                <a:lnTo>
                  <a:pt x="1289" y="551"/>
                </a:lnTo>
                <a:lnTo>
                  <a:pt x="1287" y="546"/>
                </a:lnTo>
                <a:lnTo>
                  <a:pt x="1285" y="539"/>
                </a:lnTo>
                <a:lnTo>
                  <a:pt x="1281" y="535"/>
                </a:lnTo>
                <a:lnTo>
                  <a:pt x="1277" y="530"/>
                </a:lnTo>
                <a:lnTo>
                  <a:pt x="1273" y="526"/>
                </a:lnTo>
                <a:lnTo>
                  <a:pt x="1263" y="519"/>
                </a:lnTo>
                <a:lnTo>
                  <a:pt x="1253" y="514"/>
                </a:lnTo>
                <a:lnTo>
                  <a:pt x="1242" y="511"/>
                </a:lnTo>
                <a:lnTo>
                  <a:pt x="1233" y="507"/>
                </a:lnTo>
                <a:lnTo>
                  <a:pt x="1226" y="505"/>
                </a:lnTo>
                <a:lnTo>
                  <a:pt x="1221" y="502"/>
                </a:lnTo>
                <a:lnTo>
                  <a:pt x="1219" y="501"/>
                </a:lnTo>
                <a:lnTo>
                  <a:pt x="1219" y="499"/>
                </a:lnTo>
                <a:lnTo>
                  <a:pt x="1221" y="498"/>
                </a:lnTo>
                <a:lnTo>
                  <a:pt x="1222" y="495"/>
                </a:lnTo>
                <a:lnTo>
                  <a:pt x="1231" y="491"/>
                </a:lnTo>
                <a:lnTo>
                  <a:pt x="1245" y="485"/>
                </a:lnTo>
                <a:lnTo>
                  <a:pt x="1266" y="477"/>
                </a:lnTo>
                <a:lnTo>
                  <a:pt x="1295" y="467"/>
                </a:lnTo>
                <a:lnTo>
                  <a:pt x="1285" y="446"/>
                </a:lnTo>
                <a:lnTo>
                  <a:pt x="1274" y="426"/>
                </a:lnTo>
                <a:lnTo>
                  <a:pt x="1261" y="406"/>
                </a:lnTo>
                <a:lnTo>
                  <a:pt x="1249" y="387"/>
                </a:lnTo>
                <a:lnTo>
                  <a:pt x="1241" y="379"/>
                </a:lnTo>
                <a:lnTo>
                  <a:pt x="1234" y="371"/>
                </a:lnTo>
                <a:lnTo>
                  <a:pt x="1227" y="366"/>
                </a:lnTo>
                <a:lnTo>
                  <a:pt x="1221" y="361"/>
                </a:lnTo>
                <a:lnTo>
                  <a:pt x="1213" y="357"/>
                </a:lnTo>
                <a:lnTo>
                  <a:pt x="1206" y="354"/>
                </a:lnTo>
                <a:lnTo>
                  <a:pt x="1199" y="353"/>
                </a:lnTo>
                <a:lnTo>
                  <a:pt x="1193" y="353"/>
                </a:lnTo>
                <a:lnTo>
                  <a:pt x="1170" y="366"/>
                </a:lnTo>
                <a:lnTo>
                  <a:pt x="1149" y="375"/>
                </a:lnTo>
                <a:lnTo>
                  <a:pt x="1127" y="382"/>
                </a:lnTo>
                <a:lnTo>
                  <a:pt x="1106" y="386"/>
                </a:lnTo>
                <a:lnTo>
                  <a:pt x="1086" y="389"/>
                </a:lnTo>
                <a:lnTo>
                  <a:pt x="1067" y="389"/>
                </a:lnTo>
                <a:lnTo>
                  <a:pt x="1049" y="387"/>
                </a:lnTo>
                <a:lnTo>
                  <a:pt x="1030" y="385"/>
                </a:lnTo>
                <a:lnTo>
                  <a:pt x="997" y="377"/>
                </a:lnTo>
                <a:lnTo>
                  <a:pt x="965" y="369"/>
                </a:lnTo>
                <a:lnTo>
                  <a:pt x="950" y="365"/>
                </a:lnTo>
                <a:lnTo>
                  <a:pt x="935" y="362"/>
                </a:lnTo>
                <a:lnTo>
                  <a:pt x="922" y="359"/>
                </a:lnTo>
                <a:lnTo>
                  <a:pt x="909" y="358"/>
                </a:lnTo>
                <a:lnTo>
                  <a:pt x="895" y="359"/>
                </a:lnTo>
                <a:lnTo>
                  <a:pt x="882" y="361"/>
                </a:lnTo>
                <a:lnTo>
                  <a:pt x="870" y="363"/>
                </a:lnTo>
                <a:lnTo>
                  <a:pt x="859" y="367"/>
                </a:lnTo>
                <a:lnTo>
                  <a:pt x="850" y="373"/>
                </a:lnTo>
                <a:lnTo>
                  <a:pt x="842" y="378"/>
                </a:lnTo>
                <a:lnTo>
                  <a:pt x="834" y="385"/>
                </a:lnTo>
                <a:lnTo>
                  <a:pt x="829" y="391"/>
                </a:lnTo>
                <a:lnTo>
                  <a:pt x="823" y="399"/>
                </a:lnTo>
                <a:lnTo>
                  <a:pt x="818" y="407"/>
                </a:lnTo>
                <a:lnTo>
                  <a:pt x="814" y="417"/>
                </a:lnTo>
                <a:lnTo>
                  <a:pt x="811" y="426"/>
                </a:lnTo>
                <a:lnTo>
                  <a:pt x="807" y="446"/>
                </a:lnTo>
                <a:lnTo>
                  <a:pt x="803" y="467"/>
                </a:lnTo>
                <a:lnTo>
                  <a:pt x="801" y="510"/>
                </a:lnTo>
                <a:lnTo>
                  <a:pt x="798" y="551"/>
                </a:lnTo>
                <a:lnTo>
                  <a:pt x="794" y="570"/>
                </a:lnTo>
                <a:lnTo>
                  <a:pt x="789" y="587"/>
                </a:lnTo>
                <a:lnTo>
                  <a:pt x="786" y="594"/>
                </a:lnTo>
                <a:lnTo>
                  <a:pt x="782" y="601"/>
                </a:lnTo>
                <a:lnTo>
                  <a:pt x="777" y="606"/>
                </a:lnTo>
                <a:lnTo>
                  <a:pt x="770" y="611"/>
                </a:lnTo>
                <a:lnTo>
                  <a:pt x="757" y="602"/>
                </a:lnTo>
                <a:lnTo>
                  <a:pt x="743" y="589"/>
                </a:lnTo>
                <a:lnTo>
                  <a:pt x="730" y="574"/>
                </a:lnTo>
                <a:lnTo>
                  <a:pt x="717" y="558"/>
                </a:lnTo>
                <a:lnTo>
                  <a:pt x="705" y="541"/>
                </a:lnTo>
                <a:lnTo>
                  <a:pt x="691" y="522"/>
                </a:lnTo>
                <a:lnTo>
                  <a:pt x="681" y="501"/>
                </a:lnTo>
                <a:lnTo>
                  <a:pt x="670" y="479"/>
                </a:lnTo>
                <a:lnTo>
                  <a:pt x="661" y="458"/>
                </a:lnTo>
                <a:lnTo>
                  <a:pt x="651" y="435"/>
                </a:lnTo>
                <a:lnTo>
                  <a:pt x="645" y="411"/>
                </a:lnTo>
                <a:lnTo>
                  <a:pt x="638" y="389"/>
                </a:lnTo>
                <a:lnTo>
                  <a:pt x="634" y="366"/>
                </a:lnTo>
                <a:lnTo>
                  <a:pt x="631" y="342"/>
                </a:lnTo>
                <a:lnTo>
                  <a:pt x="631" y="321"/>
                </a:lnTo>
                <a:lnTo>
                  <a:pt x="633" y="298"/>
                </a:lnTo>
                <a:lnTo>
                  <a:pt x="633" y="295"/>
                </a:lnTo>
                <a:lnTo>
                  <a:pt x="631" y="293"/>
                </a:lnTo>
                <a:lnTo>
                  <a:pt x="630" y="289"/>
                </a:lnTo>
                <a:lnTo>
                  <a:pt x="627" y="285"/>
                </a:lnTo>
                <a:lnTo>
                  <a:pt x="619" y="278"/>
                </a:lnTo>
                <a:lnTo>
                  <a:pt x="609" y="271"/>
                </a:lnTo>
                <a:lnTo>
                  <a:pt x="597" y="265"/>
                </a:lnTo>
                <a:lnTo>
                  <a:pt x="583" y="261"/>
                </a:lnTo>
                <a:lnTo>
                  <a:pt x="567" y="258"/>
                </a:lnTo>
                <a:lnTo>
                  <a:pt x="553" y="257"/>
                </a:lnTo>
                <a:lnTo>
                  <a:pt x="545" y="258"/>
                </a:lnTo>
                <a:lnTo>
                  <a:pt x="537" y="259"/>
                </a:lnTo>
                <a:lnTo>
                  <a:pt x="529" y="262"/>
                </a:lnTo>
                <a:lnTo>
                  <a:pt x="521" y="265"/>
                </a:lnTo>
                <a:lnTo>
                  <a:pt x="514" y="270"/>
                </a:lnTo>
                <a:lnTo>
                  <a:pt x="506" y="275"/>
                </a:lnTo>
                <a:lnTo>
                  <a:pt x="500" y="281"/>
                </a:lnTo>
                <a:lnTo>
                  <a:pt x="493" y="289"/>
                </a:lnTo>
                <a:lnTo>
                  <a:pt x="488" y="298"/>
                </a:lnTo>
                <a:lnTo>
                  <a:pt x="482" y="309"/>
                </a:lnTo>
                <a:lnTo>
                  <a:pt x="477" y="319"/>
                </a:lnTo>
                <a:lnTo>
                  <a:pt x="473" y="333"/>
                </a:lnTo>
                <a:lnTo>
                  <a:pt x="469" y="347"/>
                </a:lnTo>
                <a:lnTo>
                  <a:pt x="466" y="363"/>
                </a:lnTo>
                <a:lnTo>
                  <a:pt x="465" y="381"/>
                </a:lnTo>
                <a:lnTo>
                  <a:pt x="464" y="401"/>
                </a:lnTo>
                <a:lnTo>
                  <a:pt x="485" y="417"/>
                </a:lnTo>
                <a:lnTo>
                  <a:pt x="501" y="431"/>
                </a:lnTo>
                <a:lnTo>
                  <a:pt x="514" y="445"/>
                </a:lnTo>
                <a:lnTo>
                  <a:pt x="522" y="458"/>
                </a:lnTo>
                <a:lnTo>
                  <a:pt x="525" y="465"/>
                </a:lnTo>
                <a:lnTo>
                  <a:pt x="526" y="470"/>
                </a:lnTo>
                <a:lnTo>
                  <a:pt x="528" y="477"/>
                </a:lnTo>
                <a:lnTo>
                  <a:pt x="529" y="482"/>
                </a:lnTo>
                <a:lnTo>
                  <a:pt x="528" y="493"/>
                </a:lnTo>
                <a:lnTo>
                  <a:pt x="524" y="502"/>
                </a:lnTo>
                <a:lnTo>
                  <a:pt x="518" y="511"/>
                </a:lnTo>
                <a:lnTo>
                  <a:pt x="512" y="519"/>
                </a:lnTo>
                <a:lnTo>
                  <a:pt x="504" y="526"/>
                </a:lnTo>
                <a:lnTo>
                  <a:pt x="494" y="533"/>
                </a:lnTo>
                <a:lnTo>
                  <a:pt x="485" y="537"/>
                </a:lnTo>
                <a:lnTo>
                  <a:pt x="476" y="541"/>
                </a:lnTo>
                <a:lnTo>
                  <a:pt x="466" y="543"/>
                </a:lnTo>
                <a:lnTo>
                  <a:pt x="458" y="545"/>
                </a:lnTo>
                <a:lnTo>
                  <a:pt x="446" y="543"/>
                </a:lnTo>
                <a:lnTo>
                  <a:pt x="434" y="542"/>
                </a:lnTo>
                <a:lnTo>
                  <a:pt x="424" y="539"/>
                </a:lnTo>
                <a:lnTo>
                  <a:pt x="414" y="537"/>
                </a:lnTo>
                <a:lnTo>
                  <a:pt x="406" y="533"/>
                </a:lnTo>
                <a:lnTo>
                  <a:pt x="398" y="529"/>
                </a:lnTo>
                <a:lnTo>
                  <a:pt x="390" y="525"/>
                </a:lnTo>
                <a:lnTo>
                  <a:pt x="384" y="519"/>
                </a:lnTo>
                <a:lnTo>
                  <a:pt x="378" y="514"/>
                </a:lnTo>
                <a:lnTo>
                  <a:pt x="373" y="509"/>
                </a:lnTo>
                <a:lnTo>
                  <a:pt x="369" y="502"/>
                </a:lnTo>
                <a:lnTo>
                  <a:pt x="365" y="497"/>
                </a:lnTo>
                <a:lnTo>
                  <a:pt x="361" y="490"/>
                </a:lnTo>
                <a:lnTo>
                  <a:pt x="358" y="482"/>
                </a:lnTo>
                <a:lnTo>
                  <a:pt x="357" y="475"/>
                </a:lnTo>
                <a:lnTo>
                  <a:pt x="356" y="467"/>
                </a:lnTo>
                <a:lnTo>
                  <a:pt x="342" y="477"/>
                </a:lnTo>
                <a:lnTo>
                  <a:pt x="330" y="486"/>
                </a:lnTo>
                <a:lnTo>
                  <a:pt x="324" y="491"/>
                </a:lnTo>
                <a:lnTo>
                  <a:pt x="317" y="494"/>
                </a:lnTo>
                <a:lnTo>
                  <a:pt x="309" y="497"/>
                </a:lnTo>
                <a:lnTo>
                  <a:pt x="301" y="497"/>
                </a:lnTo>
                <a:lnTo>
                  <a:pt x="294" y="493"/>
                </a:lnTo>
                <a:lnTo>
                  <a:pt x="286" y="485"/>
                </a:lnTo>
                <a:lnTo>
                  <a:pt x="277" y="474"/>
                </a:lnTo>
                <a:lnTo>
                  <a:pt x="270" y="467"/>
                </a:lnTo>
                <a:lnTo>
                  <a:pt x="241" y="467"/>
                </a:lnTo>
                <a:lnTo>
                  <a:pt x="240" y="487"/>
                </a:lnTo>
                <a:lnTo>
                  <a:pt x="238" y="506"/>
                </a:lnTo>
                <a:lnTo>
                  <a:pt x="234" y="522"/>
                </a:lnTo>
                <a:lnTo>
                  <a:pt x="229" y="538"/>
                </a:lnTo>
                <a:lnTo>
                  <a:pt x="218" y="565"/>
                </a:lnTo>
                <a:lnTo>
                  <a:pt x="205" y="590"/>
                </a:lnTo>
                <a:lnTo>
                  <a:pt x="192" y="614"/>
                </a:lnTo>
                <a:lnTo>
                  <a:pt x="180" y="641"/>
                </a:lnTo>
                <a:lnTo>
                  <a:pt x="176" y="655"/>
                </a:lnTo>
                <a:lnTo>
                  <a:pt x="172" y="671"/>
                </a:lnTo>
                <a:lnTo>
                  <a:pt x="169" y="689"/>
                </a:lnTo>
                <a:lnTo>
                  <a:pt x="169" y="707"/>
                </a:lnTo>
                <a:lnTo>
                  <a:pt x="169" y="714"/>
                </a:lnTo>
                <a:lnTo>
                  <a:pt x="170" y="719"/>
                </a:lnTo>
                <a:lnTo>
                  <a:pt x="172" y="723"/>
                </a:lnTo>
                <a:lnTo>
                  <a:pt x="174" y="727"/>
                </a:lnTo>
                <a:lnTo>
                  <a:pt x="180" y="733"/>
                </a:lnTo>
                <a:lnTo>
                  <a:pt x="186" y="737"/>
                </a:lnTo>
                <a:lnTo>
                  <a:pt x="193" y="741"/>
                </a:lnTo>
                <a:lnTo>
                  <a:pt x="200" y="746"/>
                </a:lnTo>
                <a:lnTo>
                  <a:pt x="201" y="749"/>
                </a:lnTo>
                <a:lnTo>
                  <a:pt x="204" y="753"/>
                </a:lnTo>
                <a:lnTo>
                  <a:pt x="204" y="757"/>
                </a:lnTo>
                <a:lnTo>
                  <a:pt x="205" y="762"/>
                </a:lnTo>
                <a:lnTo>
                  <a:pt x="204" y="770"/>
                </a:lnTo>
                <a:lnTo>
                  <a:pt x="202" y="775"/>
                </a:lnTo>
                <a:lnTo>
                  <a:pt x="201" y="780"/>
                </a:lnTo>
                <a:lnTo>
                  <a:pt x="198" y="784"/>
                </a:lnTo>
                <a:lnTo>
                  <a:pt x="192" y="792"/>
                </a:lnTo>
                <a:lnTo>
                  <a:pt x="182" y="798"/>
                </a:lnTo>
                <a:lnTo>
                  <a:pt x="174" y="803"/>
                </a:lnTo>
                <a:lnTo>
                  <a:pt x="166" y="808"/>
                </a:lnTo>
                <a:lnTo>
                  <a:pt x="164" y="812"/>
                </a:lnTo>
                <a:lnTo>
                  <a:pt x="160" y="816"/>
                </a:lnTo>
                <a:lnTo>
                  <a:pt x="158" y="822"/>
                </a:lnTo>
                <a:lnTo>
                  <a:pt x="157" y="828"/>
                </a:lnTo>
                <a:lnTo>
                  <a:pt x="150" y="852"/>
                </a:lnTo>
                <a:lnTo>
                  <a:pt x="142" y="876"/>
                </a:lnTo>
                <a:lnTo>
                  <a:pt x="133" y="898"/>
                </a:lnTo>
                <a:lnTo>
                  <a:pt x="122" y="918"/>
                </a:lnTo>
                <a:lnTo>
                  <a:pt x="97" y="955"/>
                </a:lnTo>
                <a:lnTo>
                  <a:pt x="69" y="991"/>
                </a:lnTo>
                <a:lnTo>
                  <a:pt x="56" y="1010"/>
                </a:lnTo>
                <a:lnTo>
                  <a:pt x="44" y="1030"/>
                </a:lnTo>
                <a:lnTo>
                  <a:pt x="32" y="1050"/>
                </a:lnTo>
                <a:lnTo>
                  <a:pt x="21" y="1071"/>
                </a:lnTo>
                <a:lnTo>
                  <a:pt x="12" y="1095"/>
                </a:lnTo>
                <a:lnTo>
                  <a:pt x="5" y="1120"/>
                </a:lnTo>
                <a:lnTo>
                  <a:pt x="4" y="1134"/>
                </a:lnTo>
                <a:lnTo>
                  <a:pt x="1" y="1147"/>
                </a:lnTo>
                <a:lnTo>
                  <a:pt x="0" y="1162"/>
                </a:lnTo>
                <a:lnTo>
                  <a:pt x="0" y="1178"/>
                </a:lnTo>
                <a:lnTo>
                  <a:pt x="1" y="1195"/>
                </a:lnTo>
                <a:lnTo>
                  <a:pt x="4" y="1210"/>
                </a:lnTo>
                <a:lnTo>
                  <a:pt x="9" y="1222"/>
                </a:lnTo>
                <a:lnTo>
                  <a:pt x="16" y="1232"/>
                </a:lnTo>
                <a:lnTo>
                  <a:pt x="24" y="1240"/>
                </a:lnTo>
                <a:lnTo>
                  <a:pt x="32" y="1248"/>
                </a:lnTo>
                <a:lnTo>
                  <a:pt x="41" y="1254"/>
                </a:lnTo>
                <a:lnTo>
                  <a:pt x="52" y="1259"/>
                </a:lnTo>
                <a:lnTo>
                  <a:pt x="61" y="1264"/>
                </a:lnTo>
                <a:lnTo>
                  <a:pt x="70" y="1271"/>
                </a:lnTo>
                <a:lnTo>
                  <a:pt x="78" y="1276"/>
                </a:lnTo>
                <a:lnTo>
                  <a:pt x="86" y="1283"/>
                </a:lnTo>
                <a:lnTo>
                  <a:pt x="93" y="1291"/>
                </a:lnTo>
                <a:lnTo>
                  <a:pt x="98" y="1302"/>
                </a:lnTo>
                <a:lnTo>
                  <a:pt x="101" y="1314"/>
                </a:lnTo>
                <a:lnTo>
                  <a:pt x="102" y="1328"/>
                </a:lnTo>
                <a:lnTo>
                  <a:pt x="102" y="1335"/>
                </a:lnTo>
                <a:lnTo>
                  <a:pt x="105" y="1342"/>
                </a:lnTo>
                <a:lnTo>
                  <a:pt x="106" y="1346"/>
                </a:lnTo>
                <a:lnTo>
                  <a:pt x="110" y="1348"/>
                </a:lnTo>
                <a:lnTo>
                  <a:pt x="114" y="1351"/>
                </a:lnTo>
                <a:lnTo>
                  <a:pt x="118" y="1352"/>
                </a:lnTo>
                <a:lnTo>
                  <a:pt x="124" y="1353"/>
                </a:lnTo>
                <a:lnTo>
                  <a:pt x="129" y="1355"/>
                </a:lnTo>
                <a:lnTo>
                  <a:pt x="141" y="1355"/>
                </a:lnTo>
                <a:lnTo>
                  <a:pt x="153" y="1355"/>
                </a:lnTo>
                <a:lnTo>
                  <a:pt x="165" y="1355"/>
                </a:lnTo>
                <a:lnTo>
                  <a:pt x="174" y="1357"/>
                </a:lnTo>
                <a:lnTo>
                  <a:pt x="180" y="1361"/>
                </a:lnTo>
                <a:lnTo>
                  <a:pt x="184" y="1365"/>
                </a:lnTo>
                <a:lnTo>
                  <a:pt x="188" y="1369"/>
                </a:lnTo>
                <a:lnTo>
                  <a:pt x="190" y="1375"/>
                </a:lnTo>
                <a:lnTo>
                  <a:pt x="193" y="1388"/>
                </a:lnTo>
                <a:lnTo>
                  <a:pt x="197" y="1401"/>
                </a:lnTo>
                <a:lnTo>
                  <a:pt x="200" y="1415"/>
                </a:lnTo>
                <a:lnTo>
                  <a:pt x="204" y="1425"/>
                </a:lnTo>
                <a:lnTo>
                  <a:pt x="208" y="1431"/>
                </a:lnTo>
                <a:lnTo>
                  <a:pt x="212" y="1433"/>
                </a:lnTo>
                <a:lnTo>
                  <a:pt x="217" y="1436"/>
                </a:lnTo>
                <a:lnTo>
                  <a:pt x="222" y="1436"/>
                </a:lnTo>
                <a:lnTo>
                  <a:pt x="241" y="1436"/>
                </a:lnTo>
                <a:lnTo>
                  <a:pt x="253" y="1436"/>
                </a:lnTo>
                <a:lnTo>
                  <a:pt x="262" y="1436"/>
                </a:lnTo>
                <a:lnTo>
                  <a:pt x="270" y="1436"/>
                </a:lnTo>
                <a:lnTo>
                  <a:pt x="278" y="1437"/>
                </a:lnTo>
                <a:lnTo>
                  <a:pt x="286" y="1439"/>
                </a:lnTo>
                <a:lnTo>
                  <a:pt x="293" y="1443"/>
                </a:lnTo>
                <a:lnTo>
                  <a:pt x="300" y="1447"/>
                </a:lnTo>
                <a:lnTo>
                  <a:pt x="313" y="1457"/>
                </a:lnTo>
                <a:lnTo>
                  <a:pt x="328" y="1471"/>
                </a:lnTo>
                <a:lnTo>
                  <a:pt x="342" y="1483"/>
                </a:lnTo>
                <a:lnTo>
                  <a:pt x="358" y="1495"/>
                </a:lnTo>
                <a:lnTo>
                  <a:pt x="368" y="1500"/>
                </a:lnTo>
                <a:lnTo>
                  <a:pt x="377" y="1504"/>
                </a:lnTo>
                <a:lnTo>
                  <a:pt x="386" y="1507"/>
                </a:lnTo>
                <a:lnTo>
                  <a:pt x="397" y="1508"/>
                </a:lnTo>
                <a:lnTo>
                  <a:pt x="398" y="1521"/>
                </a:lnTo>
                <a:lnTo>
                  <a:pt x="398" y="1532"/>
                </a:lnTo>
                <a:lnTo>
                  <a:pt x="400" y="1540"/>
                </a:lnTo>
                <a:lnTo>
                  <a:pt x="402" y="1548"/>
                </a:lnTo>
                <a:lnTo>
                  <a:pt x="408" y="1561"/>
                </a:lnTo>
                <a:lnTo>
                  <a:pt x="416" y="1575"/>
                </a:lnTo>
                <a:lnTo>
                  <a:pt x="518" y="1575"/>
                </a:lnTo>
                <a:lnTo>
                  <a:pt x="530" y="1584"/>
                </a:lnTo>
                <a:lnTo>
                  <a:pt x="541" y="1592"/>
                </a:lnTo>
                <a:lnTo>
                  <a:pt x="550" y="1600"/>
                </a:lnTo>
                <a:lnTo>
                  <a:pt x="558" y="1608"/>
                </a:lnTo>
                <a:lnTo>
                  <a:pt x="574" y="1624"/>
                </a:lnTo>
                <a:lnTo>
                  <a:pt x="590" y="1641"/>
                </a:lnTo>
                <a:lnTo>
                  <a:pt x="594" y="1657"/>
                </a:lnTo>
                <a:lnTo>
                  <a:pt x="598" y="1671"/>
                </a:lnTo>
                <a:lnTo>
                  <a:pt x="602" y="1676"/>
                </a:lnTo>
                <a:lnTo>
                  <a:pt x="606" y="1680"/>
                </a:lnTo>
                <a:lnTo>
                  <a:pt x="613" y="1683"/>
                </a:lnTo>
                <a:lnTo>
                  <a:pt x="621" y="1683"/>
                </a:lnTo>
                <a:lnTo>
                  <a:pt x="627" y="1683"/>
                </a:lnTo>
                <a:lnTo>
                  <a:pt x="634" y="1681"/>
                </a:lnTo>
                <a:lnTo>
                  <a:pt x="639" y="1680"/>
                </a:lnTo>
                <a:lnTo>
                  <a:pt x="643" y="1677"/>
                </a:lnTo>
                <a:lnTo>
                  <a:pt x="651" y="1672"/>
                </a:lnTo>
                <a:lnTo>
                  <a:pt x="658" y="1665"/>
                </a:lnTo>
                <a:lnTo>
                  <a:pt x="663" y="1659"/>
                </a:lnTo>
                <a:lnTo>
                  <a:pt x="669" y="1653"/>
                </a:lnTo>
                <a:lnTo>
                  <a:pt x="673" y="1651"/>
                </a:lnTo>
                <a:lnTo>
                  <a:pt x="677" y="1648"/>
                </a:lnTo>
                <a:lnTo>
                  <a:pt x="681" y="1648"/>
                </a:lnTo>
                <a:lnTo>
                  <a:pt x="686" y="1647"/>
                </a:lnTo>
                <a:lnTo>
                  <a:pt x="697" y="1649"/>
                </a:lnTo>
                <a:lnTo>
                  <a:pt x="709" y="1653"/>
                </a:lnTo>
                <a:lnTo>
                  <a:pt x="714" y="1657"/>
                </a:lnTo>
                <a:lnTo>
                  <a:pt x="718" y="1660"/>
                </a:lnTo>
                <a:lnTo>
                  <a:pt x="722" y="1663"/>
                </a:lnTo>
                <a:lnTo>
                  <a:pt x="722" y="1665"/>
                </a:lnTo>
                <a:lnTo>
                  <a:pt x="726" y="1673"/>
                </a:lnTo>
                <a:lnTo>
                  <a:pt x="726" y="1681"/>
                </a:lnTo>
                <a:lnTo>
                  <a:pt x="726" y="1688"/>
                </a:lnTo>
                <a:lnTo>
                  <a:pt x="723" y="1695"/>
                </a:lnTo>
                <a:lnTo>
                  <a:pt x="722" y="1703"/>
                </a:lnTo>
                <a:lnTo>
                  <a:pt x="719" y="1709"/>
                </a:lnTo>
                <a:lnTo>
                  <a:pt x="717" y="1717"/>
                </a:lnTo>
                <a:lnTo>
                  <a:pt x="717" y="1725"/>
                </a:lnTo>
                <a:lnTo>
                  <a:pt x="718" y="1733"/>
                </a:lnTo>
                <a:lnTo>
                  <a:pt x="721" y="1740"/>
                </a:lnTo>
                <a:lnTo>
                  <a:pt x="725" y="1745"/>
                </a:lnTo>
                <a:lnTo>
                  <a:pt x="730" y="1751"/>
                </a:lnTo>
                <a:lnTo>
                  <a:pt x="741" y="1759"/>
                </a:lnTo>
                <a:lnTo>
                  <a:pt x="754" y="1767"/>
                </a:lnTo>
                <a:lnTo>
                  <a:pt x="767" y="1775"/>
                </a:lnTo>
                <a:lnTo>
                  <a:pt x="781" y="1783"/>
                </a:lnTo>
                <a:lnTo>
                  <a:pt x="787" y="1787"/>
                </a:lnTo>
                <a:lnTo>
                  <a:pt x="793" y="1792"/>
                </a:lnTo>
                <a:lnTo>
                  <a:pt x="797" y="1797"/>
                </a:lnTo>
                <a:lnTo>
                  <a:pt x="801" y="1804"/>
                </a:lnTo>
                <a:lnTo>
                  <a:pt x="803" y="1809"/>
                </a:lnTo>
                <a:lnTo>
                  <a:pt x="807" y="1813"/>
                </a:lnTo>
                <a:lnTo>
                  <a:pt x="813" y="1816"/>
                </a:lnTo>
                <a:lnTo>
                  <a:pt x="818" y="1817"/>
                </a:lnTo>
                <a:lnTo>
                  <a:pt x="830" y="1817"/>
                </a:lnTo>
                <a:lnTo>
                  <a:pt x="843" y="1815"/>
                </a:lnTo>
                <a:lnTo>
                  <a:pt x="858" y="1812"/>
                </a:lnTo>
                <a:lnTo>
                  <a:pt x="871" y="1811"/>
                </a:lnTo>
                <a:lnTo>
                  <a:pt x="877" y="1812"/>
                </a:lnTo>
                <a:lnTo>
                  <a:pt x="882" y="1813"/>
                </a:lnTo>
                <a:lnTo>
                  <a:pt x="887" y="1817"/>
                </a:lnTo>
                <a:lnTo>
                  <a:pt x="891" y="1821"/>
                </a:lnTo>
                <a:lnTo>
                  <a:pt x="897" y="1828"/>
                </a:lnTo>
                <a:lnTo>
                  <a:pt x="901" y="1836"/>
                </a:lnTo>
                <a:lnTo>
                  <a:pt x="903" y="1843"/>
                </a:lnTo>
                <a:lnTo>
                  <a:pt x="905" y="1851"/>
                </a:lnTo>
                <a:lnTo>
                  <a:pt x="907" y="1865"/>
                </a:lnTo>
                <a:lnTo>
                  <a:pt x="907" y="1880"/>
                </a:lnTo>
                <a:lnTo>
                  <a:pt x="907" y="1895"/>
                </a:lnTo>
                <a:lnTo>
                  <a:pt x="909" y="1908"/>
                </a:lnTo>
                <a:lnTo>
                  <a:pt x="909" y="1915"/>
                </a:lnTo>
                <a:lnTo>
                  <a:pt x="910" y="1920"/>
                </a:lnTo>
                <a:lnTo>
                  <a:pt x="913" y="1925"/>
                </a:lnTo>
                <a:lnTo>
                  <a:pt x="915" y="1931"/>
                </a:lnTo>
                <a:lnTo>
                  <a:pt x="915" y="1924"/>
                </a:lnTo>
                <a:lnTo>
                  <a:pt x="921" y="1917"/>
                </a:lnTo>
                <a:lnTo>
                  <a:pt x="926" y="1912"/>
                </a:lnTo>
                <a:lnTo>
                  <a:pt x="934" y="1907"/>
                </a:lnTo>
                <a:lnTo>
                  <a:pt x="942" y="1903"/>
                </a:lnTo>
                <a:lnTo>
                  <a:pt x="950" y="1899"/>
                </a:lnTo>
                <a:lnTo>
                  <a:pt x="961" y="1896"/>
                </a:lnTo>
                <a:lnTo>
                  <a:pt x="970" y="1895"/>
                </a:lnTo>
                <a:lnTo>
                  <a:pt x="982" y="1895"/>
                </a:lnTo>
                <a:lnTo>
                  <a:pt x="995" y="1893"/>
                </a:lnTo>
                <a:lnTo>
                  <a:pt x="1011" y="1892"/>
                </a:lnTo>
                <a:lnTo>
                  <a:pt x="1027" y="1889"/>
                </a:lnTo>
                <a:lnTo>
                  <a:pt x="1045" y="1885"/>
                </a:lnTo>
                <a:lnTo>
                  <a:pt x="1062" y="1881"/>
                </a:lnTo>
                <a:lnTo>
                  <a:pt x="1078" y="1876"/>
                </a:lnTo>
                <a:lnTo>
                  <a:pt x="1094" y="1871"/>
                </a:lnTo>
                <a:lnTo>
                  <a:pt x="1109" y="1864"/>
                </a:lnTo>
                <a:lnTo>
                  <a:pt x="1117" y="1860"/>
                </a:lnTo>
                <a:lnTo>
                  <a:pt x="1123" y="1855"/>
                </a:lnTo>
                <a:lnTo>
                  <a:pt x="1126" y="1849"/>
                </a:lnTo>
                <a:lnTo>
                  <a:pt x="1129" y="1844"/>
                </a:lnTo>
                <a:lnTo>
                  <a:pt x="1129" y="1837"/>
                </a:lnTo>
                <a:lnTo>
                  <a:pt x="1127" y="1831"/>
                </a:lnTo>
                <a:lnTo>
                  <a:pt x="1125" y="1823"/>
                </a:lnTo>
                <a:lnTo>
                  <a:pt x="1122" y="1816"/>
                </a:lnTo>
                <a:lnTo>
                  <a:pt x="1114" y="1801"/>
                </a:lnTo>
                <a:lnTo>
                  <a:pt x="1107" y="1788"/>
                </a:lnTo>
                <a:lnTo>
                  <a:pt x="1106" y="1781"/>
                </a:lnTo>
                <a:lnTo>
                  <a:pt x="1105" y="1776"/>
                </a:lnTo>
                <a:lnTo>
                  <a:pt x="1106" y="1772"/>
                </a:lnTo>
                <a:lnTo>
                  <a:pt x="1109" y="1768"/>
                </a:lnTo>
                <a:lnTo>
                  <a:pt x="1119" y="1760"/>
                </a:lnTo>
                <a:lnTo>
                  <a:pt x="1135" y="1752"/>
                </a:lnTo>
                <a:lnTo>
                  <a:pt x="1143" y="1748"/>
                </a:lnTo>
                <a:lnTo>
                  <a:pt x="1150" y="1743"/>
                </a:lnTo>
                <a:lnTo>
                  <a:pt x="1157" y="1737"/>
                </a:lnTo>
                <a:lnTo>
                  <a:pt x="1162" y="1732"/>
                </a:lnTo>
                <a:lnTo>
                  <a:pt x="1174" y="1719"/>
                </a:lnTo>
                <a:lnTo>
                  <a:pt x="1193" y="1703"/>
                </a:lnTo>
                <a:lnTo>
                  <a:pt x="1213" y="1687"/>
                </a:lnTo>
                <a:lnTo>
                  <a:pt x="1234" y="1669"/>
                </a:lnTo>
                <a:lnTo>
                  <a:pt x="1255" y="1652"/>
                </a:lnTo>
                <a:lnTo>
                  <a:pt x="1273" y="1636"/>
                </a:lnTo>
                <a:lnTo>
                  <a:pt x="1279" y="1628"/>
                </a:lnTo>
                <a:lnTo>
                  <a:pt x="1285" y="1621"/>
                </a:lnTo>
                <a:lnTo>
                  <a:pt x="1287" y="1616"/>
                </a:lnTo>
                <a:lnTo>
                  <a:pt x="1289" y="1611"/>
                </a:lnTo>
                <a:lnTo>
                  <a:pt x="1289" y="1607"/>
                </a:lnTo>
                <a:lnTo>
                  <a:pt x="1286" y="1601"/>
                </a:lnTo>
                <a:lnTo>
                  <a:pt x="1285" y="1596"/>
                </a:lnTo>
                <a:lnTo>
                  <a:pt x="1281" y="1591"/>
                </a:lnTo>
                <a:lnTo>
                  <a:pt x="1271" y="1580"/>
                </a:lnTo>
                <a:lnTo>
                  <a:pt x="1261" y="1569"/>
                </a:lnTo>
                <a:lnTo>
                  <a:pt x="1247" y="1559"/>
                </a:lnTo>
                <a:lnTo>
                  <a:pt x="1233" y="1552"/>
                </a:lnTo>
                <a:lnTo>
                  <a:pt x="1226" y="1549"/>
                </a:lnTo>
                <a:lnTo>
                  <a:pt x="1218" y="1547"/>
                </a:lnTo>
                <a:lnTo>
                  <a:pt x="1211" y="1545"/>
                </a:lnTo>
                <a:lnTo>
                  <a:pt x="1205" y="1544"/>
                </a:lnTo>
                <a:lnTo>
                  <a:pt x="1198" y="1545"/>
                </a:lnTo>
                <a:lnTo>
                  <a:pt x="1193" y="1548"/>
                </a:lnTo>
                <a:lnTo>
                  <a:pt x="1187" y="1551"/>
                </a:lnTo>
                <a:lnTo>
                  <a:pt x="1182" y="1555"/>
                </a:lnTo>
                <a:lnTo>
                  <a:pt x="1174" y="1565"/>
                </a:lnTo>
                <a:lnTo>
                  <a:pt x="1166" y="1577"/>
                </a:lnTo>
                <a:lnTo>
                  <a:pt x="1159" y="1589"/>
                </a:lnTo>
                <a:lnTo>
                  <a:pt x="1151" y="1600"/>
                </a:lnTo>
                <a:lnTo>
                  <a:pt x="1147" y="1605"/>
                </a:lnTo>
                <a:lnTo>
                  <a:pt x="1142" y="1608"/>
                </a:lnTo>
                <a:lnTo>
                  <a:pt x="1138" y="1611"/>
                </a:lnTo>
                <a:lnTo>
                  <a:pt x="1133" y="1611"/>
                </a:lnTo>
                <a:lnTo>
                  <a:pt x="1117" y="1609"/>
                </a:lnTo>
                <a:lnTo>
                  <a:pt x="1099" y="1605"/>
                </a:lnTo>
                <a:lnTo>
                  <a:pt x="1082" y="1600"/>
                </a:lnTo>
                <a:lnTo>
                  <a:pt x="1065" y="1593"/>
                </a:lnTo>
                <a:lnTo>
                  <a:pt x="1049" y="1584"/>
                </a:lnTo>
                <a:lnTo>
                  <a:pt x="1035" y="1575"/>
                </a:lnTo>
                <a:lnTo>
                  <a:pt x="1030" y="1571"/>
                </a:lnTo>
                <a:lnTo>
                  <a:pt x="1027" y="1565"/>
                </a:lnTo>
                <a:lnTo>
                  <a:pt x="1025" y="1561"/>
                </a:lnTo>
                <a:lnTo>
                  <a:pt x="1023" y="1557"/>
                </a:lnTo>
                <a:lnTo>
                  <a:pt x="1025" y="1548"/>
                </a:lnTo>
                <a:lnTo>
                  <a:pt x="1026" y="1540"/>
                </a:lnTo>
                <a:lnTo>
                  <a:pt x="1029" y="1529"/>
                </a:lnTo>
                <a:lnTo>
                  <a:pt x="1031" y="1520"/>
                </a:lnTo>
                <a:lnTo>
                  <a:pt x="1041" y="1500"/>
                </a:lnTo>
                <a:lnTo>
                  <a:pt x="1051" y="1479"/>
                </a:lnTo>
                <a:lnTo>
                  <a:pt x="1062" y="1460"/>
                </a:lnTo>
                <a:lnTo>
                  <a:pt x="1074" y="1444"/>
                </a:lnTo>
                <a:lnTo>
                  <a:pt x="1081" y="1437"/>
                </a:lnTo>
                <a:lnTo>
                  <a:pt x="1086" y="1432"/>
                </a:lnTo>
                <a:lnTo>
                  <a:pt x="1091" y="1427"/>
                </a:lnTo>
                <a:lnTo>
                  <a:pt x="1095" y="1424"/>
                </a:lnTo>
                <a:lnTo>
                  <a:pt x="1113" y="1420"/>
                </a:lnTo>
                <a:lnTo>
                  <a:pt x="1137" y="1415"/>
                </a:lnTo>
                <a:lnTo>
                  <a:pt x="1149" y="1411"/>
                </a:lnTo>
                <a:lnTo>
                  <a:pt x="1158" y="1405"/>
                </a:lnTo>
                <a:lnTo>
                  <a:pt x="1162" y="1403"/>
                </a:lnTo>
                <a:lnTo>
                  <a:pt x="1166" y="1397"/>
                </a:lnTo>
                <a:lnTo>
                  <a:pt x="1167" y="1393"/>
                </a:lnTo>
                <a:lnTo>
                  <a:pt x="1169" y="1388"/>
                </a:lnTo>
                <a:lnTo>
                  <a:pt x="1167" y="1381"/>
                </a:lnTo>
                <a:lnTo>
                  <a:pt x="1166" y="1376"/>
                </a:lnTo>
                <a:lnTo>
                  <a:pt x="1162" y="1371"/>
                </a:lnTo>
                <a:lnTo>
                  <a:pt x="1159" y="1367"/>
                </a:lnTo>
                <a:lnTo>
                  <a:pt x="1155" y="1361"/>
                </a:lnTo>
                <a:lnTo>
                  <a:pt x="1153" y="1355"/>
                </a:lnTo>
                <a:lnTo>
                  <a:pt x="1151" y="1348"/>
                </a:lnTo>
                <a:lnTo>
                  <a:pt x="1150" y="1340"/>
                </a:lnTo>
                <a:lnTo>
                  <a:pt x="1151" y="1323"/>
                </a:lnTo>
                <a:lnTo>
                  <a:pt x="1155" y="1308"/>
                </a:lnTo>
                <a:lnTo>
                  <a:pt x="1159" y="1295"/>
                </a:lnTo>
                <a:lnTo>
                  <a:pt x="1165" y="1282"/>
                </a:lnTo>
                <a:lnTo>
                  <a:pt x="1171" y="1268"/>
                </a:lnTo>
                <a:lnTo>
                  <a:pt x="1175" y="1255"/>
                </a:lnTo>
                <a:lnTo>
                  <a:pt x="1179" y="1239"/>
                </a:lnTo>
                <a:lnTo>
                  <a:pt x="1181" y="1219"/>
                </a:lnTo>
                <a:lnTo>
                  <a:pt x="1179" y="1207"/>
                </a:lnTo>
                <a:lnTo>
                  <a:pt x="1178" y="1196"/>
                </a:lnTo>
                <a:lnTo>
                  <a:pt x="1177" y="1186"/>
                </a:lnTo>
                <a:lnTo>
                  <a:pt x="1174" y="1176"/>
                </a:lnTo>
                <a:lnTo>
                  <a:pt x="1167" y="1158"/>
                </a:lnTo>
                <a:lnTo>
                  <a:pt x="1159" y="1142"/>
                </a:lnTo>
                <a:lnTo>
                  <a:pt x="1151" y="1126"/>
                </a:lnTo>
                <a:lnTo>
                  <a:pt x="1145" y="1111"/>
                </a:lnTo>
                <a:lnTo>
                  <a:pt x="1142" y="1104"/>
                </a:lnTo>
                <a:lnTo>
                  <a:pt x="1139" y="1096"/>
                </a:lnTo>
                <a:lnTo>
                  <a:pt x="1138" y="1088"/>
                </a:lnTo>
                <a:lnTo>
                  <a:pt x="1138" y="1082"/>
                </a:lnTo>
                <a:lnTo>
                  <a:pt x="1137" y="1068"/>
                </a:lnTo>
                <a:lnTo>
                  <a:pt x="1134" y="1060"/>
                </a:lnTo>
                <a:lnTo>
                  <a:pt x="1133" y="1058"/>
                </a:lnTo>
                <a:lnTo>
                  <a:pt x="1133" y="1055"/>
                </a:lnTo>
                <a:lnTo>
                  <a:pt x="1134" y="1051"/>
                </a:lnTo>
                <a:lnTo>
                  <a:pt x="1138" y="1044"/>
                </a:lnTo>
                <a:lnTo>
                  <a:pt x="1167" y="1056"/>
                </a:lnTo>
                <a:lnTo>
                  <a:pt x="1194" y="1066"/>
                </a:lnTo>
                <a:lnTo>
                  <a:pt x="1221" y="1076"/>
                </a:lnTo>
                <a:lnTo>
                  <a:pt x="1246" y="1087"/>
                </a:lnTo>
                <a:lnTo>
                  <a:pt x="1271" y="1098"/>
                </a:lnTo>
                <a:lnTo>
                  <a:pt x="1296" y="1110"/>
                </a:lnTo>
                <a:lnTo>
                  <a:pt x="1322" y="1124"/>
                </a:lnTo>
                <a:lnTo>
                  <a:pt x="1348" y="1142"/>
                </a:lnTo>
                <a:lnTo>
                  <a:pt x="1366" y="1163"/>
                </a:lnTo>
                <a:lnTo>
                  <a:pt x="1376" y="1183"/>
                </a:lnTo>
                <a:lnTo>
                  <a:pt x="1380" y="1187"/>
                </a:lnTo>
                <a:lnTo>
                  <a:pt x="1383" y="1191"/>
                </a:lnTo>
                <a:lnTo>
                  <a:pt x="1388" y="1194"/>
                </a:lnTo>
                <a:lnTo>
                  <a:pt x="1394" y="1196"/>
                </a:lnTo>
                <a:lnTo>
                  <a:pt x="1400" y="1199"/>
                </a:lnTo>
                <a:lnTo>
                  <a:pt x="1407" y="1200"/>
                </a:lnTo>
                <a:lnTo>
                  <a:pt x="1416" y="1202"/>
                </a:lnTo>
                <a:lnTo>
                  <a:pt x="1427" y="1202"/>
                </a:lnTo>
                <a:lnTo>
                  <a:pt x="1440" y="1202"/>
                </a:lnTo>
                <a:lnTo>
                  <a:pt x="1452" y="1202"/>
                </a:lnTo>
                <a:lnTo>
                  <a:pt x="1467" y="1202"/>
                </a:lnTo>
                <a:lnTo>
                  <a:pt x="1487" y="1202"/>
                </a:lnTo>
                <a:lnTo>
                  <a:pt x="1488" y="1207"/>
                </a:lnTo>
                <a:lnTo>
                  <a:pt x="1490" y="1211"/>
                </a:lnTo>
                <a:lnTo>
                  <a:pt x="1491" y="1216"/>
                </a:lnTo>
                <a:lnTo>
                  <a:pt x="1495" y="1222"/>
                </a:lnTo>
                <a:lnTo>
                  <a:pt x="1499" y="1226"/>
                </a:lnTo>
                <a:lnTo>
                  <a:pt x="1503" y="1228"/>
                </a:lnTo>
                <a:lnTo>
                  <a:pt x="1507" y="1231"/>
                </a:lnTo>
                <a:lnTo>
                  <a:pt x="1511" y="1232"/>
                </a:lnTo>
                <a:lnTo>
                  <a:pt x="1516" y="1231"/>
                </a:lnTo>
                <a:lnTo>
                  <a:pt x="1520" y="1230"/>
                </a:lnTo>
                <a:lnTo>
                  <a:pt x="1524" y="1227"/>
                </a:lnTo>
                <a:lnTo>
                  <a:pt x="1528" y="1224"/>
                </a:lnTo>
                <a:lnTo>
                  <a:pt x="1536" y="1216"/>
                </a:lnTo>
                <a:lnTo>
                  <a:pt x="1542" y="1207"/>
                </a:lnTo>
                <a:lnTo>
                  <a:pt x="1556" y="1228"/>
                </a:lnTo>
                <a:lnTo>
                  <a:pt x="1568" y="1250"/>
                </a:lnTo>
                <a:lnTo>
                  <a:pt x="1572" y="1255"/>
                </a:lnTo>
                <a:lnTo>
                  <a:pt x="1576" y="1259"/>
                </a:lnTo>
                <a:lnTo>
                  <a:pt x="1580" y="1263"/>
                </a:lnTo>
                <a:lnTo>
                  <a:pt x="1586" y="1267"/>
                </a:lnTo>
                <a:lnTo>
                  <a:pt x="1591" y="1270"/>
                </a:lnTo>
                <a:lnTo>
                  <a:pt x="1598" y="1272"/>
                </a:lnTo>
                <a:lnTo>
                  <a:pt x="1606" y="1274"/>
                </a:lnTo>
                <a:lnTo>
                  <a:pt x="1614" y="1274"/>
                </a:lnTo>
                <a:lnTo>
                  <a:pt x="1620" y="1274"/>
                </a:lnTo>
                <a:lnTo>
                  <a:pt x="1626" y="1271"/>
                </a:lnTo>
                <a:lnTo>
                  <a:pt x="1631" y="1268"/>
                </a:lnTo>
                <a:lnTo>
                  <a:pt x="1635" y="1264"/>
                </a:lnTo>
                <a:lnTo>
                  <a:pt x="1639" y="1258"/>
                </a:lnTo>
                <a:lnTo>
                  <a:pt x="1642" y="1251"/>
                </a:lnTo>
                <a:lnTo>
                  <a:pt x="1643" y="1242"/>
                </a:lnTo>
                <a:lnTo>
                  <a:pt x="1644" y="1232"/>
                </a:lnTo>
                <a:lnTo>
                  <a:pt x="1644" y="1199"/>
                </a:lnTo>
                <a:lnTo>
                  <a:pt x="1644" y="1164"/>
                </a:lnTo>
                <a:lnTo>
                  <a:pt x="1643" y="1146"/>
                </a:lnTo>
                <a:lnTo>
                  <a:pt x="1642" y="1127"/>
                </a:lnTo>
                <a:lnTo>
                  <a:pt x="1638" y="1107"/>
                </a:lnTo>
                <a:lnTo>
                  <a:pt x="1632" y="1087"/>
                </a:lnTo>
                <a:lnTo>
                  <a:pt x="1630" y="1082"/>
                </a:lnTo>
                <a:lnTo>
                  <a:pt x="1628" y="1078"/>
                </a:lnTo>
                <a:lnTo>
                  <a:pt x="1626" y="1075"/>
                </a:lnTo>
                <a:lnTo>
                  <a:pt x="1623" y="1072"/>
                </a:lnTo>
                <a:lnTo>
                  <a:pt x="1616" y="1070"/>
                </a:lnTo>
                <a:lnTo>
                  <a:pt x="1608" y="1067"/>
                </a:lnTo>
                <a:lnTo>
                  <a:pt x="1602" y="1063"/>
                </a:lnTo>
                <a:lnTo>
                  <a:pt x="1595" y="1058"/>
                </a:lnTo>
                <a:lnTo>
                  <a:pt x="1592" y="1054"/>
                </a:lnTo>
                <a:lnTo>
                  <a:pt x="1591" y="1048"/>
                </a:lnTo>
                <a:lnTo>
                  <a:pt x="1590" y="1042"/>
                </a:lnTo>
                <a:lnTo>
                  <a:pt x="1590" y="1032"/>
                </a:lnTo>
                <a:lnTo>
                  <a:pt x="1591" y="1019"/>
                </a:lnTo>
                <a:lnTo>
                  <a:pt x="1594" y="1006"/>
                </a:lnTo>
                <a:lnTo>
                  <a:pt x="1598" y="994"/>
                </a:lnTo>
                <a:lnTo>
                  <a:pt x="1604" y="982"/>
                </a:lnTo>
                <a:lnTo>
                  <a:pt x="1611" y="971"/>
                </a:lnTo>
                <a:lnTo>
                  <a:pt x="1620" y="960"/>
                </a:lnTo>
                <a:lnTo>
                  <a:pt x="1628" y="950"/>
                </a:lnTo>
                <a:lnTo>
                  <a:pt x="1639" y="939"/>
                </a:lnTo>
                <a:lnTo>
                  <a:pt x="1659" y="919"/>
                </a:lnTo>
                <a:lnTo>
                  <a:pt x="1679" y="898"/>
                </a:lnTo>
                <a:lnTo>
                  <a:pt x="1688" y="886"/>
                </a:lnTo>
                <a:lnTo>
                  <a:pt x="1696" y="874"/>
                </a:lnTo>
                <a:lnTo>
                  <a:pt x="1704" y="860"/>
                </a:lnTo>
                <a:lnTo>
                  <a:pt x="1710" y="846"/>
                </a:lnTo>
                <a:lnTo>
                  <a:pt x="1704" y="84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Freeform 95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2819460" y="1807621"/>
            <a:ext cx="43148" cy="50620"/>
          </a:xfrm>
          <a:custGeom>
            <a:avLst/>
            <a:gdLst>
              <a:gd name="T0" fmla="*/ 72 w 84"/>
              <a:gd name="T1" fmla="*/ 42 h 97"/>
              <a:gd name="T2" fmla="*/ 67 w 84"/>
              <a:gd name="T3" fmla="*/ 41 h 97"/>
              <a:gd name="T4" fmla="*/ 63 w 84"/>
              <a:gd name="T5" fmla="*/ 38 h 97"/>
              <a:gd name="T6" fmla="*/ 60 w 84"/>
              <a:gd name="T7" fmla="*/ 34 h 97"/>
              <a:gd name="T8" fmla="*/ 59 w 84"/>
              <a:gd name="T9" fmla="*/ 27 h 97"/>
              <a:gd name="T10" fmla="*/ 59 w 84"/>
              <a:gd name="T11" fmla="*/ 14 h 97"/>
              <a:gd name="T12" fmla="*/ 60 w 84"/>
              <a:gd name="T13" fmla="*/ 0 h 97"/>
              <a:gd name="T14" fmla="*/ 52 w 84"/>
              <a:gd name="T15" fmla="*/ 3 h 97"/>
              <a:gd name="T16" fmla="*/ 43 w 84"/>
              <a:gd name="T17" fmla="*/ 7 h 97"/>
              <a:gd name="T18" fmla="*/ 33 w 84"/>
              <a:gd name="T19" fmla="*/ 13 h 97"/>
              <a:gd name="T20" fmla="*/ 23 w 84"/>
              <a:gd name="T21" fmla="*/ 21 h 97"/>
              <a:gd name="T22" fmla="*/ 13 w 84"/>
              <a:gd name="T23" fmla="*/ 27 h 97"/>
              <a:gd name="T24" fmla="*/ 7 w 84"/>
              <a:gd name="T25" fmla="*/ 37 h 97"/>
              <a:gd name="T26" fmla="*/ 4 w 84"/>
              <a:gd name="T27" fmla="*/ 41 h 97"/>
              <a:gd name="T28" fmla="*/ 1 w 84"/>
              <a:gd name="T29" fmla="*/ 45 h 97"/>
              <a:gd name="T30" fmla="*/ 0 w 84"/>
              <a:gd name="T31" fmla="*/ 50 h 97"/>
              <a:gd name="T32" fmla="*/ 0 w 84"/>
              <a:gd name="T33" fmla="*/ 54 h 97"/>
              <a:gd name="T34" fmla="*/ 0 w 84"/>
              <a:gd name="T35" fmla="*/ 61 h 97"/>
              <a:gd name="T36" fmla="*/ 1 w 84"/>
              <a:gd name="T37" fmla="*/ 66 h 97"/>
              <a:gd name="T38" fmla="*/ 4 w 84"/>
              <a:gd name="T39" fmla="*/ 71 h 97"/>
              <a:gd name="T40" fmla="*/ 8 w 84"/>
              <a:gd name="T41" fmla="*/ 75 h 97"/>
              <a:gd name="T42" fmla="*/ 12 w 84"/>
              <a:gd name="T43" fmla="*/ 79 h 97"/>
              <a:gd name="T44" fmla="*/ 17 w 84"/>
              <a:gd name="T45" fmla="*/ 83 h 97"/>
              <a:gd name="T46" fmla="*/ 23 w 84"/>
              <a:gd name="T47" fmla="*/ 86 h 97"/>
              <a:gd name="T48" fmla="*/ 28 w 84"/>
              <a:gd name="T49" fmla="*/ 89 h 97"/>
              <a:gd name="T50" fmla="*/ 41 w 84"/>
              <a:gd name="T51" fmla="*/ 93 h 97"/>
              <a:gd name="T52" fmla="*/ 56 w 84"/>
              <a:gd name="T53" fmla="*/ 95 h 97"/>
              <a:gd name="T54" fmla="*/ 71 w 84"/>
              <a:gd name="T55" fmla="*/ 95 h 97"/>
              <a:gd name="T56" fmla="*/ 84 w 84"/>
              <a:gd name="T57" fmla="*/ 97 h 97"/>
              <a:gd name="T58" fmla="*/ 84 w 84"/>
              <a:gd name="T59" fmla="*/ 61 h 97"/>
              <a:gd name="T60" fmla="*/ 79 w 84"/>
              <a:gd name="T61" fmla="*/ 51 h 97"/>
              <a:gd name="T62" fmla="*/ 72 w 84"/>
              <a:gd name="T63" fmla="*/ 4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4" h="97">
                <a:moveTo>
                  <a:pt x="72" y="42"/>
                </a:moveTo>
                <a:lnTo>
                  <a:pt x="67" y="41"/>
                </a:lnTo>
                <a:lnTo>
                  <a:pt x="63" y="38"/>
                </a:lnTo>
                <a:lnTo>
                  <a:pt x="60" y="34"/>
                </a:lnTo>
                <a:lnTo>
                  <a:pt x="59" y="27"/>
                </a:lnTo>
                <a:lnTo>
                  <a:pt x="59" y="14"/>
                </a:lnTo>
                <a:lnTo>
                  <a:pt x="60" y="0"/>
                </a:lnTo>
                <a:lnTo>
                  <a:pt x="52" y="3"/>
                </a:lnTo>
                <a:lnTo>
                  <a:pt x="43" y="7"/>
                </a:lnTo>
                <a:lnTo>
                  <a:pt x="33" y="13"/>
                </a:lnTo>
                <a:lnTo>
                  <a:pt x="23" y="21"/>
                </a:lnTo>
                <a:lnTo>
                  <a:pt x="13" y="27"/>
                </a:lnTo>
                <a:lnTo>
                  <a:pt x="7" y="37"/>
                </a:lnTo>
                <a:lnTo>
                  <a:pt x="4" y="41"/>
                </a:lnTo>
                <a:lnTo>
                  <a:pt x="1" y="45"/>
                </a:lnTo>
                <a:lnTo>
                  <a:pt x="0" y="50"/>
                </a:lnTo>
                <a:lnTo>
                  <a:pt x="0" y="54"/>
                </a:lnTo>
                <a:lnTo>
                  <a:pt x="0" y="61"/>
                </a:lnTo>
                <a:lnTo>
                  <a:pt x="1" y="66"/>
                </a:lnTo>
                <a:lnTo>
                  <a:pt x="4" y="71"/>
                </a:lnTo>
                <a:lnTo>
                  <a:pt x="8" y="75"/>
                </a:lnTo>
                <a:lnTo>
                  <a:pt x="12" y="79"/>
                </a:lnTo>
                <a:lnTo>
                  <a:pt x="17" y="83"/>
                </a:lnTo>
                <a:lnTo>
                  <a:pt x="23" y="86"/>
                </a:lnTo>
                <a:lnTo>
                  <a:pt x="28" y="89"/>
                </a:lnTo>
                <a:lnTo>
                  <a:pt x="41" y="93"/>
                </a:lnTo>
                <a:lnTo>
                  <a:pt x="56" y="95"/>
                </a:lnTo>
                <a:lnTo>
                  <a:pt x="71" y="95"/>
                </a:lnTo>
                <a:lnTo>
                  <a:pt x="84" y="97"/>
                </a:lnTo>
                <a:lnTo>
                  <a:pt x="84" y="61"/>
                </a:lnTo>
                <a:lnTo>
                  <a:pt x="79" y="51"/>
                </a:lnTo>
                <a:lnTo>
                  <a:pt x="72" y="4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Freeform 99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755010" y="3446653"/>
            <a:ext cx="484581" cy="692967"/>
          </a:xfrm>
          <a:custGeom>
            <a:avLst/>
            <a:gdLst>
              <a:gd name="T0" fmla="*/ 540 w 954"/>
              <a:gd name="T1" fmla="*/ 1113 h 1301"/>
              <a:gd name="T2" fmla="*/ 614 w 954"/>
              <a:gd name="T3" fmla="*/ 1001 h 1301"/>
              <a:gd name="T4" fmla="*/ 641 w 954"/>
              <a:gd name="T5" fmla="*/ 916 h 1301"/>
              <a:gd name="T6" fmla="*/ 750 w 954"/>
              <a:gd name="T7" fmla="*/ 844 h 1301"/>
              <a:gd name="T8" fmla="*/ 791 w 954"/>
              <a:gd name="T9" fmla="*/ 859 h 1301"/>
              <a:gd name="T10" fmla="*/ 838 w 954"/>
              <a:gd name="T11" fmla="*/ 813 h 1301"/>
              <a:gd name="T12" fmla="*/ 850 w 954"/>
              <a:gd name="T13" fmla="*/ 697 h 1301"/>
              <a:gd name="T14" fmla="*/ 750 w 954"/>
              <a:gd name="T15" fmla="*/ 717 h 1301"/>
              <a:gd name="T16" fmla="*/ 671 w 954"/>
              <a:gd name="T17" fmla="*/ 695 h 1301"/>
              <a:gd name="T18" fmla="*/ 597 w 954"/>
              <a:gd name="T19" fmla="*/ 672 h 1301"/>
              <a:gd name="T20" fmla="*/ 566 w 954"/>
              <a:gd name="T21" fmla="*/ 597 h 1301"/>
              <a:gd name="T22" fmla="*/ 568 w 954"/>
              <a:gd name="T23" fmla="*/ 513 h 1301"/>
              <a:gd name="T24" fmla="*/ 600 w 954"/>
              <a:gd name="T25" fmla="*/ 477 h 1301"/>
              <a:gd name="T26" fmla="*/ 681 w 954"/>
              <a:gd name="T27" fmla="*/ 473 h 1301"/>
              <a:gd name="T28" fmla="*/ 701 w 954"/>
              <a:gd name="T29" fmla="*/ 511 h 1301"/>
              <a:gd name="T30" fmla="*/ 666 w 954"/>
              <a:gd name="T31" fmla="*/ 560 h 1301"/>
              <a:gd name="T32" fmla="*/ 725 w 954"/>
              <a:gd name="T33" fmla="*/ 573 h 1301"/>
              <a:gd name="T34" fmla="*/ 762 w 954"/>
              <a:gd name="T35" fmla="*/ 608 h 1301"/>
              <a:gd name="T36" fmla="*/ 795 w 954"/>
              <a:gd name="T37" fmla="*/ 571 h 1301"/>
              <a:gd name="T38" fmla="*/ 919 w 954"/>
              <a:gd name="T39" fmla="*/ 552 h 1301"/>
              <a:gd name="T40" fmla="*/ 913 w 954"/>
              <a:gd name="T41" fmla="*/ 488 h 1301"/>
              <a:gd name="T42" fmla="*/ 938 w 954"/>
              <a:gd name="T43" fmla="*/ 390 h 1301"/>
              <a:gd name="T44" fmla="*/ 946 w 954"/>
              <a:gd name="T45" fmla="*/ 351 h 1301"/>
              <a:gd name="T46" fmla="*/ 883 w 954"/>
              <a:gd name="T47" fmla="*/ 364 h 1301"/>
              <a:gd name="T48" fmla="*/ 785 w 954"/>
              <a:gd name="T49" fmla="*/ 310 h 1301"/>
              <a:gd name="T50" fmla="*/ 731 w 954"/>
              <a:gd name="T51" fmla="*/ 235 h 1301"/>
              <a:gd name="T52" fmla="*/ 673 w 954"/>
              <a:gd name="T53" fmla="*/ 235 h 1301"/>
              <a:gd name="T54" fmla="*/ 649 w 954"/>
              <a:gd name="T55" fmla="*/ 203 h 1301"/>
              <a:gd name="T56" fmla="*/ 626 w 954"/>
              <a:gd name="T57" fmla="*/ 148 h 1301"/>
              <a:gd name="T58" fmla="*/ 581 w 954"/>
              <a:gd name="T59" fmla="*/ 115 h 1301"/>
              <a:gd name="T60" fmla="*/ 530 w 954"/>
              <a:gd name="T61" fmla="*/ 100 h 1301"/>
              <a:gd name="T62" fmla="*/ 472 w 954"/>
              <a:gd name="T63" fmla="*/ 76 h 1301"/>
              <a:gd name="T64" fmla="*/ 436 w 954"/>
              <a:gd name="T65" fmla="*/ 0 h 1301"/>
              <a:gd name="T66" fmla="*/ 332 w 954"/>
              <a:gd name="T67" fmla="*/ 58 h 1301"/>
              <a:gd name="T68" fmla="*/ 261 w 954"/>
              <a:gd name="T69" fmla="*/ 70 h 1301"/>
              <a:gd name="T70" fmla="*/ 286 w 954"/>
              <a:gd name="T71" fmla="*/ 128 h 1301"/>
              <a:gd name="T72" fmla="*/ 289 w 954"/>
              <a:gd name="T73" fmla="*/ 164 h 1301"/>
              <a:gd name="T74" fmla="*/ 216 w 954"/>
              <a:gd name="T75" fmla="*/ 199 h 1301"/>
              <a:gd name="T76" fmla="*/ 108 w 954"/>
              <a:gd name="T77" fmla="*/ 235 h 1301"/>
              <a:gd name="T78" fmla="*/ 120 w 954"/>
              <a:gd name="T79" fmla="*/ 300 h 1301"/>
              <a:gd name="T80" fmla="*/ 57 w 954"/>
              <a:gd name="T81" fmla="*/ 367 h 1301"/>
              <a:gd name="T82" fmla="*/ 4 w 954"/>
              <a:gd name="T83" fmla="*/ 437 h 1301"/>
              <a:gd name="T84" fmla="*/ 12 w 954"/>
              <a:gd name="T85" fmla="*/ 609 h 1301"/>
              <a:gd name="T86" fmla="*/ 69 w 954"/>
              <a:gd name="T87" fmla="*/ 741 h 1301"/>
              <a:gd name="T88" fmla="*/ 100 w 954"/>
              <a:gd name="T89" fmla="*/ 889 h 1301"/>
              <a:gd name="T90" fmla="*/ 108 w 954"/>
              <a:gd name="T91" fmla="*/ 972 h 1301"/>
              <a:gd name="T92" fmla="*/ 149 w 954"/>
              <a:gd name="T93" fmla="*/ 960 h 1301"/>
              <a:gd name="T94" fmla="*/ 194 w 954"/>
              <a:gd name="T95" fmla="*/ 973 h 1301"/>
              <a:gd name="T96" fmla="*/ 208 w 954"/>
              <a:gd name="T97" fmla="*/ 1028 h 1301"/>
              <a:gd name="T98" fmla="*/ 150 w 954"/>
              <a:gd name="T99" fmla="*/ 1062 h 1301"/>
              <a:gd name="T100" fmla="*/ 160 w 954"/>
              <a:gd name="T101" fmla="*/ 1094 h 1301"/>
              <a:gd name="T102" fmla="*/ 184 w 954"/>
              <a:gd name="T103" fmla="*/ 1138 h 1301"/>
              <a:gd name="T104" fmla="*/ 164 w 954"/>
              <a:gd name="T105" fmla="*/ 1181 h 1301"/>
              <a:gd name="T106" fmla="*/ 164 w 954"/>
              <a:gd name="T107" fmla="*/ 1221 h 1301"/>
              <a:gd name="T108" fmla="*/ 246 w 954"/>
              <a:gd name="T109" fmla="*/ 1258 h 1301"/>
              <a:gd name="T110" fmla="*/ 292 w 954"/>
              <a:gd name="T111" fmla="*/ 1241 h 1301"/>
              <a:gd name="T112" fmla="*/ 352 w 954"/>
              <a:gd name="T113" fmla="*/ 1282 h 1301"/>
              <a:gd name="T114" fmla="*/ 410 w 954"/>
              <a:gd name="T115" fmla="*/ 1298 h 1301"/>
              <a:gd name="T116" fmla="*/ 508 w 954"/>
              <a:gd name="T117" fmla="*/ 121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54" h="1301">
                <a:moveTo>
                  <a:pt x="516" y="1174"/>
                </a:moveTo>
                <a:lnTo>
                  <a:pt x="516" y="1165"/>
                </a:lnTo>
                <a:lnTo>
                  <a:pt x="517" y="1156"/>
                </a:lnTo>
                <a:lnTo>
                  <a:pt x="520" y="1148"/>
                </a:lnTo>
                <a:lnTo>
                  <a:pt x="522" y="1140"/>
                </a:lnTo>
                <a:lnTo>
                  <a:pt x="530" y="1125"/>
                </a:lnTo>
                <a:lnTo>
                  <a:pt x="540" y="1113"/>
                </a:lnTo>
                <a:lnTo>
                  <a:pt x="564" y="1088"/>
                </a:lnTo>
                <a:lnTo>
                  <a:pt x="588" y="1060"/>
                </a:lnTo>
                <a:lnTo>
                  <a:pt x="596" y="1048"/>
                </a:lnTo>
                <a:lnTo>
                  <a:pt x="602" y="1037"/>
                </a:lnTo>
                <a:lnTo>
                  <a:pt x="606" y="1028"/>
                </a:lnTo>
                <a:lnTo>
                  <a:pt x="610" y="1018"/>
                </a:lnTo>
                <a:lnTo>
                  <a:pt x="614" y="1001"/>
                </a:lnTo>
                <a:lnTo>
                  <a:pt x="617" y="985"/>
                </a:lnTo>
                <a:lnTo>
                  <a:pt x="618" y="971"/>
                </a:lnTo>
                <a:lnTo>
                  <a:pt x="622" y="955"/>
                </a:lnTo>
                <a:lnTo>
                  <a:pt x="625" y="945"/>
                </a:lnTo>
                <a:lnTo>
                  <a:pt x="629" y="936"/>
                </a:lnTo>
                <a:lnTo>
                  <a:pt x="634" y="927"/>
                </a:lnTo>
                <a:lnTo>
                  <a:pt x="641" y="916"/>
                </a:lnTo>
                <a:lnTo>
                  <a:pt x="661" y="900"/>
                </a:lnTo>
                <a:lnTo>
                  <a:pt x="694" y="875"/>
                </a:lnTo>
                <a:lnTo>
                  <a:pt x="713" y="863"/>
                </a:lnTo>
                <a:lnTo>
                  <a:pt x="730" y="853"/>
                </a:lnTo>
                <a:lnTo>
                  <a:pt x="737" y="849"/>
                </a:lnTo>
                <a:lnTo>
                  <a:pt x="745" y="847"/>
                </a:lnTo>
                <a:lnTo>
                  <a:pt x="750" y="844"/>
                </a:lnTo>
                <a:lnTo>
                  <a:pt x="755" y="844"/>
                </a:lnTo>
                <a:lnTo>
                  <a:pt x="762" y="844"/>
                </a:lnTo>
                <a:lnTo>
                  <a:pt x="769" y="847"/>
                </a:lnTo>
                <a:lnTo>
                  <a:pt x="774" y="849"/>
                </a:lnTo>
                <a:lnTo>
                  <a:pt x="779" y="852"/>
                </a:lnTo>
                <a:lnTo>
                  <a:pt x="786" y="856"/>
                </a:lnTo>
                <a:lnTo>
                  <a:pt x="791" y="859"/>
                </a:lnTo>
                <a:lnTo>
                  <a:pt x="798" y="861"/>
                </a:lnTo>
                <a:lnTo>
                  <a:pt x="803" y="861"/>
                </a:lnTo>
                <a:lnTo>
                  <a:pt x="807" y="860"/>
                </a:lnTo>
                <a:lnTo>
                  <a:pt x="813" y="855"/>
                </a:lnTo>
                <a:lnTo>
                  <a:pt x="818" y="848"/>
                </a:lnTo>
                <a:lnTo>
                  <a:pt x="825" y="837"/>
                </a:lnTo>
                <a:lnTo>
                  <a:pt x="838" y="813"/>
                </a:lnTo>
                <a:lnTo>
                  <a:pt x="853" y="784"/>
                </a:lnTo>
                <a:lnTo>
                  <a:pt x="866" y="755"/>
                </a:lnTo>
                <a:lnTo>
                  <a:pt x="878" y="727"/>
                </a:lnTo>
                <a:lnTo>
                  <a:pt x="886" y="705"/>
                </a:lnTo>
                <a:lnTo>
                  <a:pt x="889" y="693"/>
                </a:lnTo>
                <a:lnTo>
                  <a:pt x="858" y="693"/>
                </a:lnTo>
                <a:lnTo>
                  <a:pt x="850" y="697"/>
                </a:lnTo>
                <a:lnTo>
                  <a:pt x="841" y="701"/>
                </a:lnTo>
                <a:lnTo>
                  <a:pt x="829" y="705"/>
                </a:lnTo>
                <a:lnTo>
                  <a:pt x="815" y="709"/>
                </a:lnTo>
                <a:lnTo>
                  <a:pt x="801" y="712"/>
                </a:lnTo>
                <a:lnTo>
                  <a:pt x="785" y="715"/>
                </a:lnTo>
                <a:lnTo>
                  <a:pt x="767" y="716"/>
                </a:lnTo>
                <a:lnTo>
                  <a:pt x="750" y="717"/>
                </a:lnTo>
                <a:lnTo>
                  <a:pt x="735" y="716"/>
                </a:lnTo>
                <a:lnTo>
                  <a:pt x="723" y="713"/>
                </a:lnTo>
                <a:lnTo>
                  <a:pt x="713" y="709"/>
                </a:lnTo>
                <a:lnTo>
                  <a:pt x="702" y="705"/>
                </a:lnTo>
                <a:lnTo>
                  <a:pt x="693" y="700"/>
                </a:lnTo>
                <a:lnTo>
                  <a:pt x="683" y="697"/>
                </a:lnTo>
                <a:lnTo>
                  <a:pt x="671" y="695"/>
                </a:lnTo>
                <a:lnTo>
                  <a:pt x="660" y="693"/>
                </a:lnTo>
                <a:lnTo>
                  <a:pt x="646" y="692"/>
                </a:lnTo>
                <a:lnTo>
                  <a:pt x="634" y="691"/>
                </a:lnTo>
                <a:lnTo>
                  <a:pt x="624" y="688"/>
                </a:lnTo>
                <a:lnTo>
                  <a:pt x="614" y="684"/>
                </a:lnTo>
                <a:lnTo>
                  <a:pt x="605" y="679"/>
                </a:lnTo>
                <a:lnTo>
                  <a:pt x="597" y="672"/>
                </a:lnTo>
                <a:lnTo>
                  <a:pt x="590" y="665"/>
                </a:lnTo>
                <a:lnTo>
                  <a:pt x="585" y="657"/>
                </a:lnTo>
                <a:lnTo>
                  <a:pt x="580" y="647"/>
                </a:lnTo>
                <a:lnTo>
                  <a:pt x="574" y="636"/>
                </a:lnTo>
                <a:lnTo>
                  <a:pt x="572" y="624"/>
                </a:lnTo>
                <a:lnTo>
                  <a:pt x="568" y="612"/>
                </a:lnTo>
                <a:lnTo>
                  <a:pt x="566" y="597"/>
                </a:lnTo>
                <a:lnTo>
                  <a:pt x="565" y="583"/>
                </a:lnTo>
                <a:lnTo>
                  <a:pt x="564" y="565"/>
                </a:lnTo>
                <a:lnTo>
                  <a:pt x="564" y="548"/>
                </a:lnTo>
                <a:lnTo>
                  <a:pt x="564" y="539"/>
                </a:lnTo>
                <a:lnTo>
                  <a:pt x="565" y="529"/>
                </a:lnTo>
                <a:lnTo>
                  <a:pt x="566" y="521"/>
                </a:lnTo>
                <a:lnTo>
                  <a:pt x="568" y="513"/>
                </a:lnTo>
                <a:lnTo>
                  <a:pt x="570" y="507"/>
                </a:lnTo>
                <a:lnTo>
                  <a:pt x="574" y="500"/>
                </a:lnTo>
                <a:lnTo>
                  <a:pt x="577" y="495"/>
                </a:lnTo>
                <a:lnTo>
                  <a:pt x="582" y="489"/>
                </a:lnTo>
                <a:lnTo>
                  <a:pt x="588" y="484"/>
                </a:lnTo>
                <a:lnTo>
                  <a:pt x="593" y="480"/>
                </a:lnTo>
                <a:lnTo>
                  <a:pt x="600" y="477"/>
                </a:lnTo>
                <a:lnTo>
                  <a:pt x="606" y="475"/>
                </a:lnTo>
                <a:lnTo>
                  <a:pt x="622" y="471"/>
                </a:lnTo>
                <a:lnTo>
                  <a:pt x="641" y="471"/>
                </a:lnTo>
                <a:lnTo>
                  <a:pt x="652" y="471"/>
                </a:lnTo>
                <a:lnTo>
                  <a:pt x="661" y="471"/>
                </a:lnTo>
                <a:lnTo>
                  <a:pt x="671" y="472"/>
                </a:lnTo>
                <a:lnTo>
                  <a:pt x="681" y="473"/>
                </a:lnTo>
                <a:lnTo>
                  <a:pt x="689" y="477"/>
                </a:lnTo>
                <a:lnTo>
                  <a:pt x="695" y="483"/>
                </a:lnTo>
                <a:lnTo>
                  <a:pt x="698" y="487"/>
                </a:lnTo>
                <a:lnTo>
                  <a:pt x="699" y="491"/>
                </a:lnTo>
                <a:lnTo>
                  <a:pt x="701" y="495"/>
                </a:lnTo>
                <a:lnTo>
                  <a:pt x="702" y="500"/>
                </a:lnTo>
                <a:lnTo>
                  <a:pt x="701" y="511"/>
                </a:lnTo>
                <a:lnTo>
                  <a:pt x="698" y="519"/>
                </a:lnTo>
                <a:lnTo>
                  <a:pt x="693" y="524"/>
                </a:lnTo>
                <a:lnTo>
                  <a:pt x="687" y="531"/>
                </a:lnTo>
                <a:lnTo>
                  <a:pt x="682" y="536"/>
                </a:lnTo>
                <a:lnTo>
                  <a:pt x="677" y="543"/>
                </a:lnTo>
                <a:lnTo>
                  <a:pt x="670" y="551"/>
                </a:lnTo>
                <a:lnTo>
                  <a:pt x="666" y="560"/>
                </a:lnTo>
                <a:lnTo>
                  <a:pt x="674" y="564"/>
                </a:lnTo>
                <a:lnTo>
                  <a:pt x="681" y="565"/>
                </a:lnTo>
                <a:lnTo>
                  <a:pt x="687" y="565"/>
                </a:lnTo>
                <a:lnTo>
                  <a:pt x="693" y="565"/>
                </a:lnTo>
                <a:lnTo>
                  <a:pt x="705" y="563"/>
                </a:lnTo>
                <a:lnTo>
                  <a:pt x="719" y="560"/>
                </a:lnTo>
                <a:lnTo>
                  <a:pt x="725" y="573"/>
                </a:lnTo>
                <a:lnTo>
                  <a:pt x="731" y="589"/>
                </a:lnTo>
                <a:lnTo>
                  <a:pt x="737" y="596"/>
                </a:lnTo>
                <a:lnTo>
                  <a:pt x="743" y="603"/>
                </a:lnTo>
                <a:lnTo>
                  <a:pt x="747" y="605"/>
                </a:lnTo>
                <a:lnTo>
                  <a:pt x="751" y="607"/>
                </a:lnTo>
                <a:lnTo>
                  <a:pt x="757" y="608"/>
                </a:lnTo>
                <a:lnTo>
                  <a:pt x="762" y="608"/>
                </a:lnTo>
                <a:lnTo>
                  <a:pt x="770" y="608"/>
                </a:lnTo>
                <a:lnTo>
                  <a:pt x="777" y="605"/>
                </a:lnTo>
                <a:lnTo>
                  <a:pt x="782" y="601"/>
                </a:lnTo>
                <a:lnTo>
                  <a:pt x="786" y="596"/>
                </a:lnTo>
                <a:lnTo>
                  <a:pt x="790" y="589"/>
                </a:lnTo>
                <a:lnTo>
                  <a:pt x="793" y="581"/>
                </a:lnTo>
                <a:lnTo>
                  <a:pt x="795" y="571"/>
                </a:lnTo>
                <a:lnTo>
                  <a:pt x="798" y="560"/>
                </a:lnTo>
                <a:lnTo>
                  <a:pt x="827" y="561"/>
                </a:lnTo>
                <a:lnTo>
                  <a:pt x="866" y="563"/>
                </a:lnTo>
                <a:lnTo>
                  <a:pt x="886" y="561"/>
                </a:lnTo>
                <a:lnTo>
                  <a:pt x="903" y="557"/>
                </a:lnTo>
                <a:lnTo>
                  <a:pt x="911" y="555"/>
                </a:lnTo>
                <a:lnTo>
                  <a:pt x="919" y="552"/>
                </a:lnTo>
                <a:lnTo>
                  <a:pt x="925" y="548"/>
                </a:lnTo>
                <a:lnTo>
                  <a:pt x="930" y="543"/>
                </a:lnTo>
                <a:lnTo>
                  <a:pt x="922" y="529"/>
                </a:lnTo>
                <a:lnTo>
                  <a:pt x="917" y="516"/>
                </a:lnTo>
                <a:lnTo>
                  <a:pt x="915" y="508"/>
                </a:lnTo>
                <a:lnTo>
                  <a:pt x="914" y="499"/>
                </a:lnTo>
                <a:lnTo>
                  <a:pt x="913" y="488"/>
                </a:lnTo>
                <a:lnTo>
                  <a:pt x="913" y="476"/>
                </a:lnTo>
                <a:lnTo>
                  <a:pt x="914" y="457"/>
                </a:lnTo>
                <a:lnTo>
                  <a:pt x="917" y="443"/>
                </a:lnTo>
                <a:lnTo>
                  <a:pt x="922" y="428"/>
                </a:lnTo>
                <a:lnTo>
                  <a:pt x="927" y="416"/>
                </a:lnTo>
                <a:lnTo>
                  <a:pt x="933" y="403"/>
                </a:lnTo>
                <a:lnTo>
                  <a:pt x="938" y="390"/>
                </a:lnTo>
                <a:lnTo>
                  <a:pt x="941" y="375"/>
                </a:lnTo>
                <a:lnTo>
                  <a:pt x="942" y="356"/>
                </a:lnTo>
                <a:lnTo>
                  <a:pt x="946" y="352"/>
                </a:lnTo>
                <a:lnTo>
                  <a:pt x="949" y="351"/>
                </a:lnTo>
                <a:lnTo>
                  <a:pt x="951" y="350"/>
                </a:lnTo>
                <a:lnTo>
                  <a:pt x="954" y="350"/>
                </a:lnTo>
                <a:lnTo>
                  <a:pt x="946" y="351"/>
                </a:lnTo>
                <a:lnTo>
                  <a:pt x="938" y="352"/>
                </a:lnTo>
                <a:lnTo>
                  <a:pt x="931" y="355"/>
                </a:lnTo>
                <a:lnTo>
                  <a:pt x="926" y="359"/>
                </a:lnTo>
                <a:lnTo>
                  <a:pt x="915" y="366"/>
                </a:lnTo>
                <a:lnTo>
                  <a:pt x="906" y="368"/>
                </a:lnTo>
                <a:lnTo>
                  <a:pt x="895" y="367"/>
                </a:lnTo>
                <a:lnTo>
                  <a:pt x="883" y="364"/>
                </a:lnTo>
                <a:lnTo>
                  <a:pt x="870" y="360"/>
                </a:lnTo>
                <a:lnTo>
                  <a:pt x="857" y="354"/>
                </a:lnTo>
                <a:lnTo>
                  <a:pt x="842" y="347"/>
                </a:lnTo>
                <a:lnTo>
                  <a:pt x="827" y="339"/>
                </a:lnTo>
                <a:lnTo>
                  <a:pt x="813" y="330"/>
                </a:lnTo>
                <a:lnTo>
                  <a:pt x="799" y="320"/>
                </a:lnTo>
                <a:lnTo>
                  <a:pt x="785" y="310"/>
                </a:lnTo>
                <a:lnTo>
                  <a:pt x="773" y="299"/>
                </a:lnTo>
                <a:lnTo>
                  <a:pt x="761" y="287"/>
                </a:lnTo>
                <a:lnTo>
                  <a:pt x="751" y="276"/>
                </a:lnTo>
                <a:lnTo>
                  <a:pt x="743" y="266"/>
                </a:lnTo>
                <a:lnTo>
                  <a:pt x="737" y="255"/>
                </a:lnTo>
                <a:lnTo>
                  <a:pt x="733" y="244"/>
                </a:lnTo>
                <a:lnTo>
                  <a:pt x="731" y="235"/>
                </a:lnTo>
                <a:lnTo>
                  <a:pt x="727" y="240"/>
                </a:lnTo>
                <a:lnTo>
                  <a:pt x="722" y="243"/>
                </a:lnTo>
                <a:lnTo>
                  <a:pt x="718" y="243"/>
                </a:lnTo>
                <a:lnTo>
                  <a:pt x="713" y="242"/>
                </a:lnTo>
                <a:lnTo>
                  <a:pt x="699" y="238"/>
                </a:lnTo>
                <a:lnTo>
                  <a:pt x="683" y="235"/>
                </a:lnTo>
                <a:lnTo>
                  <a:pt x="673" y="235"/>
                </a:lnTo>
                <a:lnTo>
                  <a:pt x="664" y="232"/>
                </a:lnTo>
                <a:lnTo>
                  <a:pt x="658" y="230"/>
                </a:lnTo>
                <a:lnTo>
                  <a:pt x="653" y="226"/>
                </a:lnTo>
                <a:lnTo>
                  <a:pt x="650" y="220"/>
                </a:lnTo>
                <a:lnTo>
                  <a:pt x="649" y="215"/>
                </a:lnTo>
                <a:lnTo>
                  <a:pt x="649" y="210"/>
                </a:lnTo>
                <a:lnTo>
                  <a:pt x="649" y="203"/>
                </a:lnTo>
                <a:lnTo>
                  <a:pt x="650" y="190"/>
                </a:lnTo>
                <a:lnTo>
                  <a:pt x="652" y="178"/>
                </a:lnTo>
                <a:lnTo>
                  <a:pt x="652" y="171"/>
                </a:lnTo>
                <a:lnTo>
                  <a:pt x="649" y="166"/>
                </a:lnTo>
                <a:lnTo>
                  <a:pt x="646" y="162"/>
                </a:lnTo>
                <a:lnTo>
                  <a:pt x="641" y="158"/>
                </a:lnTo>
                <a:lnTo>
                  <a:pt x="626" y="148"/>
                </a:lnTo>
                <a:lnTo>
                  <a:pt x="614" y="144"/>
                </a:lnTo>
                <a:lnTo>
                  <a:pt x="606" y="143"/>
                </a:lnTo>
                <a:lnTo>
                  <a:pt x="600" y="143"/>
                </a:lnTo>
                <a:lnTo>
                  <a:pt x="596" y="142"/>
                </a:lnTo>
                <a:lnTo>
                  <a:pt x="592" y="138"/>
                </a:lnTo>
                <a:lnTo>
                  <a:pt x="588" y="130"/>
                </a:lnTo>
                <a:lnTo>
                  <a:pt x="581" y="115"/>
                </a:lnTo>
                <a:lnTo>
                  <a:pt x="580" y="112"/>
                </a:lnTo>
                <a:lnTo>
                  <a:pt x="577" y="110"/>
                </a:lnTo>
                <a:lnTo>
                  <a:pt x="574" y="107"/>
                </a:lnTo>
                <a:lnTo>
                  <a:pt x="570" y="106"/>
                </a:lnTo>
                <a:lnTo>
                  <a:pt x="562" y="103"/>
                </a:lnTo>
                <a:lnTo>
                  <a:pt x="552" y="102"/>
                </a:lnTo>
                <a:lnTo>
                  <a:pt x="530" y="100"/>
                </a:lnTo>
                <a:lnTo>
                  <a:pt x="509" y="96"/>
                </a:lnTo>
                <a:lnTo>
                  <a:pt x="501" y="95"/>
                </a:lnTo>
                <a:lnTo>
                  <a:pt x="494" y="94"/>
                </a:lnTo>
                <a:lnTo>
                  <a:pt x="488" y="90"/>
                </a:lnTo>
                <a:lnTo>
                  <a:pt x="482" y="86"/>
                </a:lnTo>
                <a:lnTo>
                  <a:pt x="476" y="82"/>
                </a:lnTo>
                <a:lnTo>
                  <a:pt x="472" y="76"/>
                </a:lnTo>
                <a:lnTo>
                  <a:pt x="466" y="71"/>
                </a:lnTo>
                <a:lnTo>
                  <a:pt x="462" y="64"/>
                </a:lnTo>
                <a:lnTo>
                  <a:pt x="456" y="51"/>
                </a:lnTo>
                <a:lnTo>
                  <a:pt x="450" y="35"/>
                </a:lnTo>
                <a:lnTo>
                  <a:pt x="446" y="18"/>
                </a:lnTo>
                <a:lnTo>
                  <a:pt x="442" y="0"/>
                </a:lnTo>
                <a:lnTo>
                  <a:pt x="436" y="0"/>
                </a:lnTo>
                <a:lnTo>
                  <a:pt x="425" y="0"/>
                </a:lnTo>
                <a:lnTo>
                  <a:pt x="409" y="12"/>
                </a:lnTo>
                <a:lnTo>
                  <a:pt x="390" y="26"/>
                </a:lnTo>
                <a:lnTo>
                  <a:pt x="372" y="38"/>
                </a:lnTo>
                <a:lnTo>
                  <a:pt x="353" y="48"/>
                </a:lnTo>
                <a:lnTo>
                  <a:pt x="342" y="54"/>
                </a:lnTo>
                <a:lnTo>
                  <a:pt x="332" y="58"/>
                </a:lnTo>
                <a:lnTo>
                  <a:pt x="321" y="60"/>
                </a:lnTo>
                <a:lnTo>
                  <a:pt x="309" y="63"/>
                </a:lnTo>
                <a:lnTo>
                  <a:pt x="298" y="64"/>
                </a:lnTo>
                <a:lnTo>
                  <a:pt x="286" y="64"/>
                </a:lnTo>
                <a:lnTo>
                  <a:pt x="274" y="63"/>
                </a:lnTo>
                <a:lnTo>
                  <a:pt x="262" y="60"/>
                </a:lnTo>
                <a:lnTo>
                  <a:pt x="261" y="70"/>
                </a:lnTo>
                <a:lnTo>
                  <a:pt x="262" y="78"/>
                </a:lnTo>
                <a:lnTo>
                  <a:pt x="262" y="84"/>
                </a:lnTo>
                <a:lnTo>
                  <a:pt x="264" y="90"/>
                </a:lnTo>
                <a:lnTo>
                  <a:pt x="269" y="102"/>
                </a:lnTo>
                <a:lnTo>
                  <a:pt x="274" y="111"/>
                </a:lnTo>
                <a:lnTo>
                  <a:pt x="281" y="119"/>
                </a:lnTo>
                <a:lnTo>
                  <a:pt x="286" y="128"/>
                </a:lnTo>
                <a:lnTo>
                  <a:pt x="289" y="134"/>
                </a:lnTo>
                <a:lnTo>
                  <a:pt x="290" y="139"/>
                </a:lnTo>
                <a:lnTo>
                  <a:pt x="292" y="144"/>
                </a:lnTo>
                <a:lnTo>
                  <a:pt x="292" y="151"/>
                </a:lnTo>
                <a:lnTo>
                  <a:pt x="292" y="155"/>
                </a:lnTo>
                <a:lnTo>
                  <a:pt x="290" y="160"/>
                </a:lnTo>
                <a:lnTo>
                  <a:pt x="289" y="164"/>
                </a:lnTo>
                <a:lnTo>
                  <a:pt x="286" y="167"/>
                </a:lnTo>
                <a:lnTo>
                  <a:pt x="280" y="175"/>
                </a:lnTo>
                <a:lnTo>
                  <a:pt x="270" y="180"/>
                </a:lnTo>
                <a:lnTo>
                  <a:pt x="258" y="187"/>
                </a:lnTo>
                <a:lnTo>
                  <a:pt x="245" y="191"/>
                </a:lnTo>
                <a:lnTo>
                  <a:pt x="232" y="195"/>
                </a:lnTo>
                <a:lnTo>
                  <a:pt x="216" y="199"/>
                </a:lnTo>
                <a:lnTo>
                  <a:pt x="184" y="206"/>
                </a:lnTo>
                <a:lnTo>
                  <a:pt x="153" y="208"/>
                </a:lnTo>
                <a:lnTo>
                  <a:pt x="124" y="211"/>
                </a:lnTo>
                <a:lnTo>
                  <a:pt x="100" y="211"/>
                </a:lnTo>
                <a:lnTo>
                  <a:pt x="101" y="220"/>
                </a:lnTo>
                <a:lnTo>
                  <a:pt x="104" y="227"/>
                </a:lnTo>
                <a:lnTo>
                  <a:pt x="108" y="235"/>
                </a:lnTo>
                <a:lnTo>
                  <a:pt x="112" y="242"/>
                </a:lnTo>
                <a:lnTo>
                  <a:pt x="116" y="250"/>
                </a:lnTo>
                <a:lnTo>
                  <a:pt x="120" y="258"/>
                </a:lnTo>
                <a:lnTo>
                  <a:pt x="122" y="267"/>
                </a:lnTo>
                <a:lnTo>
                  <a:pt x="124" y="278"/>
                </a:lnTo>
                <a:lnTo>
                  <a:pt x="122" y="290"/>
                </a:lnTo>
                <a:lnTo>
                  <a:pt x="120" y="300"/>
                </a:lnTo>
                <a:lnTo>
                  <a:pt x="116" y="311"/>
                </a:lnTo>
                <a:lnTo>
                  <a:pt x="109" y="320"/>
                </a:lnTo>
                <a:lnTo>
                  <a:pt x="102" y="330"/>
                </a:lnTo>
                <a:lnTo>
                  <a:pt x="94" y="338"/>
                </a:lnTo>
                <a:lnTo>
                  <a:pt x="85" y="346"/>
                </a:lnTo>
                <a:lnTo>
                  <a:pt x="76" y="352"/>
                </a:lnTo>
                <a:lnTo>
                  <a:pt x="57" y="367"/>
                </a:lnTo>
                <a:lnTo>
                  <a:pt x="40" y="380"/>
                </a:lnTo>
                <a:lnTo>
                  <a:pt x="32" y="388"/>
                </a:lnTo>
                <a:lnTo>
                  <a:pt x="25" y="395"/>
                </a:lnTo>
                <a:lnTo>
                  <a:pt x="20" y="403"/>
                </a:lnTo>
                <a:lnTo>
                  <a:pt x="16" y="410"/>
                </a:lnTo>
                <a:lnTo>
                  <a:pt x="8" y="424"/>
                </a:lnTo>
                <a:lnTo>
                  <a:pt x="4" y="437"/>
                </a:lnTo>
                <a:lnTo>
                  <a:pt x="1" y="451"/>
                </a:lnTo>
                <a:lnTo>
                  <a:pt x="0" y="465"/>
                </a:lnTo>
                <a:lnTo>
                  <a:pt x="1" y="496"/>
                </a:lnTo>
                <a:lnTo>
                  <a:pt x="4" y="531"/>
                </a:lnTo>
                <a:lnTo>
                  <a:pt x="4" y="559"/>
                </a:lnTo>
                <a:lnTo>
                  <a:pt x="8" y="585"/>
                </a:lnTo>
                <a:lnTo>
                  <a:pt x="12" y="609"/>
                </a:lnTo>
                <a:lnTo>
                  <a:pt x="18" y="632"/>
                </a:lnTo>
                <a:lnTo>
                  <a:pt x="25" y="652"/>
                </a:lnTo>
                <a:lnTo>
                  <a:pt x="33" y="671"/>
                </a:lnTo>
                <a:lnTo>
                  <a:pt x="42" y="689"/>
                </a:lnTo>
                <a:lnTo>
                  <a:pt x="52" y="707"/>
                </a:lnTo>
                <a:lnTo>
                  <a:pt x="60" y="724"/>
                </a:lnTo>
                <a:lnTo>
                  <a:pt x="69" y="741"/>
                </a:lnTo>
                <a:lnTo>
                  <a:pt x="77" y="760"/>
                </a:lnTo>
                <a:lnTo>
                  <a:pt x="85" y="780"/>
                </a:lnTo>
                <a:lnTo>
                  <a:pt x="90" y="800"/>
                </a:lnTo>
                <a:lnTo>
                  <a:pt x="96" y="823"/>
                </a:lnTo>
                <a:lnTo>
                  <a:pt x="98" y="847"/>
                </a:lnTo>
                <a:lnTo>
                  <a:pt x="100" y="873"/>
                </a:lnTo>
                <a:lnTo>
                  <a:pt x="100" y="889"/>
                </a:lnTo>
                <a:lnTo>
                  <a:pt x="100" y="905"/>
                </a:lnTo>
                <a:lnTo>
                  <a:pt x="100" y="920"/>
                </a:lnTo>
                <a:lnTo>
                  <a:pt x="100" y="928"/>
                </a:lnTo>
                <a:lnTo>
                  <a:pt x="100" y="945"/>
                </a:lnTo>
                <a:lnTo>
                  <a:pt x="102" y="961"/>
                </a:lnTo>
                <a:lnTo>
                  <a:pt x="104" y="967"/>
                </a:lnTo>
                <a:lnTo>
                  <a:pt x="108" y="972"/>
                </a:lnTo>
                <a:lnTo>
                  <a:pt x="112" y="975"/>
                </a:lnTo>
                <a:lnTo>
                  <a:pt x="117" y="976"/>
                </a:lnTo>
                <a:lnTo>
                  <a:pt x="126" y="975"/>
                </a:lnTo>
                <a:lnTo>
                  <a:pt x="133" y="972"/>
                </a:lnTo>
                <a:lnTo>
                  <a:pt x="138" y="968"/>
                </a:lnTo>
                <a:lnTo>
                  <a:pt x="144" y="964"/>
                </a:lnTo>
                <a:lnTo>
                  <a:pt x="149" y="960"/>
                </a:lnTo>
                <a:lnTo>
                  <a:pt x="154" y="956"/>
                </a:lnTo>
                <a:lnTo>
                  <a:pt x="160" y="953"/>
                </a:lnTo>
                <a:lnTo>
                  <a:pt x="166" y="952"/>
                </a:lnTo>
                <a:lnTo>
                  <a:pt x="172" y="953"/>
                </a:lnTo>
                <a:lnTo>
                  <a:pt x="178" y="959"/>
                </a:lnTo>
                <a:lnTo>
                  <a:pt x="186" y="965"/>
                </a:lnTo>
                <a:lnTo>
                  <a:pt x="194" y="973"/>
                </a:lnTo>
                <a:lnTo>
                  <a:pt x="202" y="983"/>
                </a:lnTo>
                <a:lnTo>
                  <a:pt x="208" y="993"/>
                </a:lnTo>
                <a:lnTo>
                  <a:pt x="213" y="1003"/>
                </a:lnTo>
                <a:lnTo>
                  <a:pt x="214" y="1012"/>
                </a:lnTo>
                <a:lnTo>
                  <a:pt x="213" y="1018"/>
                </a:lnTo>
                <a:lnTo>
                  <a:pt x="212" y="1024"/>
                </a:lnTo>
                <a:lnTo>
                  <a:pt x="208" y="1028"/>
                </a:lnTo>
                <a:lnTo>
                  <a:pt x="204" y="1033"/>
                </a:lnTo>
                <a:lnTo>
                  <a:pt x="193" y="1038"/>
                </a:lnTo>
                <a:lnTo>
                  <a:pt x="181" y="1044"/>
                </a:lnTo>
                <a:lnTo>
                  <a:pt x="169" y="1049"/>
                </a:lnTo>
                <a:lnTo>
                  <a:pt x="158" y="1056"/>
                </a:lnTo>
                <a:lnTo>
                  <a:pt x="154" y="1058"/>
                </a:lnTo>
                <a:lnTo>
                  <a:pt x="150" y="1062"/>
                </a:lnTo>
                <a:lnTo>
                  <a:pt x="149" y="1066"/>
                </a:lnTo>
                <a:lnTo>
                  <a:pt x="148" y="1072"/>
                </a:lnTo>
                <a:lnTo>
                  <a:pt x="148" y="1077"/>
                </a:lnTo>
                <a:lnTo>
                  <a:pt x="149" y="1081"/>
                </a:lnTo>
                <a:lnTo>
                  <a:pt x="150" y="1084"/>
                </a:lnTo>
                <a:lnTo>
                  <a:pt x="153" y="1088"/>
                </a:lnTo>
                <a:lnTo>
                  <a:pt x="160" y="1094"/>
                </a:lnTo>
                <a:lnTo>
                  <a:pt x="166" y="1101"/>
                </a:lnTo>
                <a:lnTo>
                  <a:pt x="173" y="1108"/>
                </a:lnTo>
                <a:lnTo>
                  <a:pt x="178" y="1116"/>
                </a:lnTo>
                <a:lnTo>
                  <a:pt x="181" y="1121"/>
                </a:lnTo>
                <a:lnTo>
                  <a:pt x="182" y="1126"/>
                </a:lnTo>
                <a:lnTo>
                  <a:pt x="184" y="1132"/>
                </a:lnTo>
                <a:lnTo>
                  <a:pt x="184" y="1138"/>
                </a:lnTo>
                <a:lnTo>
                  <a:pt x="184" y="1146"/>
                </a:lnTo>
                <a:lnTo>
                  <a:pt x="182" y="1152"/>
                </a:lnTo>
                <a:lnTo>
                  <a:pt x="181" y="1157"/>
                </a:lnTo>
                <a:lnTo>
                  <a:pt x="180" y="1161"/>
                </a:lnTo>
                <a:lnTo>
                  <a:pt x="174" y="1169"/>
                </a:lnTo>
                <a:lnTo>
                  <a:pt x="169" y="1174"/>
                </a:lnTo>
                <a:lnTo>
                  <a:pt x="164" y="1181"/>
                </a:lnTo>
                <a:lnTo>
                  <a:pt x="158" y="1188"/>
                </a:lnTo>
                <a:lnTo>
                  <a:pt x="157" y="1192"/>
                </a:lnTo>
                <a:lnTo>
                  <a:pt x="154" y="1197"/>
                </a:lnTo>
                <a:lnTo>
                  <a:pt x="154" y="1204"/>
                </a:lnTo>
                <a:lnTo>
                  <a:pt x="154" y="1210"/>
                </a:lnTo>
                <a:lnTo>
                  <a:pt x="157" y="1214"/>
                </a:lnTo>
                <a:lnTo>
                  <a:pt x="164" y="1221"/>
                </a:lnTo>
                <a:lnTo>
                  <a:pt x="176" y="1229"/>
                </a:lnTo>
                <a:lnTo>
                  <a:pt x="189" y="1237"/>
                </a:lnTo>
                <a:lnTo>
                  <a:pt x="204" y="1245"/>
                </a:lnTo>
                <a:lnTo>
                  <a:pt x="217" y="1252"/>
                </a:lnTo>
                <a:lnTo>
                  <a:pt x="229" y="1257"/>
                </a:lnTo>
                <a:lnTo>
                  <a:pt x="238" y="1258"/>
                </a:lnTo>
                <a:lnTo>
                  <a:pt x="246" y="1258"/>
                </a:lnTo>
                <a:lnTo>
                  <a:pt x="253" y="1256"/>
                </a:lnTo>
                <a:lnTo>
                  <a:pt x="260" y="1253"/>
                </a:lnTo>
                <a:lnTo>
                  <a:pt x="265" y="1250"/>
                </a:lnTo>
                <a:lnTo>
                  <a:pt x="270" y="1246"/>
                </a:lnTo>
                <a:lnTo>
                  <a:pt x="277" y="1244"/>
                </a:lnTo>
                <a:lnTo>
                  <a:pt x="284" y="1241"/>
                </a:lnTo>
                <a:lnTo>
                  <a:pt x="292" y="1241"/>
                </a:lnTo>
                <a:lnTo>
                  <a:pt x="301" y="1241"/>
                </a:lnTo>
                <a:lnTo>
                  <a:pt x="308" y="1244"/>
                </a:lnTo>
                <a:lnTo>
                  <a:pt x="314" y="1246"/>
                </a:lnTo>
                <a:lnTo>
                  <a:pt x="321" y="1250"/>
                </a:lnTo>
                <a:lnTo>
                  <a:pt x="332" y="1260"/>
                </a:lnTo>
                <a:lnTo>
                  <a:pt x="341" y="1270"/>
                </a:lnTo>
                <a:lnTo>
                  <a:pt x="352" y="1282"/>
                </a:lnTo>
                <a:lnTo>
                  <a:pt x="362" y="1292"/>
                </a:lnTo>
                <a:lnTo>
                  <a:pt x="369" y="1296"/>
                </a:lnTo>
                <a:lnTo>
                  <a:pt x="377" y="1298"/>
                </a:lnTo>
                <a:lnTo>
                  <a:pt x="385" y="1301"/>
                </a:lnTo>
                <a:lnTo>
                  <a:pt x="394" y="1301"/>
                </a:lnTo>
                <a:lnTo>
                  <a:pt x="402" y="1300"/>
                </a:lnTo>
                <a:lnTo>
                  <a:pt x="410" y="1298"/>
                </a:lnTo>
                <a:lnTo>
                  <a:pt x="418" y="1294"/>
                </a:lnTo>
                <a:lnTo>
                  <a:pt x="428" y="1289"/>
                </a:lnTo>
                <a:lnTo>
                  <a:pt x="444" y="1276"/>
                </a:lnTo>
                <a:lnTo>
                  <a:pt x="460" y="1258"/>
                </a:lnTo>
                <a:lnTo>
                  <a:pt x="477" y="1242"/>
                </a:lnTo>
                <a:lnTo>
                  <a:pt x="492" y="1225"/>
                </a:lnTo>
                <a:lnTo>
                  <a:pt x="508" y="1210"/>
                </a:lnTo>
                <a:lnTo>
                  <a:pt x="521" y="1198"/>
                </a:lnTo>
                <a:lnTo>
                  <a:pt x="516" y="117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Freeform 102"/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3908111" y="3661350"/>
            <a:ext cx="1206476" cy="1162508"/>
          </a:xfrm>
          <a:custGeom>
            <a:avLst/>
            <a:gdLst>
              <a:gd name="T0" fmla="*/ 1542 w 2377"/>
              <a:gd name="T1" fmla="*/ 1965 h 2180"/>
              <a:gd name="T2" fmla="*/ 1480 w 2377"/>
              <a:gd name="T3" fmla="*/ 1897 h 2180"/>
              <a:gd name="T4" fmla="*/ 1516 w 2377"/>
              <a:gd name="T5" fmla="*/ 1777 h 2180"/>
              <a:gd name="T6" fmla="*/ 1491 w 2377"/>
              <a:gd name="T7" fmla="*/ 1702 h 2180"/>
              <a:gd name="T8" fmla="*/ 1612 w 2377"/>
              <a:gd name="T9" fmla="*/ 1678 h 2180"/>
              <a:gd name="T10" fmla="*/ 1703 w 2377"/>
              <a:gd name="T11" fmla="*/ 1608 h 2180"/>
              <a:gd name="T12" fmla="*/ 1814 w 2377"/>
              <a:gd name="T13" fmla="*/ 1576 h 2180"/>
              <a:gd name="T14" fmla="*/ 1898 w 2377"/>
              <a:gd name="T15" fmla="*/ 1450 h 2180"/>
              <a:gd name="T16" fmla="*/ 1968 w 2377"/>
              <a:gd name="T17" fmla="*/ 1340 h 2180"/>
              <a:gd name="T18" fmla="*/ 2107 w 2377"/>
              <a:gd name="T19" fmla="*/ 1235 h 2180"/>
              <a:gd name="T20" fmla="*/ 2184 w 2377"/>
              <a:gd name="T21" fmla="*/ 1138 h 2180"/>
              <a:gd name="T22" fmla="*/ 2131 w 2377"/>
              <a:gd name="T23" fmla="*/ 1033 h 2180"/>
              <a:gd name="T24" fmla="*/ 2085 w 2377"/>
              <a:gd name="T25" fmla="*/ 934 h 2180"/>
              <a:gd name="T26" fmla="*/ 2176 w 2377"/>
              <a:gd name="T27" fmla="*/ 819 h 2180"/>
              <a:gd name="T28" fmla="*/ 2293 w 2377"/>
              <a:gd name="T29" fmla="*/ 633 h 2180"/>
              <a:gd name="T30" fmla="*/ 2377 w 2377"/>
              <a:gd name="T31" fmla="*/ 530 h 2180"/>
              <a:gd name="T32" fmla="*/ 2305 w 2377"/>
              <a:gd name="T33" fmla="*/ 446 h 2180"/>
              <a:gd name="T34" fmla="*/ 2185 w 2377"/>
              <a:gd name="T35" fmla="*/ 417 h 2180"/>
              <a:gd name="T36" fmla="*/ 2064 w 2377"/>
              <a:gd name="T37" fmla="*/ 181 h 2180"/>
              <a:gd name="T38" fmla="*/ 2039 w 2377"/>
              <a:gd name="T39" fmla="*/ 92 h 2180"/>
              <a:gd name="T40" fmla="*/ 2055 w 2377"/>
              <a:gd name="T41" fmla="*/ 1 h 2180"/>
              <a:gd name="T42" fmla="*/ 1963 w 2377"/>
              <a:gd name="T43" fmla="*/ 88 h 2180"/>
              <a:gd name="T44" fmla="*/ 1866 w 2377"/>
              <a:gd name="T45" fmla="*/ 224 h 2180"/>
              <a:gd name="T46" fmla="*/ 1810 w 2377"/>
              <a:gd name="T47" fmla="*/ 269 h 2180"/>
              <a:gd name="T48" fmla="*/ 1731 w 2377"/>
              <a:gd name="T49" fmla="*/ 269 h 2180"/>
              <a:gd name="T50" fmla="*/ 1667 w 2377"/>
              <a:gd name="T51" fmla="*/ 236 h 2180"/>
              <a:gd name="T52" fmla="*/ 1564 w 2377"/>
              <a:gd name="T53" fmla="*/ 260 h 2180"/>
              <a:gd name="T54" fmla="*/ 1491 w 2377"/>
              <a:gd name="T55" fmla="*/ 242 h 2180"/>
              <a:gd name="T56" fmla="*/ 1396 w 2377"/>
              <a:gd name="T57" fmla="*/ 320 h 2180"/>
              <a:gd name="T58" fmla="*/ 1319 w 2377"/>
              <a:gd name="T59" fmla="*/ 345 h 2180"/>
              <a:gd name="T60" fmla="*/ 1290 w 2377"/>
              <a:gd name="T61" fmla="*/ 416 h 2180"/>
              <a:gd name="T62" fmla="*/ 1190 w 2377"/>
              <a:gd name="T63" fmla="*/ 477 h 2180"/>
              <a:gd name="T64" fmla="*/ 1227 w 2377"/>
              <a:gd name="T65" fmla="*/ 560 h 2180"/>
              <a:gd name="T66" fmla="*/ 1234 w 2377"/>
              <a:gd name="T67" fmla="*/ 711 h 2180"/>
              <a:gd name="T68" fmla="*/ 1289 w 2377"/>
              <a:gd name="T69" fmla="*/ 819 h 2180"/>
              <a:gd name="T70" fmla="*/ 1335 w 2377"/>
              <a:gd name="T71" fmla="*/ 954 h 2180"/>
              <a:gd name="T72" fmla="*/ 1306 w 2377"/>
              <a:gd name="T73" fmla="*/ 1290 h 2180"/>
              <a:gd name="T74" fmla="*/ 1174 w 2377"/>
              <a:gd name="T75" fmla="*/ 1470 h 2180"/>
              <a:gd name="T76" fmla="*/ 1059 w 2377"/>
              <a:gd name="T77" fmla="*/ 1604 h 2180"/>
              <a:gd name="T78" fmla="*/ 1017 w 2377"/>
              <a:gd name="T79" fmla="*/ 1726 h 2180"/>
              <a:gd name="T80" fmla="*/ 903 w 2377"/>
              <a:gd name="T81" fmla="*/ 1808 h 2180"/>
              <a:gd name="T82" fmla="*/ 863 w 2377"/>
              <a:gd name="T83" fmla="*/ 1907 h 2180"/>
              <a:gd name="T84" fmla="*/ 819 w 2377"/>
              <a:gd name="T85" fmla="*/ 1949 h 2180"/>
              <a:gd name="T86" fmla="*/ 806 w 2377"/>
              <a:gd name="T87" fmla="*/ 1904 h 2180"/>
              <a:gd name="T88" fmla="*/ 715 w 2377"/>
              <a:gd name="T89" fmla="*/ 1872 h 2180"/>
              <a:gd name="T90" fmla="*/ 653 w 2377"/>
              <a:gd name="T91" fmla="*/ 1781 h 2180"/>
              <a:gd name="T92" fmla="*/ 543 w 2377"/>
              <a:gd name="T93" fmla="*/ 1716 h 2180"/>
              <a:gd name="T94" fmla="*/ 440 w 2377"/>
              <a:gd name="T95" fmla="*/ 1684 h 2180"/>
              <a:gd name="T96" fmla="*/ 266 w 2377"/>
              <a:gd name="T97" fmla="*/ 1611 h 2180"/>
              <a:gd name="T98" fmla="*/ 222 w 2377"/>
              <a:gd name="T99" fmla="*/ 1534 h 2180"/>
              <a:gd name="T100" fmla="*/ 172 w 2377"/>
              <a:gd name="T101" fmla="*/ 1496 h 2180"/>
              <a:gd name="T102" fmla="*/ 68 w 2377"/>
              <a:gd name="T103" fmla="*/ 1628 h 2180"/>
              <a:gd name="T104" fmla="*/ 13 w 2377"/>
              <a:gd name="T105" fmla="*/ 1658 h 2180"/>
              <a:gd name="T106" fmla="*/ 5 w 2377"/>
              <a:gd name="T107" fmla="*/ 1724 h 2180"/>
              <a:gd name="T108" fmla="*/ 25 w 2377"/>
              <a:gd name="T109" fmla="*/ 1804 h 2180"/>
              <a:gd name="T110" fmla="*/ 547 w 2377"/>
              <a:gd name="T111" fmla="*/ 1945 h 2180"/>
              <a:gd name="T112" fmla="*/ 637 w 2377"/>
              <a:gd name="T113" fmla="*/ 2075 h 2180"/>
              <a:gd name="T114" fmla="*/ 722 w 2377"/>
              <a:gd name="T115" fmla="*/ 2172 h 2180"/>
              <a:gd name="T116" fmla="*/ 873 w 2377"/>
              <a:gd name="T117" fmla="*/ 2167 h 2180"/>
              <a:gd name="T118" fmla="*/ 1074 w 2377"/>
              <a:gd name="T119" fmla="*/ 2059 h 2180"/>
              <a:gd name="T120" fmla="*/ 1249 w 2377"/>
              <a:gd name="T121" fmla="*/ 2039 h 2180"/>
              <a:gd name="T122" fmla="*/ 1420 w 2377"/>
              <a:gd name="T123" fmla="*/ 2091 h 2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77" h="2180">
                <a:moveTo>
                  <a:pt x="1456" y="2079"/>
                </a:moveTo>
                <a:lnTo>
                  <a:pt x="1456" y="2084"/>
                </a:lnTo>
                <a:lnTo>
                  <a:pt x="1459" y="2071"/>
                </a:lnTo>
                <a:lnTo>
                  <a:pt x="1464" y="2059"/>
                </a:lnTo>
                <a:lnTo>
                  <a:pt x="1470" y="2048"/>
                </a:lnTo>
                <a:lnTo>
                  <a:pt x="1476" y="2037"/>
                </a:lnTo>
                <a:lnTo>
                  <a:pt x="1492" y="2019"/>
                </a:lnTo>
                <a:lnTo>
                  <a:pt x="1510" y="2000"/>
                </a:lnTo>
                <a:lnTo>
                  <a:pt x="1527" y="1983"/>
                </a:lnTo>
                <a:lnTo>
                  <a:pt x="1542" y="1965"/>
                </a:lnTo>
                <a:lnTo>
                  <a:pt x="1548" y="1955"/>
                </a:lnTo>
                <a:lnTo>
                  <a:pt x="1554" y="1944"/>
                </a:lnTo>
                <a:lnTo>
                  <a:pt x="1556" y="1933"/>
                </a:lnTo>
                <a:lnTo>
                  <a:pt x="1559" y="1921"/>
                </a:lnTo>
                <a:lnTo>
                  <a:pt x="1538" y="1917"/>
                </a:lnTo>
                <a:lnTo>
                  <a:pt x="1507" y="1911"/>
                </a:lnTo>
                <a:lnTo>
                  <a:pt x="1499" y="1908"/>
                </a:lnTo>
                <a:lnTo>
                  <a:pt x="1492" y="1905"/>
                </a:lnTo>
                <a:lnTo>
                  <a:pt x="1486" y="1901"/>
                </a:lnTo>
                <a:lnTo>
                  <a:pt x="1480" y="1897"/>
                </a:lnTo>
                <a:lnTo>
                  <a:pt x="1475" y="1893"/>
                </a:lnTo>
                <a:lnTo>
                  <a:pt x="1471" y="1887"/>
                </a:lnTo>
                <a:lnTo>
                  <a:pt x="1470" y="1881"/>
                </a:lnTo>
                <a:lnTo>
                  <a:pt x="1468" y="1873"/>
                </a:lnTo>
                <a:lnTo>
                  <a:pt x="1470" y="1859"/>
                </a:lnTo>
                <a:lnTo>
                  <a:pt x="1474" y="1845"/>
                </a:lnTo>
                <a:lnTo>
                  <a:pt x="1479" y="1832"/>
                </a:lnTo>
                <a:lnTo>
                  <a:pt x="1486" y="1820"/>
                </a:lnTo>
                <a:lnTo>
                  <a:pt x="1502" y="1799"/>
                </a:lnTo>
                <a:lnTo>
                  <a:pt x="1516" y="1777"/>
                </a:lnTo>
                <a:lnTo>
                  <a:pt x="1506" y="1768"/>
                </a:lnTo>
                <a:lnTo>
                  <a:pt x="1494" y="1756"/>
                </a:lnTo>
                <a:lnTo>
                  <a:pt x="1488" y="1750"/>
                </a:lnTo>
                <a:lnTo>
                  <a:pt x="1484" y="1743"/>
                </a:lnTo>
                <a:lnTo>
                  <a:pt x="1482" y="1734"/>
                </a:lnTo>
                <a:lnTo>
                  <a:pt x="1480" y="1723"/>
                </a:lnTo>
                <a:lnTo>
                  <a:pt x="1482" y="1716"/>
                </a:lnTo>
                <a:lnTo>
                  <a:pt x="1483" y="1711"/>
                </a:lnTo>
                <a:lnTo>
                  <a:pt x="1487" y="1706"/>
                </a:lnTo>
                <a:lnTo>
                  <a:pt x="1491" y="1702"/>
                </a:lnTo>
                <a:lnTo>
                  <a:pt x="1498" y="1698"/>
                </a:lnTo>
                <a:lnTo>
                  <a:pt x="1504" y="1694"/>
                </a:lnTo>
                <a:lnTo>
                  <a:pt x="1511" y="1691"/>
                </a:lnTo>
                <a:lnTo>
                  <a:pt x="1520" y="1688"/>
                </a:lnTo>
                <a:lnTo>
                  <a:pt x="1538" y="1684"/>
                </a:lnTo>
                <a:lnTo>
                  <a:pt x="1556" y="1683"/>
                </a:lnTo>
                <a:lnTo>
                  <a:pt x="1576" y="1682"/>
                </a:lnTo>
                <a:lnTo>
                  <a:pt x="1595" y="1680"/>
                </a:lnTo>
                <a:lnTo>
                  <a:pt x="1604" y="1680"/>
                </a:lnTo>
                <a:lnTo>
                  <a:pt x="1612" y="1678"/>
                </a:lnTo>
                <a:lnTo>
                  <a:pt x="1620" y="1674"/>
                </a:lnTo>
                <a:lnTo>
                  <a:pt x="1627" y="1670"/>
                </a:lnTo>
                <a:lnTo>
                  <a:pt x="1638" y="1658"/>
                </a:lnTo>
                <a:lnTo>
                  <a:pt x="1647" y="1644"/>
                </a:lnTo>
                <a:lnTo>
                  <a:pt x="1656" y="1631"/>
                </a:lnTo>
                <a:lnTo>
                  <a:pt x="1668" y="1620"/>
                </a:lnTo>
                <a:lnTo>
                  <a:pt x="1676" y="1615"/>
                </a:lnTo>
                <a:lnTo>
                  <a:pt x="1684" y="1612"/>
                </a:lnTo>
                <a:lnTo>
                  <a:pt x="1692" y="1610"/>
                </a:lnTo>
                <a:lnTo>
                  <a:pt x="1703" y="1608"/>
                </a:lnTo>
                <a:lnTo>
                  <a:pt x="1731" y="1610"/>
                </a:lnTo>
                <a:lnTo>
                  <a:pt x="1759" y="1608"/>
                </a:lnTo>
                <a:lnTo>
                  <a:pt x="1772" y="1607"/>
                </a:lnTo>
                <a:lnTo>
                  <a:pt x="1784" y="1603"/>
                </a:lnTo>
                <a:lnTo>
                  <a:pt x="1791" y="1602"/>
                </a:lnTo>
                <a:lnTo>
                  <a:pt x="1796" y="1598"/>
                </a:lnTo>
                <a:lnTo>
                  <a:pt x="1802" y="1595"/>
                </a:lnTo>
                <a:lnTo>
                  <a:pt x="1806" y="1591"/>
                </a:lnTo>
                <a:lnTo>
                  <a:pt x="1811" y="1583"/>
                </a:lnTo>
                <a:lnTo>
                  <a:pt x="1814" y="1576"/>
                </a:lnTo>
                <a:lnTo>
                  <a:pt x="1815" y="1568"/>
                </a:lnTo>
                <a:lnTo>
                  <a:pt x="1815" y="1559"/>
                </a:lnTo>
                <a:lnTo>
                  <a:pt x="1815" y="1551"/>
                </a:lnTo>
                <a:lnTo>
                  <a:pt x="1816" y="1542"/>
                </a:lnTo>
                <a:lnTo>
                  <a:pt x="1819" y="1534"/>
                </a:lnTo>
                <a:lnTo>
                  <a:pt x="1824" y="1524"/>
                </a:lnTo>
                <a:lnTo>
                  <a:pt x="1846" y="1503"/>
                </a:lnTo>
                <a:lnTo>
                  <a:pt x="1864" y="1486"/>
                </a:lnTo>
                <a:lnTo>
                  <a:pt x="1882" y="1467"/>
                </a:lnTo>
                <a:lnTo>
                  <a:pt x="1898" y="1450"/>
                </a:lnTo>
                <a:lnTo>
                  <a:pt x="1904" y="1440"/>
                </a:lnTo>
                <a:lnTo>
                  <a:pt x="1911" y="1430"/>
                </a:lnTo>
                <a:lnTo>
                  <a:pt x="1918" y="1419"/>
                </a:lnTo>
                <a:lnTo>
                  <a:pt x="1924" y="1407"/>
                </a:lnTo>
                <a:lnTo>
                  <a:pt x="1930" y="1394"/>
                </a:lnTo>
                <a:lnTo>
                  <a:pt x="1935" y="1378"/>
                </a:lnTo>
                <a:lnTo>
                  <a:pt x="1940" y="1362"/>
                </a:lnTo>
                <a:lnTo>
                  <a:pt x="1944" y="1343"/>
                </a:lnTo>
                <a:lnTo>
                  <a:pt x="1956" y="1343"/>
                </a:lnTo>
                <a:lnTo>
                  <a:pt x="1968" y="1340"/>
                </a:lnTo>
                <a:lnTo>
                  <a:pt x="1980" y="1338"/>
                </a:lnTo>
                <a:lnTo>
                  <a:pt x="1992" y="1332"/>
                </a:lnTo>
                <a:lnTo>
                  <a:pt x="2004" y="1327"/>
                </a:lnTo>
                <a:lnTo>
                  <a:pt x="2015" y="1320"/>
                </a:lnTo>
                <a:lnTo>
                  <a:pt x="2027" y="1314"/>
                </a:lnTo>
                <a:lnTo>
                  <a:pt x="2038" y="1306"/>
                </a:lnTo>
                <a:lnTo>
                  <a:pt x="2057" y="1288"/>
                </a:lnTo>
                <a:lnTo>
                  <a:pt x="2076" y="1270"/>
                </a:lnTo>
                <a:lnTo>
                  <a:pt x="2092" y="1252"/>
                </a:lnTo>
                <a:lnTo>
                  <a:pt x="2107" y="1235"/>
                </a:lnTo>
                <a:lnTo>
                  <a:pt x="2123" y="1222"/>
                </a:lnTo>
                <a:lnTo>
                  <a:pt x="2137" y="1211"/>
                </a:lnTo>
                <a:lnTo>
                  <a:pt x="2151" y="1199"/>
                </a:lnTo>
                <a:lnTo>
                  <a:pt x="2161" y="1186"/>
                </a:lnTo>
                <a:lnTo>
                  <a:pt x="2167" y="1179"/>
                </a:lnTo>
                <a:lnTo>
                  <a:pt x="2172" y="1173"/>
                </a:lnTo>
                <a:lnTo>
                  <a:pt x="2176" y="1165"/>
                </a:lnTo>
                <a:lnTo>
                  <a:pt x="2179" y="1157"/>
                </a:lnTo>
                <a:lnTo>
                  <a:pt x="2181" y="1147"/>
                </a:lnTo>
                <a:lnTo>
                  <a:pt x="2184" y="1138"/>
                </a:lnTo>
                <a:lnTo>
                  <a:pt x="2184" y="1127"/>
                </a:lnTo>
                <a:lnTo>
                  <a:pt x="2185" y="1115"/>
                </a:lnTo>
                <a:lnTo>
                  <a:pt x="2184" y="1101"/>
                </a:lnTo>
                <a:lnTo>
                  <a:pt x="2180" y="1087"/>
                </a:lnTo>
                <a:lnTo>
                  <a:pt x="2175" y="1075"/>
                </a:lnTo>
                <a:lnTo>
                  <a:pt x="2168" y="1065"/>
                </a:lnTo>
                <a:lnTo>
                  <a:pt x="2160" y="1055"/>
                </a:lnTo>
                <a:lnTo>
                  <a:pt x="2151" y="1047"/>
                </a:lnTo>
                <a:lnTo>
                  <a:pt x="2141" y="1039"/>
                </a:lnTo>
                <a:lnTo>
                  <a:pt x="2131" y="1033"/>
                </a:lnTo>
                <a:lnTo>
                  <a:pt x="2111" y="1018"/>
                </a:lnTo>
                <a:lnTo>
                  <a:pt x="2093" y="1002"/>
                </a:lnTo>
                <a:lnTo>
                  <a:pt x="2087" y="993"/>
                </a:lnTo>
                <a:lnTo>
                  <a:pt x="2081" y="982"/>
                </a:lnTo>
                <a:lnTo>
                  <a:pt x="2077" y="971"/>
                </a:lnTo>
                <a:lnTo>
                  <a:pt x="2076" y="958"/>
                </a:lnTo>
                <a:lnTo>
                  <a:pt x="2077" y="951"/>
                </a:lnTo>
                <a:lnTo>
                  <a:pt x="2079" y="945"/>
                </a:lnTo>
                <a:lnTo>
                  <a:pt x="2081" y="938"/>
                </a:lnTo>
                <a:lnTo>
                  <a:pt x="2085" y="934"/>
                </a:lnTo>
                <a:lnTo>
                  <a:pt x="2095" y="925"/>
                </a:lnTo>
                <a:lnTo>
                  <a:pt x="2105" y="918"/>
                </a:lnTo>
                <a:lnTo>
                  <a:pt x="2119" y="911"/>
                </a:lnTo>
                <a:lnTo>
                  <a:pt x="2129" y="905"/>
                </a:lnTo>
                <a:lnTo>
                  <a:pt x="2136" y="901"/>
                </a:lnTo>
                <a:lnTo>
                  <a:pt x="2140" y="897"/>
                </a:lnTo>
                <a:lnTo>
                  <a:pt x="2145" y="891"/>
                </a:lnTo>
                <a:lnTo>
                  <a:pt x="2149" y="886"/>
                </a:lnTo>
                <a:lnTo>
                  <a:pt x="2163" y="854"/>
                </a:lnTo>
                <a:lnTo>
                  <a:pt x="2176" y="819"/>
                </a:lnTo>
                <a:lnTo>
                  <a:pt x="2192" y="783"/>
                </a:lnTo>
                <a:lnTo>
                  <a:pt x="2208" y="746"/>
                </a:lnTo>
                <a:lnTo>
                  <a:pt x="2216" y="729"/>
                </a:lnTo>
                <a:lnTo>
                  <a:pt x="2225" y="711"/>
                </a:lnTo>
                <a:lnTo>
                  <a:pt x="2235" y="694"/>
                </a:lnTo>
                <a:lnTo>
                  <a:pt x="2245" y="679"/>
                </a:lnTo>
                <a:lnTo>
                  <a:pt x="2256" y="665"/>
                </a:lnTo>
                <a:lnTo>
                  <a:pt x="2268" y="653"/>
                </a:lnTo>
                <a:lnTo>
                  <a:pt x="2280" y="642"/>
                </a:lnTo>
                <a:lnTo>
                  <a:pt x="2293" y="633"/>
                </a:lnTo>
                <a:lnTo>
                  <a:pt x="2321" y="617"/>
                </a:lnTo>
                <a:lnTo>
                  <a:pt x="2349" y="600"/>
                </a:lnTo>
                <a:lnTo>
                  <a:pt x="2355" y="594"/>
                </a:lnTo>
                <a:lnTo>
                  <a:pt x="2360" y="589"/>
                </a:lnTo>
                <a:lnTo>
                  <a:pt x="2365" y="582"/>
                </a:lnTo>
                <a:lnTo>
                  <a:pt x="2369" y="574"/>
                </a:lnTo>
                <a:lnTo>
                  <a:pt x="2373" y="565"/>
                </a:lnTo>
                <a:lnTo>
                  <a:pt x="2376" y="556"/>
                </a:lnTo>
                <a:lnTo>
                  <a:pt x="2377" y="544"/>
                </a:lnTo>
                <a:lnTo>
                  <a:pt x="2377" y="530"/>
                </a:lnTo>
                <a:lnTo>
                  <a:pt x="2377" y="522"/>
                </a:lnTo>
                <a:lnTo>
                  <a:pt x="2376" y="514"/>
                </a:lnTo>
                <a:lnTo>
                  <a:pt x="2375" y="508"/>
                </a:lnTo>
                <a:lnTo>
                  <a:pt x="2372" y="501"/>
                </a:lnTo>
                <a:lnTo>
                  <a:pt x="2368" y="494"/>
                </a:lnTo>
                <a:lnTo>
                  <a:pt x="2364" y="489"/>
                </a:lnTo>
                <a:lnTo>
                  <a:pt x="2360" y="485"/>
                </a:lnTo>
                <a:lnTo>
                  <a:pt x="2355" y="480"/>
                </a:lnTo>
                <a:lnTo>
                  <a:pt x="2332" y="464"/>
                </a:lnTo>
                <a:lnTo>
                  <a:pt x="2305" y="446"/>
                </a:lnTo>
                <a:lnTo>
                  <a:pt x="2297" y="441"/>
                </a:lnTo>
                <a:lnTo>
                  <a:pt x="2291" y="436"/>
                </a:lnTo>
                <a:lnTo>
                  <a:pt x="2284" y="432"/>
                </a:lnTo>
                <a:lnTo>
                  <a:pt x="2276" y="429"/>
                </a:lnTo>
                <a:lnTo>
                  <a:pt x="2263" y="426"/>
                </a:lnTo>
                <a:lnTo>
                  <a:pt x="2249" y="425"/>
                </a:lnTo>
                <a:lnTo>
                  <a:pt x="2236" y="425"/>
                </a:lnTo>
                <a:lnTo>
                  <a:pt x="2221" y="424"/>
                </a:lnTo>
                <a:lnTo>
                  <a:pt x="2204" y="421"/>
                </a:lnTo>
                <a:lnTo>
                  <a:pt x="2185" y="417"/>
                </a:lnTo>
                <a:lnTo>
                  <a:pt x="2179" y="402"/>
                </a:lnTo>
                <a:lnTo>
                  <a:pt x="2163" y="369"/>
                </a:lnTo>
                <a:lnTo>
                  <a:pt x="2147" y="333"/>
                </a:lnTo>
                <a:lnTo>
                  <a:pt x="2137" y="308"/>
                </a:lnTo>
                <a:lnTo>
                  <a:pt x="2129" y="290"/>
                </a:lnTo>
                <a:lnTo>
                  <a:pt x="2123" y="274"/>
                </a:lnTo>
                <a:lnTo>
                  <a:pt x="2113" y="260"/>
                </a:lnTo>
                <a:lnTo>
                  <a:pt x="2105" y="245"/>
                </a:lnTo>
                <a:lnTo>
                  <a:pt x="2085" y="214"/>
                </a:lnTo>
                <a:lnTo>
                  <a:pt x="2064" y="181"/>
                </a:lnTo>
                <a:lnTo>
                  <a:pt x="2057" y="173"/>
                </a:lnTo>
                <a:lnTo>
                  <a:pt x="2047" y="164"/>
                </a:lnTo>
                <a:lnTo>
                  <a:pt x="2043" y="158"/>
                </a:lnTo>
                <a:lnTo>
                  <a:pt x="2039" y="152"/>
                </a:lnTo>
                <a:lnTo>
                  <a:pt x="2036" y="144"/>
                </a:lnTo>
                <a:lnTo>
                  <a:pt x="2035" y="133"/>
                </a:lnTo>
                <a:lnTo>
                  <a:pt x="2035" y="124"/>
                </a:lnTo>
                <a:lnTo>
                  <a:pt x="2035" y="113"/>
                </a:lnTo>
                <a:lnTo>
                  <a:pt x="2036" y="102"/>
                </a:lnTo>
                <a:lnTo>
                  <a:pt x="2039" y="92"/>
                </a:lnTo>
                <a:lnTo>
                  <a:pt x="2042" y="82"/>
                </a:lnTo>
                <a:lnTo>
                  <a:pt x="2047" y="74"/>
                </a:lnTo>
                <a:lnTo>
                  <a:pt x="2051" y="72"/>
                </a:lnTo>
                <a:lnTo>
                  <a:pt x="2055" y="69"/>
                </a:lnTo>
                <a:lnTo>
                  <a:pt x="2059" y="68"/>
                </a:lnTo>
                <a:lnTo>
                  <a:pt x="2064" y="68"/>
                </a:lnTo>
                <a:lnTo>
                  <a:pt x="2076" y="30"/>
                </a:lnTo>
                <a:lnTo>
                  <a:pt x="2076" y="1"/>
                </a:lnTo>
                <a:lnTo>
                  <a:pt x="2065" y="0"/>
                </a:lnTo>
                <a:lnTo>
                  <a:pt x="2055" y="1"/>
                </a:lnTo>
                <a:lnTo>
                  <a:pt x="2044" y="3"/>
                </a:lnTo>
                <a:lnTo>
                  <a:pt x="2036" y="5"/>
                </a:lnTo>
                <a:lnTo>
                  <a:pt x="2027" y="9"/>
                </a:lnTo>
                <a:lnTo>
                  <a:pt x="2019" y="13"/>
                </a:lnTo>
                <a:lnTo>
                  <a:pt x="2012" y="19"/>
                </a:lnTo>
                <a:lnTo>
                  <a:pt x="2006" y="24"/>
                </a:lnTo>
                <a:lnTo>
                  <a:pt x="1992" y="37"/>
                </a:lnTo>
                <a:lnTo>
                  <a:pt x="1982" y="53"/>
                </a:lnTo>
                <a:lnTo>
                  <a:pt x="1972" y="70"/>
                </a:lnTo>
                <a:lnTo>
                  <a:pt x="1963" y="88"/>
                </a:lnTo>
                <a:lnTo>
                  <a:pt x="1946" y="126"/>
                </a:lnTo>
                <a:lnTo>
                  <a:pt x="1927" y="162"/>
                </a:lnTo>
                <a:lnTo>
                  <a:pt x="1916" y="178"/>
                </a:lnTo>
                <a:lnTo>
                  <a:pt x="1903" y="192"/>
                </a:lnTo>
                <a:lnTo>
                  <a:pt x="1896" y="198"/>
                </a:lnTo>
                <a:lnTo>
                  <a:pt x="1888" y="204"/>
                </a:lnTo>
                <a:lnTo>
                  <a:pt x="1880" y="208"/>
                </a:lnTo>
                <a:lnTo>
                  <a:pt x="1872" y="212"/>
                </a:lnTo>
                <a:lnTo>
                  <a:pt x="1868" y="216"/>
                </a:lnTo>
                <a:lnTo>
                  <a:pt x="1866" y="224"/>
                </a:lnTo>
                <a:lnTo>
                  <a:pt x="1863" y="233"/>
                </a:lnTo>
                <a:lnTo>
                  <a:pt x="1859" y="244"/>
                </a:lnTo>
                <a:lnTo>
                  <a:pt x="1855" y="254"/>
                </a:lnTo>
                <a:lnTo>
                  <a:pt x="1847" y="264"/>
                </a:lnTo>
                <a:lnTo>
                  <a:pt x="1843" y="266"/>
                </a:lnTo>
                <a:lnTo>
                  <a:pt x="1838" y="269"/>
                </a:lnTo>
                <a:lnTo>
                  <a:pt x="1831" y="272"/>
                </a:lnTo>
                <a:lnTo>
                  <a:pt x="1824" y="272"/>
                </a:lnTo>
                <a:lnTo>
                  <a:pt x="1816" y="272"/>
                </a:lnTo>
                <a:lnTo>
                  <a:pt x="1810" y="269"/>
                </a:lnTo>
                <a:lnTo>
                  <a:pt x="1802" y="266"/>
                </a:lnTo>
                <a:lnTo>
                  <a:pt x="1795" y="262"/>
                </a:lnTo>
                <a:lnTo>
                  <a:pt x="1783" y="257"/>
                </a:lnTo>
                <a:lnTo>
                  <a:pt x="1776" y="254"/>
                </a:lnTo>
                <a:lnTo>
                  <a:pt x="1767" y="254"/>
                </a:lnTo>
                <a:lnTo>
                  <a:pt x="1759" y="257"/>
                </a:lnTo>
                <a:lnTo>
                  <a:pt x="1752" y="260"/>
                </a:lnTo>
                <a:lnTo>
                  <a:pt x="1746" y="262"/>
                </a:lnTo>
                <a:lnTo>
                  <a:pt x="1739" y="266"/>
                </a:lnTo>
                <a:lnTo>
                  <a:pt x="1731" y="269"/>
                </a:lnTo>
                <a:lnTo>
                  <a:pt x="1724" y="272"/>
                </a:lnTo>
                <a:lnTo>
                  <a:pt x="1715" y="272"/>
                </a:lnTo>
                <a:lnTo>
                  <a:pt x="1708" y="272"/>
                </a:lnTo>
                <a:lnTo>
                  <a:pt x="1702" y="270"/>
                </a:lnTo>
                <a:lnTo>
                  <a:pt x="1696" y="269"/>
                </a:lnTo>
                <a:lnTo>
                  <a:pt x="1691" y="266"/>
                </a:lnTo>
                <a:lnTo>
                  <a:pt x="1683" y="260"/>
                </a:lnTo>
                <a:lnTo>
                  <a:pt x="1676" y="252"/>
                </a:lnTo>
                <a:lnTo>
                  <a:pt x="1671" y="244"/>
                </a:lnTo>
                <a:lnTo>
                  <a:pt x="1667" y="236"/>
                </a:lnTo>
                <a:lnTo>
                  <a:pt x="1662" y="229"/>
                </a:lnTo>
                <a:lnTo>
                  <a:pt x="1655" y="224"/>
                </a:lnTo>
                <a:lnTo>
                  <a:pt x="1647" y="232"/>
                </a:lnTo>
                <a:lnTo>
                  <a:pt x="1639" y="240"/>
                </a:lnTo>
                <a:lnTo>
                  <a:pt x="1628" y="246"/>
                </a:lnTo>
                <a:lnTo>
                  <a:pt x="1616" y="250"/>
                </a:lnTo>
                <a:lnTo>
                  <a:pt x="1604" y="254"/>
                </a:lnTo>
                <a:lnTo>
                  <a:pt x="1592" y="257"/>
                </a:lnTo>
                <a:lnTo>
                  <a:pt x="1579" y="260"/>
                </a:lnTo>
                <a:lnTo>
                  <a:pt x="1564" y="260"/>
                </a:lnTo>
                <a:lnTo>
                  <a:pt x="1558" y="258"/>
                </a:lnTo>
                <a:lnTo>
                  <a:pt x="1548" y="254"/>
                </a:lnTo>
                <a:lnTo>
                  <a:pt x="1539" y="249"/>
                </a:lnTo>
                <a:lnTo>
                  <a:pt x="1530" y="242"/>
                </a:lnTo>
                <a:lnTo>
                  <a:pt x="1514" y="229"/>
                </a:lnTo>
                <a:lnTo>
                  <a:pt x="1504" y="224"/>
                </a:lnTo>
                <a:lnTo>
                  <a:pt x="1500" y="226"/>
                </a:lnTo>
                <a:lnTo>
                  <a:pt x="1496" y="230"/>
                </a:lnTo>
                <a:lnTo>
                  <a:pt x="1494" y="236"/>
                </a:lnTo>
                <a:lnTo>
                  <a:pt x="1491" y="242"/>
                </a:lnTo>
                <a:lnTo>
                  <a:pt x="1488" y="256"/>
                </a:lnTo>
                <a:lnTo>
                  <a:pt x="1486" y="272"/>
                </a:lnTo>
                <a:lnTo>
                  <a:pt x="1483" y="300"/>
                </a:lnTo>
                <a:lnTo>
                  <a:pt x="1480" y="314"/>
                </a:lnTo>
                <a:lnTo>
                  <a:pt x="1470" y="317"/>
                </a:lnTo>
                <a:lnTo>
                  <a:pt x="1460" y="320"/>
                </a:lnTo>
                <a:lnTo>
                  <a:pt x="1450" y="321"/>
                </a:lnTo>
                <a:lnTo>
                  <a:pt x="1439" y="321"/>
                </a:lnTo>
                <a:lnTo>
                  <a:pt x="1418" y="321"/>
                </a:lnTo>
                <a:lnTo>
                  <a:pt x="1396" y="320"/>
                </a:lnTo>
                <a:lnTo>
                  <a:pt x="1378" y="320"/>
                </a:lnTo>
                <a:lnTo>
                  <a:pt x="1362" y="320"/>
                </a:lnTo>
                <a:lnTo>
                  <a:pt x="1354" y="320"/>
                </a:lnTo>
                <a:lnTo>
                  <a:pt x="1347" y="321"/>
                </a:lnTo>
                <a:lnTo>
                  <a:pt x="1340" y="324"/>
                </a:lnTo>
                <a:lnTo>
                  <a:pt x="1336" y="326"/>
                </a:lnTo>
                <a:lnTo>
                  <a:pt x="1330" y="330"/>
                </a:lnTo>
                <a:lnTo>
                  <a:pt x="1326" y="336"/>
                </a:lnTo>
                <a:lnTo>
                  <a:pt x="1322" y="340"/>
                </a:lnTo>
                <a:lnTo>
                  <a:pt x="1319" y="345"/>
                </a:lnTo>
                <a:lnTo>
                  <a:pt x="1316" y="356"/>
                </a:lnTo>
                <a:lnTo>
                  <a:pt x="1316" y="365"/>
                </a:lnTo>
                <a:lnTo>
                  <a:pt x="1316" y="376"/>
                </a:lnTo>
                <a:lnTo>
                  <a:pt x="1315" y="385"/>
                </a:lnTo>
                <a:lnTo>
                  <a:pt x="1315" y="390"/>
                </a:lnTo>
                <a:lnTo>
                  <a:pt x="1312" y="396"/>
                </a:lnTo>
                <a:lnTo>
                  <a:pt x="1310" y="400"/>
                </a:lnTo>
                <a:lnTo>
                  <a:pt x="1306" y="405"/>
                </a:lnTo>
                <a:lnTo>
                  <a:pt x="1299" y="410"/>
                </a:lnTo>
                <a:lnTo>
                  <a:pt x="1290" y="416"/>
                </a:lnTo>
                <a:lnTo>
                  <a:pt x="1282" y="421"/>
                </a:lnTo>
                <a:lnTo>
                  <a:pt x="1273" y="425"/>
                </a:lnTo>
                <a:lnTo>
                  <a:pt x="1253" y="432"/>
                </a:lnTo>
                <a:lnTo>
                  <a:pt x="1233" y="440"/>
                </a:lnTo>
                <a:lnTo>
                  <a:pt x="1223" y="444"/>
                </a:lnTo>
                <a:lnTo>
                  <a:pt x="1214" y="448"/>
                </a:lnTo>
                <a:lnTo>
                  <a:pt x="1206" y="454"/>
                </a:lnTo>
                <a:lnTo>
                  <a:pt x="1199" y="461"/>
                </a:lnTo>
                <a:lnTo>
                  <a:pt x="1194" y="468"/>
                </a:lnTo>
                <a:lnTo>
                  <a:pt x="1190" y="477"/>
                </a:lnTo>
                <a:lnTo>
                  <a:pt x="1186" y="488"/>
                </a:lnTo>
                <a:lnTo>
                  <a:pt x="1186" y="501"/>
                </a:lnTo>
                <a:lnTo>
                  <a:pt x="1186" y="509"/>
                </a:lnTo>
                <a:lnTo>
                  <a:pt x="1189" y="518"/>
                </a:lnTo>
                <a:lnTo>
                  <a:pt x="1193" y="526"/>
                </a:lnTo>
                <a:lnTo>
                  <a:pt x="1198" y="534"/>
                </a:lnTo>
                <a:lnTo>
                  <a:pt x="1205" y="541"/>
                </a:lnTo>
                <a:lnTo>
                  <a:pt x="1211" y="548"/>
                </a:lnTo>
                <a:lnTo>
                  <a:pt x="1219" y="554"/>
                </a:lnTo>
                <a:lnTo>
                  <a:pt x="1227" y="560"/>
                </a:lnTo>
                <a:lnTo>
                  <a:pt x="1262" y="581"/>
                </a:lnTo>
                <a:lnTo>
                  <a:pt x="1289" y="597"/>
                </a:lnTo>
                <a:lnTo>
                  <a:pt x="1275" y="609"/>
                </a:lnTo>
                <a:lnTo>
                  <a:pt x="1265" y="619"/>
                </a:lnTo>
                <a:lnTo>
                  <a:pt x="1255" y="633"/>
                </a:lnTo>
                <a:lnTo>
                  <a:pt x="1247" y="645"/>
                </a:lnTo>
                <a:lnTo>
                  <a:pt x="1242" y="659"/>
                </a:lnTo>
                <a:lnTo>
                  <a:pt x="1237" y="675"/>
                </a:lnTo>
                <a:lnTo>
                  <a:pt x="1235" y="693"/>
                </a:lnTo>
                <a:lnTo>
                  <a:pt x="1234" y="711"/>
                </a:lnTo>
                <a:lnTo>
                  <a:pt x="1235" y="727"/>
                </a:lnTo>
                <a:lnTo>
                  <a:pt x="1238" y="745"/>
                </a:lnTo>
                <a:lnTo>
                  <a:pt x="1243" y="761"/>
                </a:lnTo>
                <a:lnTo>
                  <a:pt x="1250" y="777"/>
                </a:lnTo>
                <a:lnTo>
                  <a:pt x="1258" y="791"/>
                </a:lnTo>
                <a:lnTo>
                  <a:pt x="1267" y="803"/>
                </a:lnTo>
                <a:lnTo>
                  <a:pt x="1271" y="809"/>
                </a:lnTo>
                <a:lnTo>
                  <a:pt x="1277" y="814"/>
                </a:lnTo>
                <a:lnTo>
                  <a:pt x="1282" y="817"/>
                </a:lnTo>
                <a:lnTo>
                  <a:pt x="1289" y="819"/>
                </a:lnTo>
                <a:lnTo>
                  <a:pt x="1295" y="842"/>
                </a:lnTo>
                <a:lnTo>
                  <a:pt x="1300" y="865"/>
                </a:lnTo>
                <a:lnTo>
                  <a:pt x="1303" y="886"/>
                </a:lnTo>
                <a:lnTo>
                  <a:pt x="1307" y="906"/>
                </a:lnTo>
                <a:lnTo>
                  <a:pt x="1310" y="915"/>
                </a:lnTo>
                <a:lnTo>
                  <a:pt x="1312" y="923"/>
                </a:lnTo>
                <a:lnTo>
                  <a:pt x="1316" y="933"/>
                </a:lnTo>
                <a:lnTo>
                  <a:pt x="1322" y="941"/>
                </a:lnTo>
                <a:lnTo>
                  <a:pt x="1327" y="947"/>
                </a:lnTo>
                <a:lnTo>
                  <a:pt x="1335" y="954"/>
                </a:lnTo>
                <a:lnTo>
                  <a:pt x="1343" y="959"/>
                </a:lnTo>
                <a:lnTo>
                  <a:pt x="1354" y="965"/>
                </a:lnTo>
                <a:lnTo>
                  <a:pt x="1346" y="1009"/>
                </a:lnTo>
                <a:lnTo>
                  <a:pt x="1336" y="1061"/>
                </a:lnTo>
                <a:lnTo>
                  <a:pt x="1328" y="1114"/>
                </a:lnTo>
                <a:lnTo>
                  <a:pt x="1320" y="1166"/>
                </a:lnTo>
                <a:lnTo>
                  <a:pt x="1315" y="1212"/>
                </a:lnTo>
                <a:lnTo>
                  <a:pt x="1310" y="1251"/>
                </a:lnTo>
                <a:lnTo>
                  <a:pt x="1307" y="1278"/>
                </a:lnTo>
                <a:lnTo>
                  <a:pt x="1306" y="1290"/>
                </a:lnTo>
                <a:lnTo>
                  <a:pt x="1303" y="1296"/>
                </a:lnTo>
                <a:lnTo>
                  <a:pt x="1294" y="1314"/>
                </a:lnTo>
                <a:lnTo>
                  <a:pt x="1281" y="1336"/>
                </a:lnTo>
                <a:lnTo>
                  <a:pt x="1262" y="1364"/>
                </a:lnTo>
                <a:lnTo>
                  <a:pt x="1242" y="1394"/>
                </a:lnTo>
                <a:lnTo>
                  <a:pt x="1219" y="1422"/>
                </a:lnTo>
                <a:lnTo>
                  <a:pt x="1209" y="1436"/>
                </a:lnTo>
                <a:lnTo>
                  <a:pt x="1197" y="1448"/>
                </a:lnTo>
                <a:lnTo>
                  <a:pt x="1185" y="1460"/>
                </a:lnTo>
                <a:lnTo>
                  <a:pt x="1174" y="1470"/>
                </a:lnTo>
                <a:lnTo>
                  <a:pt x="1147" y="1491"/>
                </a:lnTo>
                <a:lnTo>
                  <a:pt x="1125" y="1512"/>
                </a:lnTo>
                <a:lnTo>
                  <a:pt x="1114" y="1523"/>
                </a:lnTo>
                <a:lnTo>
                  <a:pt x="1103" y="1534"/>
                </a:lnTo>
                <a:lnTo>
                  <a:pt x="1094" y="1546"/>
                </a:lnTo>
                <a:lnTo>
                  <a:pt x="1086" y="1556"/>
                </a:lnTo>
                <a:lnTo>
                  <a:pt x="1078" y="1568"/>
                </a:lnTo>
                <a:lnTo>
                  <a:pt x="1071" y="1580"/>
                </a:lnTo>
                <a:lnTo>
                  <a:pt x="1065" y="1592"/>
                </a:lnTo>
                <a:lnTo>
                  <a:pt x="1059" y="1604"/>
                </a:lnTo>
                <a:lnTo>
                  <a:pt x="1055" y="1618"/>
                </a:lnTo>
                <a:lnTo>
                  <a:pt x="1051" y="1630"/>
                </a:lnTo>
                <a:lnTo>
                  <a:pt x="1049" y="1643"/>
                </a:lnTo>
                <a:lnTo>
                  <a:pt x="1047" y="1656"/>
                </a:lnTo>
                <a:lnTo>
                  <a:pt x="1045" y="1668"/>
                </a:lnTo>
                <a:lnTo>
                  <a:pt x="1042" y="1679"/>
                </a:lnTo>
                <a:lnTo>
                  <a:pt x="1039" y="1688"/>
                </a:lnTo>
                <a:lnTo>
                  <a:pt x="1035" y="1698"/>
                </a:lnTo>
                <a:lnTo>
                  <a:pt x="1027" y="1714"/>
                </a:lnTo>
                <a:lnTo>
                  <a:pt x="1017" y="1726"/>
                </a:lnTo>
                <a:lnTo>
                  <a:pt x="1006" y="1738"/>
                </a:lnTo>
                <a:lnTo>
                  <a:pt x="994" y="1747"/>
                </a:lnTo>
                <a:lnTo>
                  <a:pt x="981" y="1754"/>
                </a:lnTo>
                <a:lnTo>
                  <a:pt x="969" y="1760"/>
                </a:lnTo>
                <a:lnTo>
                  <a:pt x="943" y="1772"/>
                </a:lnTo>
                <a:lnTo>
                  <a:pt x="922" y="1784"/>
                </a:lnTo>
                <a:lnTo>
                  <a:pt x="914" y="1791"/>
                </a:lnTo>
                <a:lnTo>
                  <a:pt x="909" y="1799"/>
                </a:lnTo>
                <a:lnTo>
                  <a:pt x="906" y="1803"/>
                </a:lnTo>
                <a:lnTo>
                  <a:pt x="903" y="1808"/>
                </a:lnTo>
                <a:lnTo>
                  <a:pt x="903" y="1813"/>
                </a:lnTo>
                <a:lnTo>
                  <a:pt x="902" y="1819"/>
                </a:lnTo>
                <a:lnTo>
                  <a:pt x="903" y="1828"/>
                </a:lnTo>
                <a:lnTo>
                  <a:pt x="905" y="1835"/>
                </a:lnTo>
                <a:lnTo>
                  <a:pt x="906" y="1843"/>
                </a:lnTo>
                <a:lnTo>
                  <a:pt x="909" y="1849"/>
                </a:lnTo>
                <a:lnTo>
                  <a:pt x="913" y="1863"/>
                </a:lnTo>
                <a:lnTo>
                  <a:pt x="914" y="1880"/>
                </a:lnTo>
                <a:lnTo>
                  <a:pt x="890" y="1895"/>
                </a:lnTo>
                <a:lnTo>
                  <a:pt x="863" y="1907"/>
                </a:lnTo>
                <a:lnTo>
                  <a:pt x="858" y="1911"/>
                </a:lnTo>
                <a:lnTo>
                  <a:pt x="851" y="1913"/>
                </a:lnTo>
                <a:lnTo>
                  <a:pt x="846" y="1919"/>
                </a:lnTo>
                <a:lnTo>
                  <a:pt x="842" y="1924"/>
                </a:lnTo>
                <a:lnTo>
                  <a:pt x="838" y="1929"/>
                </a:lnTo>
                <a:lnTo>
                  <a:pt x="834" y="1936"/>
                </a:lnTo>
                <a:lnTo>
                  <a:pt x="831" y="1943"/>
                </a:lnTo>
                <a:lnTo>
                  <a:pt x="830" y="1952"/>
                </a:lnTo>
                <a:lnTo>
                  <a:pt x="825" y="1951"/>
                </a:lnTo>
                <a:lnTo>
                  <a:pt x="819" y="1949"/>
                </a:lnTo>
                <a:lnTo>
                  <a:pt x="817" y="1947"/>
                </a:lnTo>
                <a:lnTo>
                  <a:pt x="814" y="1945"/>
                </a:lnTo>
                <a:lnTo>
                  <a:pt x="811" y="1940"/>
                </a:lnTo>
                <a:lnTo>
                  <a:pt x="811" y="1935"/>
                </a:lnTo>
                <a:lnTo>
                  <a:pt x="813" y="1928"/>
                </a:lnTo>
                <a:lnTo>
                  <a:pt x="813" y="1920"/>
                </a:lnTo>
                <a:lnTo>
                  <a:pt x="813" y="1916"/>
                </a:lnTo>
                <a:lnTo>
                  <a:pt x="811" y="1912"/>
                </a:lnTo>
                <a:lnTo>
                  <a:pt x="809" y="1908"/>
                </a:lnTo>
                <a:lnTo>
                  <a:pt x="806" y="1904"/>
                </a:lnTo>
                <a:lnTo>
                  <a:pt x="798" y="1888"/>
                </a:lnTo>
                <a:lnTo>
                  <a:pt x="790" y="1879"/>
                </a:lnTo>
                <a:lnTo>
                  <a:pt x="786" y="1875"/>
                </a:lnTo>
                <a:lnTo>
                  <a:pt x="782" y="1873"/>
                </a:lnTo>
                <a:lnTo>
                  <a:pt x="778" y="1871"/>
                </a:lnTo>
                <a:lnTo>
                  <a:pt x="774" y="1871"/>
                </a:lnTo>
                <a:lnTo>
                  <a:pt x="754" y="1871"/>
                </a:lnTo>
                <a:lnTo>
                  <a:pt x="727" y="1873"/>
                </a:lnTo>
                <a:lnTo>
                  <a:pt x="722" y="1873"/>
                </a:lnTo>
                <a:lnTo>
                  <a:pt x="715" y="1872"/>
                </a:lnTo>
                <a:lnTo>
                  <a:pt x="711" y="1869"/>
                </a:lnTo>
                <a:lnTo>
                  <a:pt x="707" y="1867"/>
                </a:lnTo>
                <a:lnTo>
                  <a:pt x="699" y="1860"/>
                </a:lnTo>
                <a:lnTo>
                  <a:pt x="695" y="1852"/>
                </a:lnTo>
                <a:lnTo>
                  <a:pt x="687" y="1832"/>
                </a:lnTo>
                <a:lnTo>
                  <a:pt x="679" y="1813"/>
                </a:lnTo>
                <a:lnTo>
                  <a:pt x="674" y="1804"/>
                </a:lnTo>
                <a:lnTo>
                  <a:pt x="667" y="1796"/>
                </a:lnTo>
                <a:lnTo>
                  <a:pt x="659" y="1788"/>
                </a:lnTo>
                <a:lnTo>
                  <a:pt x="653" y="1781"/>
                </a:lnTo>
                <a:lnTo>
                  <a:pt x="637" y="1771"/>
                </a:lnTo>
                <a:lnTo>
                  <a:pt x="619" y="1762"/>
                </a:lnTo>
                <a:lnTo>
                  <a:pt x="602" y="1752"/>
                </a:lnTo>
                <a:lnTo>
                  <a:pt x="586" y="1742"/>
                </a:lnTo>
                <a:lnTo>
                  <a:pt x="579" y="1736"/>
                </a:lnTo>
                <a:lnTo>
                  <a:pt x="571" y="1728"/>
                </a:lnTo>
                <a:lnTo>
                  <a:pt x="565" y="1720"/>
                </a:lnTo>
                <a:lnTo>
                  <a:pt x="559" y="1711"/>
                </a:lnTo>
                <a:lnTo>
                  <a:pt x="551" y="1715"/>
                </a:lnTo>
                <a:lnTo>
                  <a:pt x="543" y="1716"/>
                </a:lnTo>
                <a:lnTo>
                  <a:pt x="537" y="1716"/>
                </a:lnTo>
                <a:lnTo>
                  <a:pt x="530" y="1715"/>
                </a:lnTo>
                <a:lnTo>
                  <a:pt x="521" y="1712"/>
                </a:lnTo>
                <a:lnTo>
                  <a:pt x="512" y="1711"/>
                </a:lnTo>
                <a:lnTo>
                  <a:pt x="500" y="1711"/>
                </a:lnTo>
                <a:lnTo>
                  <a:pt x="489" y="1708"/>
                </a:lnTo>
                <a:lnTo>
                  <a:pt x="480" y="1707"/>
                </a:lnTo>
                <a:lnTo>
                  <a:pt x="470" y="1703"/>
                </a:lnTo>
                <a:lnTo>
                  <a:pt x="454" y="1695"/>
                </a:lnTo>
                <a:lnTo>
                  <a:pt x="440" y="1684"/>
                </a:lnTo>
                <a:lnTo>
                  <a:pt x="424" y="1672"/>
                </a:lnTo>
                <a:lnTo>
                  <a:pt x="408" y="1660"/>
                </a:lnTo>
                <a:lnTo>
                  <a:pt x="400" y="1655"/>
                </a:lnTo>
                <a:lnTo>
                  <a:pt x="389" y="1648"/>
                </a:lnTo>
                <a:lnTo>
                  <a:pt x="378" y="1643"/>
                </a:lnTo>
                <a:lnTo>
                  <a:pt x="366" y="1639"/>
                </a:lnTo>
                <a:lnTo>
                  <a:pt x="330" y="1628"/>
                </a:lnTo>
                <a:lnTo>
                  <a:pt x="297" y="1622"/>
                </a:lnTo>
                <a:lnTo>
                  <a:pt x="281" y="1616"/>
                </a:lnTo>
                <a:lnTo>
                  <a:pt x="266" y="1611"/>
                </a:lnTo>
                <a:lnTo>
                  <a:pt x="258" y="1607"/>
                </a:lnTo>
                <a:lnTo>
                  <a:pt x="253" y="1602"/>
                </a:lnTo>
                <a:lnTo>
                  <a:pt x="246" y="1596"/>
                </a:lnTo>
                <a:lnTo>
                  <a:pt x="240" y="1591"/>
                </a:lnTo>
                <a:lnTo>
                  <a:pt x="236" y="1586"/>
                </a:lnTo>
                <a:lnTo>
                  <a:pt x="233" y="1579"/>
                </a:lnTo>
                <a:lnTo>
                  <a:pt x="230" y="1572"/>
                </a:lnTo>
                <a:lnTo>
                  <a:pt x="229" y="1566"/>
                </a:lnTo>
                <a:lnTo>
                  <a:pt x="225" y="1550"/>
                </a:lnTo>
                <a:lnTo>
                  <a:pt x="222" y="1534"/>
                </a:lnTo>
                <a:lnTo>
                  <a:pt x="220" y="1526"/>
                </a:lnTo>
                <a:lnTo>
                  <a:pt x="218" y="1518"/>
                </a:lnTo>
                <a:lnTo>
                  <a:pt x="216" y="1511"/>
                </a:lnTo>
                <a:lnTo>
                  <a:pt x="212" y="1506"/>
                </a:lnTo>
                <a:lnTo>
                  <a:pt x="206" y="1500"/>
                </a:lnTo>
                <a:lnTo>
                  <a:pt x="201" y="1498"/>
                </a:lnTo>
                <a:lnTo>
                  <a:pt x="194" y="1495"/>
                </a:lnTo>
                <a:lnTo>
                  <a:pt x="186" y="1494"/>
                </a:lnTo>
                <a:lnTo>
                  <a:pt x="178" y="1495"/>
                </a:lnTo>
                <a:lnTo>
                  <a:pt x="172" y="1496"/>
                </a:lnTo>
                <a:lnTo>
                  <a:pt x="166" y="1499"/>
                </a:lnTo>
                <a:lnTo>
                  <a:pt x="160" y="1502"/>
                </a:lnTo>
                <a:lnTo>
                  <a:pt x="149" y="1510"/>
                </a:lnTo>
                <a:lnTo>
                  <a:pt x="140" y="1520"/>
                </a:lnTo>
                <a:lnTo>
                  <a:pt x="122" y="1548"/>
                </a:lnTo>
                <a:lnTo>
                  <a:pt x="105" y="1578"/>
                </a:lnTo>
                <a:lnTo>
                  <a:pt x="97" y="1592"/>
                </a:lnTo>
                <a:lnTo>
                  <a:pt x="88" y="1606"/>
                </a:lnTo>
                <a:lnTo>
                  <a:pt x="78" y="1619"/>
                </a:lnTo>
                <a:lnTo>
                  <a:pt x="68" y="1628"/>
                </a:lnTo>
                <a:lnTo>
                  <a:pt x="62" y="1634"/>
                </a:lnTo>
                <a:lnTo>
                  <a:pt x="57" y="1636"/>
                </a:lnTo>
                <a:lnTo>
                  <a:pt x="50" y="1639"/>
                </a:lnTo>
                <a:lnTo>
                  <a:pt x="44" y="1642"/>
                </a:lnTo>
                <a:lnTo>
                  <a:pt x="36" y="1642"/>
                </a:lnTo>
                <a:lnTo>
                  <a:pt x="28" y="1642"/>
                </a:lnTo>
                <a:lnTo>
                  <a:pt x="20" y="1640"/>
                </a:lnTo>
                <a:lnTo>
                  <a:pt x="12" y="1639"/>
                </a:lnTo>
                <a:lnTo>
                  <a:pt x="10" y="1648"/>
                </a:lnTo>
                <a:lnTo>
                  <a:pt x="13" y="1658"/>
                </a:lnTo>
                <a:lnTo>
                  <a:pt x="17" y="1667"/>
                </a:lnTo>
                <a:lnTo>
                  <a:pt x="21" y="1676"/>
                </a:lnTo>
                <a:lnTo>
                  <a:pt x="22" y="1686"/>
                </a:lnTo>
                <a:lnTo>
                  <a:pt x="24" y="1692"/>
                </a:lnTo>
                <a:lnTo>
                  <a:pt x="22" y="1696"/>
                </a:lnTo>
                <a:lnTo>
                  <a:pt x="20" y="1700"/>
                </a:lnTo>
                <a:lnTo>
                  <a:pt x="16" y="1703"/>
                </a:lnTo>
                <a:lnTo>
                  <a:pt x="12" y="1704"/>
                </a:lnTo>
                <a:lnTo>
                  <a:pt x="9" y="1714"/>
                </a:lnTo>
                <a:lnTo>
                  <a:pt x="5" y="1724"/>
                </a:lnTo>
                <a:lnTo>
                  <a:pt x="4" y="1731"/>
                </a:lnTo>
                <a:lnTo>
                  <a:pt x="1" y="1738"/>
                </a:lnTo>
                <a:lnTo>
                  <a:pt x="0" y="1744"/>
                </a:lnTo>
                <a:lnTo>
                  <a:pt x="0" y="1754"/>
                </a:lnTo>
                <a:lnTo>
                  <a:pt x="0" y="1760"/>
                </a:lnTo>
                <a:lnTo>
                  <a:pt x="1" y="1768"/>
                </a:lnTo>
                <a:lnTo>
                  <a:pt x="4" y="1775"/>
                </a:lnTo>
                <a:lnTo>
                  <a:pt x="6" y="1781"/>
                </a:lnTo>
                <a:lnTo>
                  <a:pt x="16" y="1793"/>
                </a:lnTo>
                <a:lnTo>
                  <a:pt x="25" y="1804"/>
                </a:lnTo>
                <a:lnTo>
                  <a:pt x="45" y="1823"/>
                </a:lnTo>
                <a:lnTo>
                  <a:pt x="60" y="1837"/>
                </a:lnTo>
                <a:lnTo>
                  <a:pt x="118" y="1851"/>
                </a:lnTo>
                <a:lnTo>
                  <a:pt x="178" y="1864"/>
                </a:lnTo>
                <a:lnTo>
                  <a:pt x="242" y="1876"/>
                </a:lnTo>
                <a:lnTo>
                  <a:pt x="306" y="1889"/>
                </a:lnTo>
                <a:lnTo>
                  <a:pt x="369" y="1903"/>
                </a:lnTo>
                <a:lnTo>
                  <a:pt x="432" y="1916"/>
                </a:lnTo>
                <a:lnTo>
                  <a:pt x="492" y="1931"/>
                </a:lnTo>
                <a:lnTo>
                  <a:pt x="547" y="1945"/>
                </a:lnTo>
                <a:lnTo>
                  <a:pt x="557" y="1949"/>
                </a:lnTo>
                <a:lnTo>
                  <a:pt x="565" y="1953"/>
                </a:lnTo>
                <a:lnTo>
                  <a:pt x="573" y="1959"/>
                </a:lnTo>
                <a:lnTo>
                  <a:pt x="579" y="1964"/>
                </a:lnTo>
                <a:lnTo>
                  <a:pt x="586" y="1971"/>
                </a:lnTo>
                <a:lnTo>
                  <a:pt x="591" y="1979"/>
                </a:lnTo>
                <a:lnTo>
                  <a:pt x="597" y="1987"/>
                </a:lnTo>
                <a:lnTo>
                  <a:pt x="602" y="1995"/>
                </a:lnTo>
                <a:lnTo>
                  <a:pt x="621" y="2033"/>
                </a:lnTo>
                <a:lnTo>
                  <a:pt x="637" y="2075"/>
                </a:lnTo>
                <a:lnTo>
                  <a:pt x="646" y="2095"/>
                </a:lnTo>
                <a:lnTo>
                  <a:pt x="657" y="2115"/>
                </a:lnTo>
                <a:lnTo>
                  <a:pt x="662" y="2124"/>
                </a:lnTo>
                <a:lnTo>
                  <a:pt x="669" y="2132"/>
                </a:lnTo>
                <a:lnTo>
                  <a:pt x="675" y="2140"/>
                </a:lnTo>
                <a:lnTo>
                  <a:pt x="683" y="2148"/>
                </a:lnTo>
                <a:lnTo>
                  <a:pt x="691" y="2155"/>
                </a:lnTo>
                <a:lnTo>
                  <a:pt x="701" y="2161"/>
                </a:lnTo>
                <a:lnTo>
                  <a:pt x="711" y="2167"/>
                </a:lnTo>
                <a:lnTo>
                  <a:pt x="722" y="2172"/>
                </a:lnTo>
                <a:lnTo>
                  <a:pt x="734" y="2176"/>
                </a:lnTo>
                <a:lnTo>
                  <a:pt x="747" y="2179"/>
                </a:lnTo>
                <a:lnTo>
                  <a:pt x="761" y="2180"/>
                </a:lnTo>
                <a:lnTo>
                  <a:pt x="777" y="2180"/>
                </a:lnTo>
                <a:lnTo>
                  <a:pt x="794" y="2180"/>
                </a:lnTo>
                <a:lnTo>
                  <a:pt x="813" y="2179"/>
                </a:lnTo>
                <a:lnTo>
                  <a:pt x="829" y="2177"/>
                </a:lnTo>
                <a:lnTo>
                  <a:pt x="843" y="2175"/>
                </a:lnTo>
                <a:lnTo>
                  <a:pt x="858" y="2171"/>
                </a:lnTo>
                <a:lnTo>
                  <a:pt x="873" y="2167"/>
                </a:lnTo>
                <a:lnTo>
                  <a:pt x="885" y="2163"/>
                </a:lnTo>
                <a:lnTo>
                  <a:pt x="897" y="2157"/>
                </a:lnTo>
                <a:lnTo>
                  <a:pt x="921" y="2147"/>
                </a:lnTo>
                <a:lnTo>
                  <a:pt x="942" y="2135"/>
                </a:lnTo>
                <a:lnTo>
                  <a:pt x="962" y="2121"/>
                </a:lnTo>
                <a:lnTo>
                  <a:pt x="982" y="2108"/>
                </a:lnTo>
                <a:lnTo>
                  <a:pt x="1003" y="2095"/>
                </a:lnTo>
                <a:lnTo>
                  <a:pt x="1025" y="2081"/>
                </a:lnTo>
                <a:lnTo>
                  <a:pt x="1049" y="2069"/>
                </a:lnTo>
                <a:lnTo>
                  <a:pt x="1074" y="2059"/>
                </a:lnTo>
                <a:lnTo>
                  <a:pt x="1089" y="2053"/>
                </a:lnTo>
                <a:lnTo>
                  <a:pt x="1103" y="2049"/>
                </a:lnTo>
                <a:lnTo>
                  <a:pt x="1119" y="2045"/>
                </a:lnTo>
                <a:lnTo>
                  <a:pt x="1137" y="2043"/>
                </a:lnTo>
                <a:lnTo>
                  <a:pt x="1154" y="2040"/>
                </a:lnTo>
                <a:lnTo>
                  <a:pt x="1174" y="2037"/>
                </a:lnTo>
                <a:lnTo>
                  <a:pt x="1194" y="2036"/>
                </a:lnTo>
                <a:lnTo>
                  <a:pt x="1215" y="2036"/>
                </a:lnTo>
                <a:lnTo>
                  <a:pt x="1233" y="2037"/>
                </a:lnTo>
                <a:lnTo>
                  <a:pt x="1249" y="2039"/>
                </a:lnTo>
                <a:lnTo>
                  <a:pt x="1265" y="2043"/>
                </a:lnTo>
                <a:lnTo>
                  <a:pt x="1279" y="2047"/>
                </a:lnTo>
                <a:lnTo>
                  <a:pt x="1307" y="2057"/>
                </a:lnTo>
                <a:lnTo>
                  <a:pt x="1334" y="2069"/>
                </a:lnTo>
                <a:lnTo>
                  <a:pt x="1358" y="2081"/>
                </a:lnTo>
                <a:lnTo>
                  <a:pt x="1380" y="2089"/>
                </a:lnTo>
                <a:lnTo>
                  <a:pt x="1391" y="2092"/>
                </a:lnTo>
                <a:lnTo>
                  <a:pt x="1402" y="2093"/>
                </a:lnTo>
                <a:lnTo>
                  <a:pt x="1411" y="2092"/>
                </a:lnTo>
                <a:lnTo>
                  <a:pt x="1420" y="2091"/>
                </a:lnTo>
                <a:lnTo>
                  <a:pt x="1430" y="2087"/>
                </a:lnTo>
                <a:lnTo>
                  <a:pt x="1438" y="2085"/>
                </a:lnTo>
                <a:lnTo>
                  <a:pt x="1444" y="2084"/>
                </a:lnTo>
                <a:lnTo>
                  <a:pt x="1451" y="2084"/>
                </a:lnTo>
                <a:lnTo>
                  <a:pt x="1456" y="2079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Freeform 107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841305" y="2144505"/>
            <a:ext cx="1307706" cy="846570"/>
          </a:xfrm>
          <a:custGeom>
            <a:avLst/>
            <a:gdLst>
              <a:gd name="T0" fmla="*/ 1446 w 2577"/>
              <a:gd name="T1" fmla="*/ 1419 h 1584"/>
              <a:gd name="T2" fmla="*/ 1531 w 2577"/>
              <a:gd name="T3" fmla="*/ 1168 h 1584"/>
              <a:gd name="T4" fmla="*/ 1639 w 2577"/>
              <a:gd name="T5" fmla="*/ 1014 h 1584"/>
              <a:gd name="T6" fmla="*/ 1720 w 2577"/>
              <a:gd name="T7" fmla="*/ 863 h 1584"/>
              <a:gd name="T8" fmla="*/ 1800 w 2577"/>
              <a:gd name="T9" fmla="*/ 875 h 1584"/>
              <a:gd name="T10" fmla="*/ 1900 w 2577"/>
              <a:gd name="T11" fmla="*/ 845 h 1584"/>
              <a:gd name="T12" fmla="*/ 2073 w 2577"/>
              <a:gd name="T13" fmla="*/ 743 h 1584"/>
              <a:gd name="T14" fmla="*/ 2344 w 2577"/>
              <a:gd name="T15" fmla="*/ 607 h 1584"/>
              <a:gd name="T16" fmla="*/ 2537 w 2577"/>
              <a:gd name="T17" fmla="*/ 490 h 1584"/>
              <a:gd name="T18" fmla="*/ 2555 w 2577"/>
              <a:gd name="T19" fmla="*/ 408 h 1584"/>
              <a:gd name="T20" fmla="*/ 2517 w 2577"/>
              <a:gd name="T21" fmla="*/ 338 h 1584"/>
              <a:gd name="T22" fmla="*/ 2568 w 2577"/>
              <a:gd name="T23" fmla="*/ 264 h 1584"/>
              <a:gd name="T24" fmla="*/ 2444 w 2577"/>
              <a:gd name="T25" fmla="*/ 281 h 1584"/>
              <a:gd name="T26" fmla="*/ 2201 w 2577"/>
              <a:gd name="T27" fmla="*/ 445 h 1584"/>
              <a:gd name="T28" fmla="*/ 1834 w 2577"/>
              <a:gd name="T29" fmla="*/ 332 h 1584"/>
              <a:gd name="T30" fmla="*/ 1380 w 2577"/>
              <a:gd name="T31" fmla="*/ 46 h 1584"/>
              <a:gd name="T32" fmla="*/ 1291 w 2577"/>
              <a:gd name="T33" fmla="*/ 0 h 1584"/>
              <a:gd name="T34" fmla="*/ 1063 w 2577"/>
              <a:gd name="T35" fmla="*/ 40 h 1584"/>
              <a:gd name="T36" fmla="*/ 878 w 2577"/>
              <a:gd name="T37" fmla="*/ 80 h 1584"/>
              <a:gd name="T38" fmla="*/ 789 w 2577"/>
              <a:gd name="T39" fmla="*/ 214 h 1584"/>
              <a:gd name="T40" fmla="*/ 827 w 2577"/>
              <a:gd name="T41" fmla="*/ 260 h 1584"/>
              <a:gd name="T42" fmla="*/ 841 w 2577"/>
              <a:gd name="T43" fmla="*/ 433 h 1584"/>
              <a:gd name="T44" fmla="*/ 785 w 2577"/>
              <a:gd name="T45" fmla="*/ 449 h 1584"/>
              <a:gd name="T46" fmla="*/ 719 w 2577"/>
              <a:gd name="T47" fmla="*/ 412 h 1584"/>
              <a:gd name="T48" fmla="*/ 686 w 2577"/>
              <a:gd name="T49" fmla="*/ 384 h 1584"/>
              <a:gd name="T50" fmla="*/ 582 w 2577"/>
              <a:gd name="T51" fmla="*/ 373 h 1584"/>
              <a:gd name="T52" fmla="*/ 393 w 2577"/>
              <a:gd name="T53" fmla="*/ 248 h 1584"/>
              <a:gd name="T54" fmla="*/ 338 w 2577"/>
              <a:gd name="T55" fmla="*/ 278 h 1584"/>
              <a:gd name="T56" fmla="*/ 380 w 2577"/>
              <a:gd name="T57" fmla="*/ 401 h 1584"/>
              <a:gd name="T58" fmla="*/ 352 w 2577"/>
              <a:gd name="T59" fmla="*/ 537 h 1584"/>
              <a:gd name="T60" fmla="*/ 357 w 2577"/>
              <a:gd name="T61" fmla="*/ 587 h 1584"/>
              <a:gd name="T62" fmla="*/ 250 w 2577"/>
              <a:gd name="T63" fmla="*/ 661 h 1584"/>
              <a:gd name="T64" fmla="*/ 234 w 2577"/>
              <a:gd name="T65" fmla="*/ 757 h 1584"/>
              <a:gd name="T66" fmla="*/ 350 w 2577"/>
              <a:gd name="T67" fmla="*/ 782 h 1584"/>
              <a:gd name="T68" fmla="*/ 417 w 2577"/>
              <a:gd name="T69" fmla="*/ 729 h 1584"/>
              <a:gd name="T70" fmla="*/ 488 w 2577"/>
              <a:gd name="T71" fmla="*/ 793 h 1584"/>
              <a:gd name="T72" fmla="*/ 361 w 2577"/>
              <a:gd name="T73" fmla="*/ 914 h 1584"/>
              <a:gd name="T74" fmla="*/ 306 w 2577"/>
              <a:gd name="T75" fmla="*/ 970 h 1584"/>
              <a:gd name="T76" fmla="*/ 308 w 2577"/>
              <a:gd name="T77" fmla="*/ 1046 h 1584"/>
              <a:gd name="T78" fmla="*/ 161 w 2577"/>
              <a:gd name="T79" fmla="*/ 1078 h 1584"/>
              <a:gd name="T80" fmla="*/ 84 w 2577"/>
              <a:gd name="T81" fmla="*/ 1155 h 1584"/>
              <a:gd name="T82" fmla="*/ 17 w 2577"/>
              <a:gd name="T83" fmla="*/ 1306 h 1584"/>
              <a:gd name="T84" fmla="*/ 17 w 2577"/>
              <a:gd name="T85" fmla="*/ 1366 h 1584"/>
              <a:gd name="T86" fmla="*/ 42 w 2577"/>
              <a:gd name="T87" fmla="*/ 1511 h 1584"/>
              <a:gd name="T88" fmla="*/ 106 w 2577"/>
              <a:gd name="T89" fmla="*/ 1511 h 1584"/>
              <a:gd name="T90" fmla="*/ 224 w 2577"/>
              <a:gd name="T91" fmla="*/ 1470 h 1584"/>
              <a:gd name="T92" fmla="*/ 313 w 2577"/>
              <a:gd name="T93" fmla="*/ 1464 h 1584"/>
              <a:gd name="T94" fmla="*/ 349 w 2577"/>
              <a:gd name="T95" fmla="*/ 1510 h 1584"/>
              <a:gd name="T96" fmla="*/ 414 w 2577"/>
              <a:gd name="T97" fmla="*/ 1474 h 1584"/>
              <a:gd name="T98" fmla="*/ 474 w 2577"/>
              <a:gd name="T99" fmla="*/ 1451 h 1584"/>
              <a:gd name="T100" fmla="*/ 464 w 2577"/>
              <a:gd name="T101" fmla="*/ 1351 h 1584"/>
              <a:gd name="T102" fmla="*/ 526 w 2577"/>
              <a:gd name="T103" fmla="*/ 1352 h 1584"/>
              <a:gd name="T104" fmla="*/ 655 w 2577"/>
              <a:gd name="T105" fmla="*/ 1388 h 1584"/>
              <a:gd name="T106" fmla="*/ 685 w 2577"/>
              <a:gd name="T107" fmla="*/ 1443 h 1584"/>
              <a:gd name="T108" fmla="*/ 771 w 2577"/>
              <a:gd name="T109" fmla="*/ 1503 h 1584"/>
              <a:gd name="T110" fmla="*/ 994 w 2577"/>
              <a:gd name="T111" fmla="*/ 1502 h 1584"/>
              <a:gd name="T112" fmla="*/ 1097 w 2577"/>
              <a:gd name="T113" fmla="*/ 1498 h 1584"/>
              <a:gd name="T114" fmla="*/ 1296 w 2577"/>
              <a:gd name="T115" fmla="*/ 158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77" h="1584">
                <a:moveTo>
                  <a:pt x="1396" y="1503"/>
                </a:moveTo>
                <a:lnTo>
                  <a:pt x="1398" y="1496"/>
                </a:lnTo>
                <a:lnTo>
                  <a:pt x="1399" y="1490"/>
                </a:lnTo>
                <a:lnTo>
                  <a:pt x="1400" y="1484"/>
                </a:lnTo>
                <a:lnTo>
                  <a:pt x="1403" y="1478"/>
                </a:lnTo>
                <a:lnTo>
                  <a:pt x="1411" y="1464"/>
                </a:lnTo>
                <a:lnTo>
                  <a:pt x="1419" y="1452"/>
                </a:lnTo>
                <a:lnTo>
                  <a:pt x="1428" y="1442"/>
                </a:lnTo>
                <a:lnTo>
                  <a:pt x="1438" y="1430"/>
                </a:lnTo>
                <a:lnTo>
                  <a:pt x="1446" y="1419"/>
                </a:lnTo>
                <a:lnTo>
                  <a:pt x="1451" y="1407"/>
                </a:lnTo>
                <a:lnTo>
                  <a:pt x="1463" y="1371"/>
                </a:lnTo>
                <a:lnTo>
                  <a:pt x="1472" y="1338"/>
                </a:lnTo>
                <a:lnTo>
                  <a:pt x="1479" y="1304"/>
                </a:lnTo>
                <a:lnTo>
                  <a:pt x="1487" y="1271"/>
                </a:lnTo>
                <a:lnTo>
                  <a:pt x="1496" y="1240"/>
                </a:lnTo>
                <a:lnTo>
                  <a:pt x="1507" y="1211"/>
                </a:lnTo>
                <a:lnTo>
                  <a:pt x="1514" y="1196"/>
                </a:lnTo>
                <a:lnTo>
                  <a:pt x="1522" y="1182"/>
                </a:lnTo>
                <a:lnTo>
                  <a:pt x="1531" y="1168"/>
                </a:lnTo>
                <a:lnTo>
                  <a:pt x="1542" y="1154"/>
                </a:lnTo>
                <a:lnTo>
                  <a:pt x="1563" y="1130"/>
                </a:lnTo>
                <a:lnTo>
                  <a:pt x="1594" y="1101"/>
                </a:lnTo>
                <a:lnTo>
                  <a:pt x="1608" y="1085"/>
                </a:lnTo>
                <a:lnTo>
                  <a:pt x="1620" y="1070"/>
                </a:lnTo>
                <a:lnTo>
                  <a:pt x="1624" y="1063"/>
                </a:lnTo>
                <a:lnTo>
                  <a:pt x="1628" y="1057"/>
                </a:lnTo>
                <a:lnTo>
                  <a:pt x="1631" y="1051"/>
                </a:lnTo>
                <a:lnTo>
                  <a:pt x="1631" y="1046"/>
                </a:lnTo>
                <a:lnTo>
                  <a:pt x="1639" y="1014"/>
                </a:lnTo>
                <a:lnTo>
                  <a:pt x="1647" y="981"/>
                </a:lnTo>
                <a:lnTo>
                  <a:pt x="1652" y="963"/>
                </a:lnTo>
                <a:lnTo>
                  <a:pt x="1658" y="947"/>
                </a:lnTo>
                <a:lnTo>
                  <a:pt x="1664" y="933"/>
                </a:lnTo>
                <a:lnTo>
                  <a:pt x="1671" y="918"/>
                </a:lnTo>
                <a:lnTo>
                  <a:pt x="1679" y="905"/>
                </a:lnTo>
                <a:lnTo>
                  <a:pt x="1687" y="891"/>
                </a:lnTo>
                <a:lnTo>
                  <a:pt x="1698" y="881"/>
                </a:lnTo>
                <a:lnTo>
                  <a:pt x="1708" y="871"/>
                </a:lnTo>
                <a:lnTo>
                  <a:pt x="1720" y="863"/>
                </a:lnTo>
                <a:lnTo>
                  <a:pt x="1734" y="858"/>
                </a:lnTo>
                <a:lnTo>
                  <a:pt x="1748" y="854"/>
                </a:lnTo>
                <a:lnTo>
                  <a:pt x="1764" y="853"/>
                </a:lnTo>
                <a:lnTo>
                  <a:pt x="1771" y="853"/>
                </a:lnTo>
                <a:lnTo>
                  <a:pt x="1775" y="853"/>
                </a:lnTo>
                <a:lnTo>
                  <a:pt x="1782" y="853"/>
                </a:lnTo>
                <a:lnTo>
                  <a:pt x="1794" y="853"/>
                </a:lnTo>
                <a:lnTo>
                  <a:pt x="1795" y="861"/>
                </a:lnTo>
                <a:lnTo>
                  <a:pt x="1798" y="870"/>
                </a:lnTo>
                <a:lnTo>
                  <a:pt x="1800" y="875"/>
                </a:lnTo>
                <a:lnTo>
                  <a:pt x="1802" y="879"/>
                </a:lnTo>
                <a:lnTo>
                  <a:pt x="1804" y="882"/>
                </a:lnTo>
                <a:lnTo>
                  <a:pt x="1806" y="883"/>
                </a:lnTo>
                <a:lnTo>
                  <a:pt x="1823" y="882"/>
                </a:lnTo>
                <a:lnTo>
                  <a:pt x="1838" y="879"/>
                </a:lnTo>
                <a:lnTo>
                  <a:pt x="1851" y="875"/>
                </a:lnTo>
                <a:lnTo>
                  <a:pt x="1864" y="869"/>
                </a:lnTo>
                <a:lnTo>
                  <a:pt x="1878" y="862"/>
                </a:lnTo>
                <a:lnTo>
                  <a:pt x="1888" y="854"/>
                </a:lnTo>
                <a:lnTo>
                  <a:pt x="1900" y="845"/>
                </a:lnTo>
                <a:lnTo>
                  <a:pt x="1912" y="835"/>
                </a:lnTo>
                <a:lnTo>
                  <a:pt x="1935" y="815"/>
                </a:lnTo>
                <a:lnTo>
                  <a:pt x="1959" y="797"/>
                </a:lnTo>
                <a:lnTo>
                  <a:pt x="1972" y="789"/>
                </a:lnTo>
                <a:lnTo>
                  <a:pt x="1986" y="781"/>
                </a:lnTo>
                <a:lnTo>
                  <a:pt x="2000" y="774"/>
                </a:lnTo>
                <a:lnTo>
                  <a:pt x="2017" y="769"/>
                </a:lnTo>
                <a:lnTo>
                  <a:pt x="2036" y="761"/>
                </a:lnTo>
                <a:lnTo>
                  <a:pt x="2056" y="751"/>
                </a:lnTo>
                <a:lnTo>
                  <a:pt x="2073" y="743"/>
                </a:lnTo>
                <a:lnTo>
                  <a:pt x="2091" y="734"/>
                </a:lnTo>
                <a:lnTo>
                  <a:pt x="2124" y="714"/>
                </a:lnTo>
                <a:lnTo>
                  <a:pt x="2157" y="694"/>
                </a:lnTo>
                <a:lnTo>
                  <a:pt x="2192" y="673"/>
                </a:lnTo>
                <a:lnTo>
                  <a:pt x="2228" y="654"/>
                </a:lnTo>
                <a:lnTo>
                  <a:pt x="2247" y="645"/>
                </a:lnTo>
                <a:lnTo>
                  <a:pt x="2268" y="635"/>
                </a:lnTo>
                <a:lnTo>
                  <a:pt x="2289" y="626"/>
                </a:lnTo>
                <a:lnTo>
                  <a:pt x="2312" y="618"/>
                </a:lnTo>
                <a:lnTo>
                  <a:pt x="2344" y="607"/>
                </a:lnTo>
                <a:lnTo>
                  <a:pt x="2381" y="593"/>
                </a:lnTo>
                <a:lnTo>
                  <a:pt x="2401" y="585"/>
                </a:lnTo>
                <a:lnTo>
                  <a:pt x="2421" y="575"/>
                </a:lnTo>
                <a:lnTo>
                  <a:pt x="2443" y="565"/>
                </a:lnTo>
                <a:lnTo>
                  <a:pt x="2463" y="554"/>
                </a:lnTo>
                <a:lnTo>
                  <a:pt x="2481" y="541"/>
                </a:lnTo>
                <a:lnTo>
                  <a:pt x="2500" y="528"/>
                </a:lnTo>
                <a:lnTo>
                  <a:pt x="2516" y="514"/>
                </a:lnTo>
                <a:lnTo>
                  <a:pt x="2531" y="498"/>
                </a:lnTo>
                <a:lnTo>
                  <a:pt x="2537" y="490"/>
                </a:lnTo>
                <a:lnTo>
                  <a:pt x="2543" y="482"/>
                </a:lnTo>
                <a:lnTo>
                  <a:pt x="2547" y="473"/>
                </a:lnTo>
                <a:lnTo>
                  <a:pt x="2552" y="464"/>
                </a:lnTo>
                <a:lnTo>
                  <a:pt x="2555" y="456"/>
                </a:lnTo>
                <a:lnTo>
                  <a:pt x="2557" y="445"/>
                </a:lnTo>
                <a:lnTo>
                  <a:pt x="2559" y="436"/>
                </a:lnTo>
                <a:lnTo>
                  <a:pt x="2559" y="426"/>
                </a:lnTo>
                <a:lnTo>
                  <a:pt x="2559" y="420"/>
                </a:lnTo>
                <a:lnTo>
                  <a:pt x="2557" y="413"/>
                </a:lnTo>
                <a:lnTo>
                  <a:pt x="2555" y="408"/>
                </a:lnTo>
                <a:lnTo>
                  <a:pt x="2552" y="401"/>
                </a:lnTo>
                <a:lnTo>
                  <a:pt x="2545" y="392"/>
                </a:lnTo>
                <a:lnTo>
                  <a:pt x="2537" y="382"/>
                </a:lnTo>
                <a:lnTo>
                  <a:pt x="2531" y="373"/>
                </a:lnTo>
                <a:lnTo>
                  <a:pt x="2524" y="365"/>
                </a:lnTo>
                <a:lnTo>
                  <a:pt x="2521" y="361"/>
                </a:lnTo>
                <a:lnTo>
                  <a:pt x="2519" y="356"/>
                </a:lnTo>
                <a:lnTo>
                  <a:pt x="2517" y="352"/>
                </a:lnTo>
                <a:lnTo>
                  <a:pt x="2517" y="348"/>
                </a:lnTo>
                <a:lnTo>
                  <a:pt x="2517" y="338"/>
                </a:lnTo>
                <a:lnTo>
                  <a:pt x="2519" y="332"/>
                </a:lnTo>
                <a:lnTo>
                  <a:pt x="2521" y="324"/>
                </a:lnTo>
                <a:lnTo>
                  <a:pt x="2524" y="318"/>
                </a:lnTo>
                <a:lnTo>
                  <a:pt x="2531" y="308"/>
                </a:lnTo>
                <a:lnTo>
                  <a:pt x="2540" y="298"/>
                </a:lnTo>
                <a:lnTo>
                  <a:pt x="2548" y="289"/>
                </a:lnTo>
                <a:lnTo>
                  <a:pt x="2557" y="280"/>
                </a:lnTo>
                <a:lnTo>
                  <a:pt x="2561" y="274"/>
                </a:lnTo>
                <a:lnTo>
                  <a:pt x="2565" y="269"/>
                </a:lnTo>
                <a:lnTo>
                  <a:pt x="2568" y="264"/>
                </a:lnTo>
                <a:lnTo>
                  <a:pt x="2571" y="257"/>
                </a:lnTo>
                <a:lnTo>
                  <a:pt x="2577" y="245"/>
                </a:lnTo>
                <a:lnTo>
                  <a:pt x="2559" y="246"/>
                </a:lnTo>
                <a:lnTo>
                  <a:pt x="2540" y="248"/>
                </a:lnTo>
                <a:lnTo>
                  <a:pt x="2523" y="250"/>
                </a:lnTo>
                <a:lnTo>
                  <a:pt x="2505" y="256"/>
                </a:lnTo>
                <a:lnTo>
                  <a:pt x="2489" y="261"/>
                </a:lnTo>
                <a:lnTo>
                  <a:pt x="2475" y="266"/>
                </a:lnTo>
                <a:lnTo>
                  <a:pt x="2459" y="273"/>
                </a:lnTo>
                <a:lnTo>
                  <a:pt x="2444" y="281"/>
                </a:lnTo>
                <a:lnTo>
                  <a:pt x="2416" y="298"/>
                </a:lnTo>
                <a:lnTo>
                  <a:pt x="2389" y="318"/>
                </a:lnTo>
                <a:lnTo>
                  <a:pt x="2363" y="338"/>
                </a:lnTo>
                <a:lnTo>
                  <a:pt x="2337" y="360"/>
                </a:lnTo>
                <a:lnTo>
                  <a:pt x="2311" y="380"/>
                </a:lnTo>
                <a:lnTo>
                  <a:pt x="2285" y="400"/>
                </a:lnTo>
                <a:lnTo>
                  <a:pt x="2259" y="417"/>
                </a:lnTo>
                <a:lnTo>
                  <a:pt x="2231" y="433"/>
                </a:lnTo>
                <a:lnTo>
                  <a:pt x="2216" y="440"/>
                </a:lnTo>
                <a:lnTo>
                  <a:pt x="2201" y="445"/>
                </a:lnTo>
                <a:lnTo>
                  <a:pt x="2187" y="450"/>
                </a:lnTo>
                <a:lnTo>
                  <a:pt x="2171" y="454"/>
                </a:lnTo>
                <a:lnTo>
                  <a:pt x="2153" y="456"/>
                </a:lnTo>
                <a:lnTo>
                  <a:pt x="2137" y="457"/>
                </a:lnTo>
                <a:lnTo>
                  <a:pt x="2120" y="457"/>
                </a:lnTo>
                <a:lnTo>
                  <a:pt x="2101" y="456"/>
                </a:lnTo>
                <a:lnTo>
                  <a:pt x="2071" y="442"/>
                </a:lnTo>
                <a:lnTo>
                  <a:pt x="2011" y="416"/>
                </a:lnTo>
                <a:lnTo>
                  <a:pt x="1928" y="377"/>
                </a:lnTo>
                <a:lnTo>
                  <a:pt x="1834" y="332"/>
                </a:lnTo>
                <a:lnTo>
                  <a:pt x="1734" y="282"/>
                </a:lnTo>
                <a:lnTo>
                  <a:pt x="1636" y="233"/>
                </a:lnTo>
                <a:lnTo>
                  <a:pt x="1550" y="188"/>
                </a:lnTo>
                <a:lnTo>
                  <a:pt x="1482" y="149"/>
                </a:lnTo>
                <a:lnTo>
                  <a:pt x="1467" y="138"/>
                </a:lnTo>
                <a:lnTo>
                  <a:pt x="1454" y="128"/>
                </a:lnTo>
                <a:lnTo>
                  <a:pt x="1440" y="114"/>
                </a:lnTo>
                <a:lnTo>
                  <a:pt x="1428" y="101"/>
                </a:lnTo>
                <a:lnTo>
                  <a:pt x="1404" y="74"/>
                </a:lnTo>
                <a:lnTo>
                  <a:pt x="1380" y="46"/>
                </a:lnTo>
                <a:lnTo>
                  <a:pt x="1370" y="34"/>
                </a:lnTo>
                <a:lnTo>
                  <a:pt x="1358" y="24"/>
                </a:lnTo>
                <a:lnTo>
                  <a:pt x="1346" y="14"/>
                </a:lnTo>
                <a:lnTo>
                  <a:pt x="1332" y="8"/>
                </a:lnTo>
                <a:lnTo>
                  <a:pt x="1326" y="5"/>
                </a:lnTo>
                <a:lnTo>
                  <a:pt x="1320" y="2"/>
                </a:lnTo>
                <a:lnTo>
                  <a:pt x="1312" y="1"/>
                </a:lnTo>
                <a:lnTo>
                  <a:pt x="1306" y="0"/>
                </a:lnTo>
                <a:lnTo>
                  <a:pt x="1299" y="0"/>
                </a:lnTo>
                <a:lnTo>
                  <a:pt x="1291" y="0"/>
                </a:lnTo>
                <a:lnTo>
                  <a:pt x="1284" y="2"/>
                </a:lnTo>
                <a:lnTo>
                  <a:pt x="1276" y="4"/>
                </a:lnTo>
                <a:lnTo>
                  <a:pt x="1259" y="10"/>
                </a:lnTo>
                <a:lnTo>
                  <a:pt x="1242" y="16"/>
                </a:lnTo>
                <a:lnTo>
                  <a:pt x="1226" y="21"/>
                </a:lnTo>
                <a:lnTo>
                  <a:pt x="1209" y="25"/>
                </a:lnTo>
                <a:lnTo>
                  <a:pt x="1174" y="32"/>
                </a:lnTo>
                <a:lnTo>
                  <a:pt x="1138" y="36"/>
                </a:lnTo>
                <a:lnTo>
                  <a:pt x="1101" y="38"/>
                </a:lnTo>
                <a:lnTo>
                  <a:pt x="1063" y="40"/>
                </a:lnTo>
                <a:lnTo>
                  <a:pt x="1023" y="40"/>
                </a:lnTo>
                <a:lnTo>
                  <a:pt x="982" y="40"/>
                </a:lnTo>
                <a:lnTo>
                  <a:pt x="961" y="40"/>
                </a:lnTo>
                <a:lnTo>
                  <a:pt x="943" y="37"/>
                </a:lnTo>
                <a:lnTo>
                  <a:pt x="926" y="33"/>
                </a:lnTo>
                <a:lnTo>
                  <a:pt x="909" y="28"/>
                </a:lnTo>
                <a:lnTo>
                  <a:pt x="903" y="42"/>
                </a:lnTo>
                <a:lnTo>
                  <a:pt x="895" y="56"/>
                </a:lnTo>
                <a:lnTo>
                  <a:pt x="887" y="68"/>
                </a:lnTo>
                <a:lnTo>
                  <a:pt x="878" y="80"/>
                </a:lnTo>
                <a:lnTo>
                  <a:pt x="858" y="101"/>
                </a:lnTo>
                <a:lnTo>
                  <a:pt x="838" y="121"/>
                </a:lnTo>
                <a:lnTo>
                  <a:pt x="827" y="132"/>
                </a:lnTo>
                <a:lnTo>
                  <a:pt x="819" y="142"/>
                </a:lnTo>
                <a:lnTo>
                  <a:pt x="810" y="153"/>
                </a:lnTo>
                <a:lnTo>
                  <a:pt x="803" y="164"/>
                </a:lnTo>
                <a:lnTo>
                  <a:pt x="797" y="176"/>
                </a:lnTo>
                <a:lnTo>
                  <a:pt x="793" y="188"/>
                </a:lnTo>
                <a:lnTo>
                  <a:pt x="790" y="201"/>
                </a:lnTo>
                <a:lnTo>
                  <a:pt x="789" y="214"/>
                </a:lnTo>
                <a:lnTo>
                  <a:pt x="789" y="224"/>
                </a:lnTo>
                <a:lnTo>
                  <a:pt x="790" y="230"/>
                </a:lnTo>
                <a:lnTo>
                  <a:pt x="791" y="236"/>
                </a:lnTo>
                <a:lnTo>
                  <a:pt x="794" y="240"/>
                </a:lnTo>
                <a:lnTo>
                  <a:pt x="801" y="245"/>
                </a:lnTo>
                <a:lnTo>
                  <a:pt x="807" y="249"/>
                </a:lnTo>
                <a:lnTo>
                  <a:pt x="815" y="252"/>
                </a:lnTo>
                <a:lnTo>
                  <a:pt x="822" y="254"/>
                </a:lnTo>
                <a:lnTo>
                  <a:pt x="825" y="257"/>
                </a:lnTo>
                <a:lnTo>
                  <a:pt x="827" y="260"/>
                </a:lnTo>
                <a:lnTo>
                  <a:pt x="829" y="264"/>
                </a:lnTo>
                <a:lnTo>
                  <a:pt x="831" y="269"/>
                </a:lnTo>
                <a:lnTo>
                  <a:pt x="837" y="289"/>
                </a:lnTo>
                <a:lnTo>
                  <a:pt x="841" y="309"/>
                </a:lnTo>
                <a:lnTo>
                  <a:pt x="842" y="328"/>
                </a:lnTo>
                <a:lnTo>
                  <a:pt x="843" y="346"/>
                </a:lnTo>
                <a:lnTo>
                  <a:pt x="843" y="381"/>
                </a:lnTo>
                <a:lnTo>
                  <a:pt x="843" y="414"/>
                </a:lnTo>
                <a:lnTo>
                  <a:pt x="842" y="424"/>
                </a:lnTo>
                <a:lnTo>
                  <a:pt x="841" y="433"/>
                </a:lnTo>
                <a:lnTo>
                  <a:pt x="838" y="440"/>
                </a:lnTo>
                <a:lnTo>
                  <a:pt x="834" y="446"/>
                </a:lnTo>
                <a:lnTo>
                  <a:pt x="830" y="450"/>
                </a:lnTo>
                <a:lnTo>
                  <a:pt x="825" y="453"/>
                </a:lnTo>
                <a:lnTo>
                  <a:pt x="819" y="456"/>
                </a:lnTo>
                <a:lnTo>
                  <a:pt x="813" y="456"/>
                </a:lnTo>
                <a:lnTo>
                  <a:pt x="805" y="456"/>
                </a:lnTo>
                <a:lnTo>
                  <a:pt x="797" y="454"/>
                </a:lnTo>
                <a:lnTo>
                  <a:pt x="790" y="452"/>
                </a:lnTo>
                <a:lnTo>
                  <a:pt x="785" y="449"/>
                </a:lnTo>
                <a:lnTo>
                  <a:pt x="779" y="445"/>
                </a:lnTo>
                <a:lnTo>
                  <a:pt x="775" y="441"/>
                </a:lnTo>
                <a:lnTo>
                  <a:pt x="771" y="437"/>
                </a:lnTo>
                <a:lnTo>
                  <a:pt x="767" y="432"/>
                </a:lnTo>
                <a:lnTo>
                  <a:pt x="755" y="410"/>
                </a:lnTo>
                <a:lnTo>
                  <a:pt x="741" y="389"/>
                </a:lnTo>
                <a:lnTo>
                  <a:pt x="735" y="398"/>
                </a:lnTo>
                <a:lnTo>
                  <a:pt x="727" y="406"/>
                </a:lnTo>
                <a:lnTo>
                  <a:pt x="723" y="409"/>
                </a:lnTo>
                <a:lnTo>
                  <a:pt x="719" y="412"/>
                </a:lnTo>
                <a:lnTo>
                  <a:pt x="715" y="413"/>
                </a:lnTo>
                <a:lnTo>
                  <a:pt x="710" y="414"/>
                </a:lnTo>
                <a:lnTo>
                  <a:pt x="706" y="413"/>
                </a:lnTo>
                <a:lnTo>
                  <a:pt x="702" y="410"/>
                </a:lnTo>
                <a:lnTo>
                  <a:pt x="698" y="408"/>
                </a:lnTo>
                <a:lnTo>
                  <a:pt x="694" y="404"/>
                </a:lnTo>
                <a:lnTo>
                  <a:pt x="690" y="398"/>
                </a:lnTo>
                <a:lnTo>
                  <a:pt x="689" y="393"/>
                </a:lnTo>
                <a:lnTo>
                  <a:pt x="687" y="389"/>
                </a:lnTo>
                <a:lnTo>
                  <a:pt x="686" y="384"/>
                </a:lnTo>
                <a:lnTo>
                  <a:pt x="666" y="384"/>
                </a:lnTo>
                <a:lnTo>
                  <a:pt x="651" y="384"/>
                </a:lnTo>
                <a:lnTo>
                  <a:pt x="639" y="384"/>
                </a:lnTo>
                <a:lnTo>
                  <a:pt x="626" y="384"/>
                </a:lnTo>
                <a:lnTo>
                  <a:pt x="615" y="384"/>
                </a:lnTo>
                <a:lnTo>
                  <a:pt x="606" y="382"/>
                </a:lnTo>
                <a:lnTo>
                  <a:pt x="599" y="381"/>
                </a:lnTo>
                <a:lnTo>
                  <a:pt x="593" y="378"/>
                </a:lnTo>
                <a:lnTo>
                  <a:pt x="587" y="376"/>
                </a:lnTo>
                <a:lnTo>
                  <a:pt x="582" y="373"/>
                </a:lnTo>
                <a:lnTo>
                  <a:pt x="579" y="369"/>
                </a:lnTo>
                <a:lnTo>
                  <a:pt x="575" y="365"/>
                </a:lnTo>
                <a:lnTo>
                  <a:pt x="565" y="345"/>
                </a:lnTo>
                <a:lnTo>
                  <a:pt x="547" y="324"/>
                </a:lnTo>
                <a:lnTo>
                  <a:pt x="521" y="306"/>
                </a:lnTo>
                <a:lnTo>
                  <a:pt x="495" y="292"/>
                </a:lnTo>
                <a:lnTo>
                  <a:pt x="470" y="280"/>
                </a:lnTo>
                <a:lnTo>
                  <a:pt x="445" y="269"/>
                </a:lnTo>
                <a:lnTo>
                  <a:pt x="420" y="258"/>
                </a:lnTo>
                <a:lnTo>
                  <a:pt x="393" y="248"/>
                </a:lnTo>
                <a:lnTo>
                  <a:pt x="366" y="238"/>
                </a:lnTo>
                <a:lnTo>
                  <a:pt x="337" y="226"/>
                </a:lnTo>
                <a:lnTo>
                  <a:pt x="333" y="233"/>
                </a:lnTo>
                <a:lnTo>
                  <a:pt x="332" y="237"/>
                </a:lnTo>
                <a:lnTo>
                  <a:pt x="332" y="240"/>
                </a:lnTo>
                <a:lnTo>
                  <a:pt x="333" y="242"/>
                </a:lnTo>
                <a:lnTo>
                  <a:pt x="336" y="250"/>
                </a:lnTo>
                <a:lnTo>
                  <a:pt x="337" y="264"/>
                </a:lnTo>
                <a:lnTo>
                  <a:pt x="337" y="270"/>
                </a:lnTo>
                <a:lnTo>
                  <a:pt x="338" y="278"/>
                </a:lnTo>
                <a:lnTo>
                  <a:pt x="341" y="286"/>
                </a:lnTo>
                <a:lnTo>
                  <a:pt x="344" y="293"/>
                </a:lnTo>
                <a:lnTo>
                  <a:pt x="350" y="308"/>
                </a:lnTo>
                <a:lnTo>
                  <a:pt x="358" y="324"/>
                </a:lnTo>
                <a:lnTo>
                  <a:pt x="366" y="340"/>
                </a:lnTo>
                <a:lnTo>
                  <a:pt x="373" y="358"/>
                </a:lnTo>
                <a:lnTo>
                  <a:pt x="376" y="368"/>
                </a:lnTo>
                <a:lnTo>
                  <a:pt x="377" y="378"/>
                </a:lnTo>
                <a:lnTo>
                  <a:pt x="378" y="389"/>
                </a:lnTo>
                <a:lnTo>
                  <a:pt x="380" y="401"/>
                </a:lnTo>
                <a:lnTo>
                  <a:pt x="378" y="421"/>
                </a:lnTo>
                <a:lnTo>
                  <a:pt x="374" y="437"/>
                </a:lnTo>
                <a:lnTo>
                  <a:pt x="370" y="450"/>
                </a:lnTo>
                <a:lnTo>
                  <a:pt x="364" y="464"/>
                </a:lnTo>
                <a:lnTo>
                  <a:pt x="358" y="477"/>
                </a:lnTo>
                <a:lnTo>
                  <a:pt x="354" y="490"/>
                </a:lnTo>
                <a:lnTo>
                  <a:pt x="350" y="505"/>
                </a:lnTo>
                <a:lnTo>
                  <a:pt x="349" y="522"/>
                </a:lnTo>
                <a:lnTo>
                  <a:pt x="350" y="530"/>
                </a:lnTo>
                <a:lnTo>
                  <a:pt x="352" y="537"/>
                </a:lnTo>
                <a:lnTo>
                  <a:pt x="354" y="543"/>
                </a:lnTo>
                <a:lnTo>
                  <a:pt x="358" y="549"/>
                </a:lnTo>
                <a:lnTo>
                  <a:pt x="361" y="553"/>
                </a:lnTo>
                <a:lnTo>
                  <a:pt x="365" y="558"/>
                </a:lnTo>
                <a:lnTo>
                  <a:pt x="366" y="563"/>
                </a:lnTo>
                <a:lnTo>
                  <a:pt x="368" y="570"/>
                </a:lnTo>
                <a:lnTo>
                  <a:pt x="366" y="575"/>
                </a:lnTo>
                <a:lnTo>
                  <a:pt x="365" y="579"/>
                </a:lnTo>
                <a:lnTo>
                  <a:pt x="361" y="585"/>
                </a:lnTo>
                <a:lnTo>
                  <a:pt x="357" y="587"/>
                </a:lnTo>
                <a:lnTo>
                  <a:pt x="348" y="593"/>
                </a:lnTo>
                <a:lnTo>
                  <a:pt x="336" y="597"/>
                </a:lnTo>
                <a:lnTo>
                  <a:pt x="312" y="602"/>
                </a:lnTo>
                <a:lnTo>
                  <a:pt x="294" y="606"/>
                </a:lnTo>
                <a:lnTo>
                  <a:pt x="290" y="609"/>
                </a:lnTo>
                <a:lnTo>
                  <a:pt x="285" y="614"/>
                </a:lnTo>
                <a:lnTo>
                  <a:pt x="280" y="619"/>
                </a:lnTo>
                <a:lnTo>
                  <a:pt x="273" y="626"/>
                </a:lnTo>
                <a:lnTo>
                  <a:pt x="261" y="642"/>
                </a:lnTo>
                <a:lnTo>
                  <a:pt x="250" y="661"/>
                </a:lnTo>
                <a:lnTo>
                  <a:pt x="240" y="682"/>
                </a:lnTo>
                <a:lnTo>
                  <a:pt x="230" y="702"/>
                </a:lnTo>
                <a:lnTo>
                  <a:pt x="228" y="711"/>
                </a:lnTo>
                <a:lnTo>
                  <a:pt x="225" y="722"/>
                </a:lnTo>
                <a:lnTo>
                  <a:pt x="224" y="730"/>
                </a:lnTo>
                <a:lnTo>
                  <a:pt x="222" y="739"/>
                </a:lnTo>
                <a:lnTo>
                  <a:pt x="224" y="743"/>
                </a:lnTo>
                <a:lnTo>
                  <a:pt x="226" y="747"/>
                </a:lnTo>
                <a:lnTo>
                  <a:pt x="229" y="753"/>
                </a:lnTo>
                <a:lnTo>
                  <a:pt x="234" y="757"/>
                </a:lnTo>
                <a:lnTo>
                  <a:pt x="248" y="766"/>
                </a:lnTo>
                <a:lnTo>
                  <a:pt x="264" y="775"/>
                </a:lnTo>
                <a:lnTo>
                  <a:pt x="281" y="782"/>
                </a:lnTo>
                <a:lnTo>
                  <a:pt x="298" y="787"/>
                </a:lnTo>
                <a:lnTo>
                  <a:pt x="316" y="791"/>
                </a:lnTo>
                <a:lnTo>
                  <a:pt x="332" y="793"/>
                </a:lnTo>
                <a:lnTo>
                  <a:pt x="337" y="793"/>
                </a:lnTo>
                <a:lnTo>
                  <a:pt x="341" y="790"/>
                </a:lnTo>
                <a:lnTo>
                  <a:pt x="346" y="787"/>
                </a:lnTo>
                <a:lnTo>
                  <a:pt x="350" y="782"/>
                </a:lnTo>
                <a:lnTo>
                  <a:pt x="358" y="771"/>
                </a:lnTo>
                <a:lnTo>
                  <a:pt x="365" y="759"/>
                </a:lnTo>
                <a:lnTo>
                  <a:pt x="373" y="747"/>
                </a:lnTo>
                <a:lnTo>
                  <a:pt x="381" y="737"/>
                </a:lnTo>
                <a:lnTo>
                  <a:pt x="386" y="733"/>
                </a:lnTo>
                <a:lnTo>
                  <a:pt x="392" y="730"/>
                </a:lnTo>
                <a:lnTo>
                  <a:pt x="397" y="727"/>
                </a:lnTo>
                <a:lnTo>
                  <a:pt x="404" y="726"/>
                </a:lnTo>
                <a:lnTo>
                  <a:pt x="410" y="727"/>
                </a:lnTo>
                <a:lnTo>
                  <a:pt x="417" y="729"/>
                </a:lnTo>
                <a:lnTo>
                  <a:pt x="425" y="731"/>
                </a:lnTo>
                <a:lnTo>
                  <a:pt x="432" y="734"/>
                </a:lnTo>
                <a:lnTo>
                  <a:pt x="446" y="741"/>
                </a:lnTo>
                <a:lnTo>
                  <a:pt x="460" y="751"/>
                </a:lnTo>
                <a:lnTo>
                  <a:pt x="470" y="762"/>
                </a:lnTo>
                <a:lnTo>
                  <a:pt x="480" y="773"/>
                </a:lnTo>
                <a:lnTo>
                  <a:pt x="484" y="778"/>
                </a:lnTo>
                <a:lnTo>
                  <a:pt x="485" y="783"/>
                </a:lnTo>
                <a:lnTo>
                  <a:pt x="488" y="789"/>
                </a:lnTo>
                <a:lnTo>
                  <a:pt x="488" y="793"/>
                </a:lnTo>
                <a:lnTo>
                  <a:pt x="486" y="798"/>
                </a:lnTo>
                <a:lnTo>
                  <a:pt x="484" y="803"/>
                </a:lnTo>
                <a:lnTo>
                  <a:pt x="478" y="810"/>
                </a:lnTo>
                <a:lnTo>
                  <a:pt x="472" y="818"/>
                </a:lnTo>
                <a:lnTo>
                  <a:pt x="454" y="834"/>
                </a:lnTo>
                <a:lnTo>
                  <a:pt x="433" y="851"/>
                </a:lnTo>
                <a:lnTo>
                  <a:pt x="412" y="869"/>
                </a:lnTo>
                <a:lnTo>
                  <a:pt x="392" y="885"/>
                </a:lnTo>
                <a:lnTo>
                  <a:pt x="373" y="901"/>
                </a:lnTo>
                <a:lnTo>
                  <a:pt x="361" y="914"/>
                </a:lnTo>
                <a:lnTo>
                  <a:pt x="356" y="919"/>
                </a:lnTo>
                <a:lnTo>
                  <a:pt x="349" y="925"/>
                </a:lnTo>
                <a:lnTo>
                  <a:pt x="342" y="930"/>
                </a:lnTo>
                <a:lnTo>
                  <a:pt x="334" y="934"/>
                </a:lnTo>
                <a:lnTo>
                  <a:pt x="318" y="942"/>
                </a:lnTo>
                <a:lnTo>
                  <a:pt x="308" y="950"/>
                </a:lnTo>
                <a:lnTo>
                  <a:pt x="305" y="954"/>
                </a:lnTo>
                <a:lnTo>
                  <a:pt x="304" y="958"/>
                </a:lnTo>
                <a:lnTo>
                  <a:pt x="305" y="963"/>
                </a:lnTo>
                <a:lnTo>
                  <a:pt x="306" y="970"/>
                </a:lnTo>
                <a:lnTo>
                  <a:pt x="313" y="983"/>
                </a:lnTo>
                <a:lnTo>
                  <a:pt x="321" y="998"/>
                </a:lnTo>
                <a:lnTo>
                  <a:pt x="324" y="1005"/>
                </a:lnTo>
                <a:lnTo>
                  <a:pt x="326" y="1013"/>
                </a:lnTo>
                <a:lnTo>
                  <a:pt x="328" y="1019"/>
                </a:lnTo>
                <a:lnTo>
                  <a:pt x="328" y="1026"/>
                </a:lnTo>
                <a:lnTo>
                  <a:pt x="325" y="1031"/>
                </a:lnTo>
                <a:lnTo>
                  <a:pt x="322" y="1037"/>
                </a:lnTo>
                <a:lnTo>
                  <a:pt x="316" y="1042"/>
                </a:lnTo>
                <a:lnTo>
                  <a:pt x="308" y="1046"/>
                </a:lnTo>
                <a:lnTo>
                  <a:pt x="293" y="1053"/>
                </a:lnTo>
                <a:lnTo>
                  <a:pt x="277" y="1058"/>
                </a:lnTo>
                <a:lnTo>
                  <a:pt x="261" y="1063"/>
                </a:lnTo>
                <a:lnTo>
                  <a:pt x="244" y="1067"/>
                </a:lnTo>
                <a:lnTo>
                  <a:pt x="226" y="1071"/>
                </a:lnTo>
                <a:lnTo>
                  <a:pt x="210" y="1074"/>
                </a:lnTo>
                <a:lnTo>
                  <a:pt x="194" y="1075"/>
                </a:lnTo>
                <a:lnTo>
                  <a:pt x="181" y="1077"/>
                </a:lnTo>
                <a:lnTo>
                  <a:pt x="170" y="1077"/>
                </a:lnTo>
                <a:lnTo>
                  <a:pt x="161" y="1078"/>
                </a:lnTo>
                <a:lnTo>
                  <a:pt x="153" y="1079"/>
                </a:lnTo>
                <a:lnTo>
                  <a:pt x="145" y="1082"/>
                </a:lnTo>
                <a:lnTo>
                  <a:pt x="137" y="1086"/>
                </a:lnTo>
                <a:lnTo>
                  <a:pt x="130" y="1090"/>
                </a:lnTo>
                <a:lnTo>
                  <a:pt x="124" y="1094"/>
                </a:lnTo>
                <a:lnTo>
                  <a:pt x="118" y="1099"/>
                </a:lnTo>
                <a:lnTo>
                  <a:pt x="108" y="1111"/>
                </a:lnTo>
                <a:lnTo>
                  <a:pt x="98" y="1124"/>
                </a:lnTo>
                <a:lnTo>
                  <a:pt x="90" y="1139"/>
                </a:lnTo>
                <a:lnTo>
                  <a:pt x="84" y="1155"/>
                </a:lnTo>
                <a:lnTo>
                  <a:pt x="73" y="1190"/>
                </a:lnTo>
                <a:lnTo>
                  <a:pt x="64" y="1223"/>
                </a:lnTo>
                <a:lnTo>
                  <a:pt x="58" y="1239"/>
                </a:lnTo>
                <a:lnTo>
                  <a:pt x="54" y="1255"/>
                </a:lnTo>
                <a:lnTo>
                  <a:pt x="48" y="1268"/>
                </a:lnTo>
                <a:lnTo>
                  <a:pt x="42" y="1280"/>
                </a:lnTo>
                <a:lnTo>
                  <a:pt x="37" y="1288"/>
                </a:lnTo>
                <a:lnTo>
                  <a:pt x="30" y="1295"/>
                </a:lnTo>
                <a:lnTo>
                  <a:pt x="24" y="1300"/>
                </a:lnTo>
                <a:lnTo>
                  <a:pt x="17" y="1306"/>
                </a:lnTo>
                <a:lnTo>
                  <a:pt x="10" y="1312"/>
                </a:lnTo>
                <a:lnTo>
                  <a:pt x="5" y="1319"/>
                </a:lnTo>
                <a:lnTo>
                  <a:pt x="2" y="1324"/>
                </a:lnTo>
                <a:lnTo>
                  <a:pt x="1" y="1328"/>
                </a:lnTo>
                <a:lnTo>
                  <a:pt x="0" y="1335"/>
                </a:lnTo>
                <a:lnTo>
                  <a:pt x="0" y="1340"/>
                </a:lnTo>
                <a:lnTo>
                  <a:pt x="1" y="1348"/>
                </a:lnTo>
                <a:lnTo>
                  <a:pt x="5" y="1356"/>
                </a:lnTo>
                <a:lnTo>
                  <a:pt x="10" y="1362"/>
                </a:lnTo>
                <a:lnTo>
                  <a:pt x="17" y="1366"/>
                </a:lnTo>
                <a:lnTo>
                  <a:pt x="30" y="1372"/>
                </a:lnTo>
                <a:lnTo>
                  <a:pt x="42" y="1376"/>
                </a:lnTo>
                <a:lnTo>
                  <a:pt x="12" y="1450"/>
                </a:lnTo>
                <a:lnTo>
                  <a:pt x="17" y="1454"/>
                </a:lnTo>
                <a:lnTo>
                  <a:pt x="21" y="1458"/>
                </a:lnTo>
                <a:lnTo>
                  <a:pt x="25" y="1464"/>
                </a:lnTo>
                <a:lnTo>
                  <a:pt x="28" y="1470"/>
                </a:lnTo>
                <a:lnTo>
                  <a:pt x="33" y="1484"/>
                </a:lnTo>
                <a:lnTo>
                  <a:pt x="37" y="1498"/>
                </a:lnTo>
                <a:lnTo>
                  <a:pt x="42" y="1511"/>
                </a:lnTo>
                <a:lnTo>
                  <a:pt x="49" y="1523"/>
                </a:lnTo>
                <a:lnTo>
                  <a:pt x="53" y="1527"/>
                </a:lnTo>
                <a:lnTo>
                  <a:pt x="58" y="1531"/>
                </a:lnTo>
                <a:lnTo>
                  <a:pt x="65" y="1532"/>
                </a:lnTo>
                <a:lnTo>
                  <a:pt x="72" y="1534"/>
                </a:lnTo>
                <a:lnTo>
                  <a:pt x="78" y="1532"/>
                </a:lnTo>
                <a:lnTo>
                  <a:pt x="85" y="1531"/>
                </a:lnTo>
                <a:lnTo>
                  <a:pt x="90" y="1527"/>
                </a:lnTo>
                <a:lnTo>
                  <a:pt x="96" y="1522"/>
                </a:lnTo>
                <a:lnTo>
                  <a:pt x="106" y="1511"/>
                </a:lnTo>
                <a:lnTo>
                  <a:pt x="117" y="1498"/>
                </a:lnTo>
                <a:lnTo>
                  <a:pt x="129" y="1484"/>
                </a:lnTo>
                <a:lnTo>
                  <a:pt x="144" y="1472"/>
                </a:lnTo>
                <a:lnTo>
                  <a:pt x="152" y="1468"/>
                </a:lnTo>
                <a:lnTo>
                  <a:pt x="160" y="1464"/>
                </a:lnTo>
                <a:lnTo>
                  <a:pt x="170" y="1462"/>
                </a:lnTo>
                <a:lnTo>
                  <a:pt x="181" y="1462"/>
                </a:lnTo>
                <a:lnTo>
                  <a:pt x="198" y="1463"/>
                </a:lnTo>
                <a:lnTo>
                  <a:pt x="214" y="1467"/>
                </a:lnTo>
                <a:lnTo>
                  <a:pt x="224" y="1470"/>
                </a:lnTo>
                <a:lnTo>
                  <a:pt x="232" y="1471"/>
                </a:lnTo>
                <a:lnTo>
                  <a:pt x="242" y="1472"/>
                </a:lnTo>
                <a:lnTo>
                  <a:pt x="253" y="1474"/>
                </a:lnTo>
                <a:lnTo>
                  <a:pt x="264" y="1472"/>
                </a:lnTo>
                <a:lnTo>
                  <a:pt x="272" y="1471"/>
                </a:lnTo>
                <a:lnTo>
                  <a:pt x="278" y="1470"/>
                </a:lnTo>
                <a:lnTo>
                  <a:pt x="285" y="1467"/>
                </a:lnTo>
                <a:lnTo>
                  <a:pt x="298" y="1460"/>
                </a:lnTo>
                <a:lnTo>
                  <a:pt x="313" y="1455"/>
                </a:lnTo>
                <a:lnTo>
                  <a:pt x="313" y="1464"/>
                </a:lnTo>
                <a:lnTo>
                  <a:pt x="314" y="1474"/>
                </a:lnTo>
                <a:lnTo>
                  <a:pt x="316" y="1483"/>
                </a:lnTo>
                <a:lnTo>
                  <a:pt x="320" y="1491"/>
                </a:lnTo>
                <a:lnTo>
                  <a:pt x="324" y="1499"/>
                </a:lnTo>
                <a:lnTo>
                  <a:pt x="328" y="1504"/>
                </a:lnTo>
                <a:lnTo>
                  <a:pt x="332" y="1507"/>
                </a:lnTo>
                <a:lnTo>
                  <a:pt x="334" y="1508"/>
                </a:lnTo>
                <a:lnTo>
                  <a:pt x="338" y="1510"/>
                </a:lnTo>
                <a:lnTo>
                  <a:pt x="344" y="1510"/>
                </a:lnTo>
                <a:lnTo>
                  <a:pt x="349" y="1510"/>
                </a:lnTo>
                <a:lnTo>
                  <a:pt x="354" y="1508"/>
                </a:lnTo>
                <a:lnTo>
                  <a:pt x="358" y="1506"/>
                </a:lnTo>
                <a:lnTo>
                  <a:pt x="362" y="1504"/>
                </a:lnTo>
                <a:lnTo>
                  <a:pt x="372" y="1498"/>
                </a:lnTo>
                <a:lnTo>
                  <a:pt x="380" y="1491"/>
                </a:lnTo>
                <a:lnTo>
                  <a:pt x="389" y="1484"/>
                </a:lnTo>
                <a:lnTo>
                  <a:pt x="398" y="1479"/>
                </a:lnTo>
                <a:lnTo>
                  <a:pt x="404" y="1476"/>
                </a:lnTo>
                <a:lnTo>
                  <a:pt x="409" y="1475"/>
                </a:lnTo>
                <a:lnTo>
                  <a:pt x="414" y="1474"/>
                </a:lnTo>
                <a:lnTo>
                  <a:pt x="421" y="1474"/>
                </a:lnTo>
                <a:lnTo>
                  <a:pt x="430" y="1474"/>
                </a:lnTo>
                <a:lnTo>
                  <a:pt x="440" y="1474"/>
                </a:lnTo>
                <a:lnTo>
                  <a:pt x="445" y="1472"/>
                </a:lnTo>
                <a:lnTo>
                  <a:pt x="450" y="1472"/>
                </a:lnTo>
                <a:lnTo>
                  <a:pt x="456" y="1470"/>
                </a:lnTo>
                <a:lnTo>
                  <a:pt x="462" y="1467"/>
                </a:lnTo>
                <a:lnTo>
                  <a:pt x="468" y="1463"/>
                </a:lnTo>
                <a:lnTo>
                  <a:pt x="472" y="1458"/>
                </a:lnTo>
                <a:lnTo>
                  <a:pt x="474" y="1451"/>
                </a:lnTo>
                <a:lnTo>
                  <a:pt x="476" y="1443"/>
                </a:lnTo>
                <a:lnTo>
                  <a:pt x="476" y="1428"/>
                </a:lnTo>
                <a:lnTo>
                  <a:pt x="474" y="1416"/>
                </a:lnTo>
                <a:lnTo>
                  <a:pt x="472" y="1406"/>
                </a:lnTo>
                <a:lnTo>
                  <a:pt x="469" y="1396"/>
                </a:lnTo>
                <a:lnTo>
                  <a:pt x="468" y="1386"/>
                </a:lnTo>
                <a:lnTo>
                  <a:pt x="465" y="1376"/>
                </a:lnTo>
                <a:lnTo>
                  <a:pt x="464" y="1366"/>
                </a:lnTo>
                <a:lnTo>
                  <a:pt x="464" y="1352"/>
                </a:lnTo>
                <a:lnTo>
                  <a:pt x="464" y="1351"/>
                </a:lnTo>
                <a:lnTo>
                  <a:pt x="465" y="1350"/>
                </a:lnTo>
                <a:lnTo>
                  <a:pt x="466" y="1348"/>
                </a:lnTo>
                <a:lnTo>
                  <a:pt x="469" y="1348"/>
                </a:lnTo>
                <a:lnTo>
                  <a:pt x="474" y="1347"/>
                </a:lnTo>
                <a:lnTo>
                  <a:pt x="480" y="1348"/>
                </a:lnTo>
                <a:lnTo>
                  <a:pt x="494" y="1351"/>
                </a:lnTo>
                <a:lnTo>
                  <a:pt x="506" y="1352"/>
                </a:lnTo>
                <a:lnTo>
                  <a:pt x="515" y="1352"/>
                </a:lnTo>
                <a:lnTo>
                  <a:pt x="521" y="1352"/>
                </a:lnTo>
                <a:lnTo>
                  <a:pt x="526" y="1352"/>
                </a:lnTo>
                <a:lnTo>
                  <a:pt x="535" y="1352"/>
                </a:lnTo>
                <a:lnTo>
                  <a:pt x="575" y="1350"/>
                </a:lnTo>
                <a:lnTo>
                  <a:pt x="614" y="1350"/>
                </a:lnTo>
                <a:lnTo>
                  <a:pt x="622" y="1351"/>
                </a:lnTo>
                <a:lnTo>
                  <a:pt x="630" y="1354"/>
                </a:lnTo>
                <a:lnTo>
                  <a:pt x="638" y="1358"/>
                </a:lnTo>
                <a:lnTo>
                  <a:pt x="645" y="1363"/>
                </a:lnTo>
                <a:lnTo>
                  <a:pt x="649" y="1370"/>
                </a:lnTo>
                <a:lnTo>
                  <a:pt x="653" y="1378"/>
                </a:lnTo>
                <a:lnTo>
                  <a:pt x="655" y="1388"/>
                </a:lnTo>
                <a:lnTo>
                  <a:pt x="657" y="1402"/>
                </a:lnTo>
                <a:lnTo>
                  <a:pt x="657" y="1412"/>
                </a:lnTo>
                <a:lnTo>
                  <a:pt x="658" y="1427"/>
                </a:lnTo>
                <a:lnTo>
                  <a:pt x="659" y="1434"/>
                </a:lnTo>
                <a:lnTo>
                  <a:pt x="661" y="1438"/>
                </a:lnTo>
                <a:lnTo>
                  <a:pt x="665" y="1442"/>
                </a:lnTo>
                <a:lnTo>
                  <a:pt x="669" y="1443"/>
                </a:lnTo>
                <a:lnTo>
                  <a:pt x="679" y="1443"/>
                </a:lnTo>
                <a:lnTo>
                  <a:pt x="682" y="1443"/>
                </a:lnTo>
                <a:lnTo>
                  <a:pt x="685" y="1443"/>
                </a:lnTo>
                <a:lnTo>
                  <a:pt x="693" y="1443"/>
                </a:lnTo>
                <a:lnTo>
                  <a:pt x="699" y="1444"/>
                </a:lnTo>
                <a:lnTo>
                  <a:pt x="706" y="1446"/>
                </a:lnTo>
                <a:lnTo>
                  <a:pt x="713" y="1450"/>
                </a:lnTo>
                <a:lnTo>
                  <a:pt x="718" y="1454"/>
                </a:lnTo>
                <a:lnTo>
                  <a:pt x="729" y="1464"/>
                </a:lnTo>
                <a:lnTo>
                  <a:pt x="739" y="1476"/>
                </a:lnTo>
                <a:lnTo>
                  <a:pt x="751" y="1488"/>
                </a:lnTo>
                <a:lnTo>
                  <a:pt x="765" y="1499"/>
                </a:lnTo>
                <a:lnTo>
                  <a:pt x="771" y="1503"/>
                </a:lnTo>
                <a:lnTo>
                  <a:pt x="781" y="1507"/>
                </a:lnTo>
                <a:lnTo>
                  <a:pt x="790" y="1508"/>
                </a:lnTo>
                <a:lnTo>
                  <a:pt x="801" y="1510"/>
                </a:lnTo>
                <a:lnTo>
                  <a:pt x="842" y="1510"/>
                </a:lnTo>
                <a:lnTo>
                  <a:pt x="879" y="1510"/>
                </a:lnTo>
                <a:lnTo>
                  <a:pt x="918" y="1510"/>
                </a:lnTo>
                <a:lnTo>
                  <a:pt x="963" y="1510"/>
                </a:lnTo>
                <a:lnTo>
                  <a:pt x="975" y="1508"/>
                </a:lnTo>
                <a:lnTo>
                  <a:pt x="986" y="1506"/>
                </a:lnTo>
                <a:lnTo>
                  <a:pt x="994" y="1502"/>
                </a:lnTo>
                <a:lnTo>
                  <a:pt x="1002" y="1498"/>
                </a:lnTo>
                <a:lnTo>
                  <a:pt x="1009" y="1492"/>
                </a:lnTo>
                <a:lnTo>
                  <a:pt x="1017" y="1490"/>
                </a:lnTo>
                <a:lnTo>
                  <a:pt x="1025" y="1487"/>
                </a:lnTo>
                <a:lnTo>
                  <a:pt x="1035" y="1486"/>
                </a:lnTo>
                <a:lnTo>
                  <a:pt x="1046" y="1486"/>
                </a:lnTo>
                <a:lnTo>
                  <a:pt x="1057" y="1487"/>
                </a:lnTo>
                <a:lnTo>
                  <a:pt x="1067" y="1488"/>
                </a:lnTo>
                <a:lnTo>
                  <a:pt x="1078" y="1491"/>
                </a:lnTo>
                <a:lnTo>
                  <a:pt x="1097" y="1498"/>
                </a:lnTo>
                <a:lnTo>
                  <a:pt x="1114" y="1506"/>
                </a:lnTo>
                <a:lnTo>
                  <a:pt x="1149" y="1526"/>
                </a:lnTo>
                <a:lnTo>
                  <a:pt x="1183" y="1547"/>
                </a:lnTo>
                <a:lnTo>
                  <a:pt x="1201" y="1556"/>
                </a:lnTo>
                <a:lnTo>
                  <a:pt x="1219" y="1566"/>
                </a:lnTo>
                <a:lnTo>
                  <a:pt x="1239" y="1574"/>
                </a:lnTo>
                <a:lnTo>
                  <a:pt x="1260" y="1579"/>
                </a:lnTo>
                <a:lnTo>
                  <a:pt x="1272" y="1582"/>
                </a:lnTo>
                <a:lnTo>
                  <a:pt x="1284" y="1583"/>
                </a:lnTo>
                <a:lnTo>
                  <a:pt x="1296" y="1584"/>
                </a:lnTo>
                <a:lnTo>
                  <a:pt x="1308" y="1584"/>
                </a:lnTo>
                <a:lnTo>
                  <a:pt x="1322" y="1583"/>
                </a:lnTo>
                <a:lnTo>
                  <a:pt x="1336" y="1582"/>
                </a:lnTo>
                <a:lnTo>
                  <a:pt x="1351" y="1579"/>
                </a:lnTo>
                <a:lnTo>
                  <a:pt x="1367" y="1576"/>
                </a:lnTo>
                <a:lnTo>
                  <a:pt x="1396" y="150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Freeform 108"/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454636" y="3074860"/>
            <a:ext cx="275482" cy="207715"/>
          </a:xfrm>
          <a:custGeom>
            <a:avLst/>
            <a:gdLst>
              <a:gd name="T0" fmla="*/ 158 w 542"/>
              <a:gd name="T1" fmla="*/ 13 h 392"/>
              <a:gd name="T2" fmla="*/ 132 w 542"/>
              <a:gd name="T3" fmla="*/ 1 h 392"/>
              <a:gd name="T4" fmla="*/ 98 w 542"/>
              <a:gd name="T5" fmla="*/ 1 h 392"/>
              <a:gd name="T6" fmla="*/ 66 w 542"/>
              <a:gd name="T7" fmla="*/ 11 h 392"/>
              <a:gd name="T8" fmla="*/ 38 w 542"/>
              <a:gd name="T9" fmla="*/ 27 h 392"/>
              <a:gd name="T10" fmla="*/ 16 w 542"/>
              <a:gd name="T11" fmla="*/ 49 h 392"/>
              <a:gd name="T12" fmla="*/ 2 w 542"/>
              <a:gd name="T13" fmla="*/ 79 h 392"/>
              <a:gd name="T14" fmla="*/ 4 w 542"/>
              <a:gd name="T15" fmla="*/ 116 h 392"/>
              <a:gd name="T16" fmla="*/ 24 w 542"/>
              <a:gd name="T17" fmla="*/ 181 h 392"/>
              <a:gd name="T18" fmla="*/ 124 w 542"/>
              <a:gd name="T19" fmla="*/ 188 h 392"/>
              <a:gd name="T20" fmla="*/ 154 w 542"/>
              <a:gd name="T21" fmla="*/ 201 h 392"/>
              <a:gd name="T22" fmla="*/ 166 w 542"/>
              <a:gd name="T23" fmla="*/ 217 h 392"/>
              <a:gd name="T24" fmla="*/ 173 w 542"/>
              <a:gd name="T25" fmla="*/ 237 h 392"/>
              <a:gd name="T26" fmla="*/ 176 w 542"/>
              <a:gd name="T27" fmla="*/ 267 h 392"/>
              <a:gd name="T28" fmla="*/ 181 w 542"/>
              <a:gd name="T29" fmla="*/ 280 h 392"/>
              <a:gd name="T30" fmla="*/ 197 w 542"/>
              <a:gd name="T31" fmla="*/ 288 h 392"/>
              <a:gd name="T32" fmla="*/ 208 w 542"/>
              <a:gd name="T33" fmla="*/ 335 h 392"/>
              <a:gd name="T34" fmla="*/ 217 w 542"/>
              <a:gd name="T35" fmla="*/ 360 h 392"/>
              <a:gd name="T36" fmla="*/ 244 w 542"/>
              <a:gd name="T37" fmla="*/ 376 h 392"/>
              <a:gd name="T38" fmla="*/ 282 w 542"/>
              <a:gd name="T39" fmla="*/ 379 h 392"/>
              <a:gd name="T40" fmla="*/ 298 w 542"/>
              <a:gd name="T41" fmla="*/ 373 h 392"/>
              <a:gd name="T42" fmla="*/ 325 w 542"/>
              <a:gd name="T43" fmla="*/ 355 h 392"/>
              <a:gd name="T44" fmla="*/ 345 w 542"/>
              <a:gd name="T45" fmla="*/ 345 h 392"/>
              <a:gd name="T46" fmla="*/ 364 w 542"/>
              <a:gd name="T47" fmla="*/ 344 h 392"/>
              <a:gd name="T48" fmla="*/ 388 w 542"/>
              <a:gd name="T49" fmla="*/ 356 h 392"/>
              <a:gd name="T50" fmla="*/ 409 w 542"/>
              <a:gd name="T51" fmla="*/ 367 h 392"/>
              <a:gd name="T52" fmla="*/ 452 w 542"/>
              <a:gd name="T53" fmla="*/ 349 h 392"/>
              <a:gd name="T54" fmla="*/ 465 w 542"/>
              <a:gd name="T55" fmla="*/ 357 h 392"/>
              <a:gd name="T56" fmla="*/ 488 w 542"/>
              <a:gd name="T57" fmla="*/ 380 h 392"/>
              <a:gd name="T58" fmla="*/ 513 w 542"/>
              <a:gd name="T59" fmla="*/ 381 h 392"/>
              <a:gd name="T60" fmla="*/ 527 w 542"/>
              <a:gd name="T61" fmla="*/ 357 h 392"/>
              <a:gd name="T62" fmla="*/ 541 w 542"/>
              <a:gd name="T63" fmla="*/ 337 h 392"/>
              <a:gd name="T64" fmla="*/ 538 w 542"/>
              <a:gd name="T65" fmla="*/ 317 h 392"/>
              <a:gd name="T66" fmla="*/ 526 w 542"/>
              <a:gd name="T67" fmla="*/ 295 h 392"/>
              <a:gd name="T68" fmla="*/ 518 w 542"/>
              <a:gd name="T69" fmla="*/ 277 h 392"/>
              <a:gd name="T70" fmla="*/ 518 w 542"/>
              <a:gd name="T71" fmla="*/ 251 h 392"/>
              <a:gd name="T72" fmla="*/ 505 w 542"/>
              <a:gd name="T73" fmla="*/ 233 h 392"/>
              <a:gd name="T74" fmla="*/ 494 w 542"/>
              <a:gd name="T75" fmla="*/ 224 h 392"/>
              <a:gd name="T76" fmla="*/ 492 w 542"/>
              <a:gd name="T77" fmla="*/ 209 h 392"/>
              <a:gd name="T78" fmla="*/ 489 w 542"/>
              <a:gd name="T79" fmla="*/ 185 h 392"/>
              <a:gd name="T80" fmla="*/ 482 w 542"/>
              <a:gd name="T81" fmla="*/ 175 h 392"/>
              <a:gd name="T82" fmla="*/ 452 w 542"/>
              <a:gd name="T83" fmla="*/ 173 h 392"/>
              <a:gd name="T84" fmla="*/ 440 w 542"/>
              <a:gd name="T85" fmla="*/ 161 h 392"/>
              <a:gd name="T86" fmla="*/ 428 w 542"/>
              <a:gd name="T87" fmla="*/ 144 h 392"/>
              <a:gd name="T88" fmla="*/ 412 w 542"/>
              <a:gd name="T89" fmla="*/ 132 h 392"/>
              <a:gd name="T90" fmla="*/ 388 w 542"/>
              <a:gd name="T91" fmla="*/ 125 h 392"/>
              <a:gd name="T92" fmla="*/ 345 w 542"/>
              <a:gd name="T93" fmla="*/ 123 h 392"/>
              <a:gd name="T94" fmla="*/ 301 w 542"/>
              <a:gd name="T95" fmla="*/ 112 h 392"/>
              <a:gd name="T96" fmla="*/ 277 w 542"/>
              <a:gd name="T97" fmla="*/ 97 h 392"/>
              <a:gd name="T98" fmla="*/ 249 w 542"/>
              <a:gd name="T99" fmla="*/ 79 h 392"/>
              <a:gd name="T100" fmla="*/ 224 w 542"/>
              <a:gd name="T101" fmla="*/ 68 h 392"/>
              <a:gd name="T102" fmla="*/ 202 w 542"/>
              <a:gd name="T103" fmla="*/ 49 h 392"/>
              <a:gd name="T104" fmla="*/ 193 w 542"/>
              <a:gd name="T105" fmla="*/ 31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42" h="392">
                <a:moveTo>
                  <a:pt x="193" y="36"/>
                </a:moveTo>
                <a:lnTo>
                  <a:pt x="176" y="25"/>
                </a:lnTo>
                <a:lnTo>
                  <a:pt x="158" y="13"/>
                </a:lnTo>
                <a:lnTo>
                  <a:pt x="150" y="8"/>
                </a:lnTo>
                <a:lnTo>
                  <a:pt x="141" y="4"/>
                </a:lnTo>
                <a:lnTo>
                  <a:pt x="132" y="1"/>
                </a:lnTo>
                <a:lnTo>
                  <a:pt x="121" y="0"/>
                </a:lnTo>
                <a:lnTo>
                  <a:pt x="109" y="0"/>
                </a:lnTo>
                <a:lnTo>
                  <a:pt x="98" y="1"/>
                </a:lnTo>
                <a:lnTo>
                  <a:pt x="88" y="4"/>
                </a:lnTo>
                <a:lnTo>
                  <a:pt x="76" y="7"/>
                </a:lnTo>
                <a:lnTo>
                  <a:pt x="66" y="11"/>
                </a:lnTo>
                <a:lnTo>
                  <a:pt x="56" y="15"/>
                </a:lnTo>
                <a:lnTo>
                  <a:pt x="46" y="20"/>
                </a:lnTo>
                <a:lnTo>
                  <a:pt x="38" y="27"/>
                </a:lnTo>
                <a:lnTo>
                  <a:pt x="29" y="33"/>
                </a:lnTo>
                <a:lnTo>
                  <a:pt x="22" y="41"/>
                </a:lnTo>
                <a:lnTo>
                  <a:pt x="16" y="49"/>
                </a:lnTo>
                <a:lnTo>
                  <a:pt x="10" y="59"/>
                </a:lnTo>
                <a:lnTo>
                  <a:pt x="6" y="68"/>
                </a:lnTo>
                <a:lnTo>
                  <a:pt x="2" y="79"/>
                </a:lnTo>
                <a:lnTo>
                  <a:pt x="1" y="91"/>
                </a:lnTo>
                <a:lnTo>
                  <a:pt x="0" y="103"/>
                </a:lnTo>
                <a:lnTo>
                  <a:pt x="4" y="116"/>
                </a:lnTo>
                <a:lnTo>
                  <a:pt x="12" y="141"/>
                </a:lnTo>
                <a:lnTo>
                  <a:pt x="21" y="167"/>
                </a:lnTo>
                <a:lnTo>
                  <a:pt x="24" y="181"/>
                </a:lnTo>
                <a:lnTo>
                  <a:pt x="60" y="181"/>
                </a:lnTo>
                <a:lnTo>
                  <a:pt x="102" y="184"/>
                </a:lnTo>
                <a:lnTo>
                  <a:pt x="124" y="188"/>
                </a:lnTo>
                <a:lnTo>
                  <a:pt x="141" y="193"/>
                </a:lnTo>
                <a:lnTo>
                  <a:pt x="149" y="197"/>
                </a:lnTo>
                <a:lnTo>
                  <a:pt x="154" y="201"/>
                </a:lnTo>
                <a:lnTo>
                  <a:pt x="160" y="205"/>
                </a:lnTo>
                <a:lnTo>
                  <a:pt x="162" y="211"/>
                </a:lnTo>
                <a:lnTo>
                  <a:pt x="166" y="217"/>
                </a:lnTo>
                <a:lnTo>
                  <a:pt x="169" y="224"/>
                </a:lnTo>
                <a:lnTo>
                  <a:pt x="172" y="231"/>
                </a:lnTo>
                <a:lnTo>
                  <a:pt x="173" y="237"/>
                </a:lnTo>
                <a:lnTo>
                  <a:pt x="174" y="249"/>
                </a:lnTo>
                <a:lnTo>
                  <a:pt x="174" y="261"/>
                </a:lnTo>
                <a:lnTo>
                  <a:pt x="176" y="267"/>
                </a:lnTo>
                <a:lnTo>
                  <a:pt x="177" y="271"/>
                </a:lnTo>
                <a:lnTo>
                  <a:pt x="178" y="276"/>
                </a:lnTo>
                <a:lnTo>
                  <a:pt x="181" y="280"/>
                </a:lnTo>
                <a:lnTo>
                  <a:pt x="185" y="283"/>
                </a:lnTo>
                <a:lnTo>
                  <a:pt x="190" y="285"/>
                </a:lnTo>
                <a:lnTo>
                  <a:pt x="197" y="288"/>
                </a:lnTo>
                <a:lnTo>
                  <a:pt x="205" y="289"/>
                </a:lnTo>
                <a:lnTo>
                  <a:pt x="205" y="315"/>
                </a:lnTo>
                <a:lnTo>
                  <a:pt x="208" y="335"/>
                </a:lnTo>
                <a:lnTo>
                  <a:pt x="209" y="344"/>
                </a:lnTo>
                <a:lnTo>
                  <a:pt x="213" y="353"/>
                </a:lnTo>
                <a:lnTo>
                  <a:pt x="217" y="360"/>
                </a:lnTo>
                <a:lnTo>
                  <a:pt x="222" y="368"/>
                </a:lnTo>
                <a:lnTo>
                  <a:pt x="232" y="372"/>
                </a:lnTo>
                <a:lnTo>
                  <a:pt x="244" y="376"/>
                </a:lnTo>
                <a:lnTo>
                  <a:pt x="258" y="379"/>
                </a:lnTo>
                <a:lnTo>
                  <a:pt x="277" y="380"/>
                </a:lnTo>
                <a:lnTo>
                  <a:pt x="282" y="379"/>
                </a:lnTo>
                <a:lnTo>
                  <a:pt x="288" y="379"/>
                </a:lnTo>
                <a:lnTo>
                  <a:pt x="293" y="376"/>
                </a:lnTo>
                <a:lnTo>
                  <a:pt x="298" y="373"/>
                </a:lnTo>
                <a:lnTo>
                  <a:pt x="308" y="368"/>
                </a:lnTo>
                <a:lnTo>
                  <a:pt x="316" y="361"/>
                </a:lnTo>
                <a:lnTo>
                  <a:pt x="325" y="355"/>
                </a:lnTo>
                <a:lnTo>
                  <a:pt x="334" y="349"/>
                </a:lnTo>
                <a:lnTo>
                  <a:pt x="340" y="347"/>
                </a:lnTo>
                <a:lnTo>
                  <a:pt x="345" y="345"/>
                </a:lnTo>
                <a:lnTo>
                  <a:pt x="350" y="344"/>
                </a:lnTo>
                <a:lnTo>
                  <a:pt x="356" y="344"/>
                </a:lnTo>
                <a:lnTo>
                  <a:pt x="364" y="344"/>
                </a:lnTo>
                <a:lnTo>
                  <a:pt x="373" y="347"/>
                </a:lnTo>
                <a:lnTo>
                  <a:pt x="381" y="351"/>
                </a:lnTo>
                <a:lnTo>
                  <a:pt x="388" y="356"/>
                </a:lnTo>
                <a:lnTo>
                  <a:pt x="396" y="360"/>
                </a:lnTo>
                <a:lnTo>
                  <a:pt x="402" y="364"/>
                </a:lnTo>
                <a:lnTo>
                  <a:pt x="409" y="367"/>
                </a:lnTo>
                <a:lnTo>
                  <a:pt x="416" y="368"/>
                </a:lnTo>
                <a:lnTo>
                  <a:pt x="434" y="359"/>
                </a:lnTo>
                <a:lnTo>
                  <a:pt x="452" y="349"/>
                </a:lnTo>
                <a:lnTo>
                  <a:pt x="457" y="351"/>
                </a:lnTo>
                <a:lnTo>
                  <a:pt x="461" y="353"/>
                </a:lnTo>
                <a:lnTo>
                  <a:pt x="465" y="357"/>
                </a:lnTo>
                <a:lnTo>
                  <a:pt x="470" y="363"/>
                </a:lnTo>
                <a:lnTo>
                  <a:pt x="478" y="372"/>
                </a:lnTo>
                <a:lnTo>
                  <a:pt x="488" y="380"/>
                </a:lnTo>
                <a:lnTo>
                  <a:pt x="511" y="380"/>
                </a:lnTo>
                <a:lnTo>
                  <a:pt x="511" y="392"/>
                </a:lnTo>
                <a:lnTo>
                  <a:pt x="513" y="381"/>
                </a:lnTo>
                <a:lnTo>
                  <a:pt x="517" y="372"/>
                </a:lnTo>
                <a:lnTo>
                  <a:pt x="521" y="364"/>
                </a:lnTo>
                <a:lnTo>
                  <a:pt x="527" y="357"/>
                </a:lnTo>
                <a:lnTo>
                  <a:pt x="533" y="351"/>
                </a:lnTo>
                <a:lnTo>
                  <a:pt x="537" y="344"/>
                </a:lnTo>
                <a:lnTo>
                  <a:pt x="541" y="337"/>
                </a:lnTo>
                <a:lnTo>
                  <a:pt x="542" y="332"/>
                </a:lnTo>
                <a:lnTo>
                  <a:pt x="541" y="324"/>
                </a:lnTo>
                <a:lnTo>
                  <a:pt x="538" y="317"/>
                </a:lnTo>
                <a:lnTo>
                  <a:pt x="534" y="309"/>
                </a:lnTo>
                <a:lnTo>
                  <a:pt x="530" y="303"/>
                </a:lnTo>
                <a:lnTo>
                  <a:pt x="526" y="295"/>
                </a:lnTo>
                <a:lnTo>
                  <a:pt x="522" y="288"/>
                </a:lnTo>
                <a:lnTo>
                  <a:pt x="519" y="283"/>
                </a:lnTo>
                <a:lnTo>
                  <a:pt x="518" y="277"/>
                </a:lnTo>
                <a:lnTo>
                  <a:pt x="518" y="269"/>
                </a:lnTo>
                <a:lnTo>
                  <a:pt x="518" y="260"/>
                </a:lnTo>
                <a:lnTo>
                  <a:pt x="518" y="251"/>
                </a:lnTo>
                <a:lnTo>
                  <a:pt x="518" y="235"/>
                </a:lnTo>
                <a:lnTo>
                  <a:pt x="510" y="235"/>
                </a:lnTo>
                <a:lnTo>
                  <a:pt x="505" y="233"/>
                </a:lnTo>
                <a:lnTo>
                  <a:pt x="501" y="231"/>
                </a:lnTo>
                <a:lnTo>
                  <a:pt x="497" y="227"/>
                </a:lnTo>
                <a:lnTo>
                  <a:pt x="494" y="224"/>
                </a:lnTo>
                <a:lnTo>
                  <a:pt x="493" y="219"/>
                </a:lnTo>
                <a:lnTo>
                  <a:pt x="492" y="215"/>
                </a:lnTo>
                <a:lnTo>
                  <a:pt x="492" y="209"/>
                </a:lnTo>
                <a:lnTo>
                  <a:pt x="490" y="199"/>
                </a:lnTo>
                <a:lnTo>
                  <a:pt x="489" y="189"/>
                </a:lnTo>
                <a:lnTo>
                  <a:pt x="489" y="185"/>
                </a:lnTo>
                <a:lnTo>
                  <a:pt x="486" y="181"/>
                </a:lnTo>
                <a:lnTo>
                  <a:pt x="485" y="177"/>
                </a:lnTo>
                <a:lnTo>
                  <a:pt x="482" y="175"/>
                </a:lnTo>
                <a:lnTo>
                  <a:pt x="470" y="175"/>
                </a:lnTo>
                <a:lnTo>
                  <a:pt x="458" y="175"/>
                </a:lnTo>
                <a:lnTo>
                  <a:pt x="452" y="173"/>
                </a:lnTo>
                <a:lnTo>
                  <a:pt x="448" y="171"/>
                </a:lnTo>
                <a:lnTo>
                  <a:pt x="444" y="167"/>
                </a:lnTo>
                <a:lnTo>
                  <a:pt x="440" y="161"/>
                </a:lnTo>
                <a:lnTo>
                  <a:pt x="437" y="156"/>
                </a:lnTo>
                <a:lnTo>
                  <a:pt x="433" y="149"/>
                </a:lnTo>
                <a:lnTo>
                  <a:pt x="428" y="144"/>
                </a:lnTo>
                <a:lnTo>
                  <a:pt x="422" y="139"/>
                </a:lnTo>
                <a:lnTo>
                  <a:pt x="417" y="135"/>
                </a:lnTo>
                <a:lnTo>
                  <a:pt x="412" y="132"/>
                </a:lnTo>
                <a:lnTo>
                  <a:pt x="406" y="129"/>
                </a:lnTo>
                <a:lnTo>
                  <a:pt x="401" y="127"/>
                </a:lnTo>
                <a:lnTo>
                  <a:pt x="388" y="125"/>
                </a:lnTo>
                <a:lnTo>
                  <a:pt x="374" y="124"/>
                </a:lnTo>
                <a:lnTo>
                  <a:pt x="360" y="124"/>
                </a:lnTo>
                <a:lnTo>
                  <a:pt x="345" y="123"/>
                </a:lnTo>
                <a:lnTo>
                  <a:pt x="329" y="120"/>
                </a:lnTo>
                <a:lnTo>
                  <a:pt x="313" y="115"/>
                </a:lnTo>
                <a:lnTo>
                  <a:pt x="301" y="112"/>
                </a:lnTo>
                <a:lnTo>
                  <a:pt x="292" y="108"/>
                </a:lnTo>
                <a:lnTo>
                  <a:pt x="284" y="103"/>
                </a:lnTo>
                <a:lnTo>
                  <a:pt x="277" y="97"/>
                </a:lnTo>
                <a:lnTo>
                  <a:pt x="269" y="92"/>
                </a:lnTo>
                <a:lnTo>
                  <a:pt x="260" y="85"/>
                </a:lnTo>
                <a:lnTo>
                  <a:pt x="249" y="79"/>
                </a:lnTo>
                <a:lnTo>
                  <a:pt x="234" y="72"/>
                </a:lnTo>
                <a:lnTo>
                  <a:pt x="230" y="71"/>
                </a:lnTo>
                <a:lnTo>
                  <a:pt x="224" y="68"/>
                </a:lnTo>
                <a:lnTo>
                  <a:pt x="217" y="63"/>
                </a:lnTo>
                <a:lnTo>
                  <a:pt x="209" y="56"/>
                </a:lnTo>
                <a:lnTo>
                  <a:pt x="202" y="49"/>
                </a:lnTo>
                <a:lnTo>
                  <a:pt x="198" y="41"/>
                </a:lnTo>
                <a:lnTo>
                  <a:pt x="194" y="36"/>
                </a:lnTo>
                <a:lnTo>
                  <a:pt x="193" y="31"/>
                </a:lnTo>
                <a:lnTo>
                  <a:pt x="193" y="3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Freeform 109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409829" y="3256391"/>
            <a:ext cx="492880" cy="443358"/>
          </a:xfrm>
          <a:custGeom>
            <a:avLst/>
            <a:gdLst>
              <a:gd name="T0" fmla="*/ 555 w 975"/>
              <a:gd name="T1" fmla="*/ 13 h 830"/>
              <a:gd name="T2" fmla="*/ 506 w 975"/>
              <a:gd name="T3" fmla="*/ 24 h 830"/>
              <a:gd name="T4" fmla="*/ 471 w 975"/>
              <a:gd name="T5" fmla="*/ 7 h 830"/>
              <a:gd name="T6" fmla="*/ 435 w 975"/>
              <a:gd name="T7" fmla="*/ 1 h 830"/>
              <a:gd name="T8" fmla="*/ 398 w 975"/>
              <a:gd name="T9" fmla="*/ 24 h 830"/>
              <a:gd name="T10" fmla="*/ 367 w 975"/>
              <a:gd name="T11" fmla="*/ 36 h 830"/>
              <a:gd name="T12" fmla="*/ 276 w 975"/>
              <a:gd name="T13" fmla="*/ 43 h 830"/>
              <a:gd name="T14" fmla="*/ 191 w 975"/>
              <a:gd name="T15" fmla="*/ 93 h 830"/>
              <a:gd name="T16" fmla="*/ 175 w 975"/>
              <a:gd name="T17" fmla="*/ 144 h 830"/>
              <a:gd name="T18" fmla="*/ 171 w 975"/>
              <a:gd name="T19" fmla="*/ 179 h 830"/>
              <a:gd name="T20" fmla="*/ 132 w 975"/>
              <a:gd name="T21" fmla="*/ 202 h 830"/>
              <a:gd name="T22" fmla="*/ 88 w 975"/>
              <a:gd name="T23" fmla="*/ 188 h 830"/>
              <a:gd name="T24" fmla="*/ 22 w 975"/>
              <a:gd name="T25" fmla="*/ 191 h 830"/>
              <a:gd name="T26" fmla="*/ 22 w 975"/>
              <a:gd name="T27" fmla="*/ 232 h 830"/>
              <a:gd name="T28" fmla="*/ 79 w 975"/>
              <a:gd name="T29" fmla="*/ 249 h 830"/>
              <a:gd name="T30" fmla="*/ 138 w 975"/>
              <a:gd name="T31" fmla="*/ 252 h 830"/>
              <a:gd name="T32" fmla="*/ 155 w 975"/>
              <a:gd name="T33" fmla="*/ 284 h 830"/>
              <a:gd name="T34" fmla="*/ 172 w 975"/>
              <a:gd name="T35" fmla="*/ 318 h 830"/>
              <a:gd name="T36" fmla="*/ 218 w 975"/>
              <a:gd name="T37" fmla="*/ 329 h 830"/>
              <a:gd name="T38" fmla="*/ 282 w 975"/>
              <a:gd name="T39" fmla="*/ 326 h 830"/>
              <a:gd name="T40" fmla="*/ 294 w 975"/>
              <a:gd name="T41" fmla="*/ 340 h 830"/>
              <a:gd name="T42" fmla="*/ 302 w 975"/>
              <a:gd name="T43" fmla="*/ 409 h 830"/>
              <a:gd name="T44" fmla="*/ 332 w 975"/>
              <a:gd name="T45" fmla="*/ 473 h 830"/>
              <a:gd name="T46" fmla="*/ 378 w 975"/>
              <a:gd name="T47" fmla="*/ 525 h 830"/>
              <a:gd name="T48" fmla="*/ 432 w 975"/>
              <a:gd name="T49" fmla="*/ 542 h 830"/>
              <a:gd name="T50" fmla="*/ 471 w 975"/>
              <a:gd name="T51" fmla="*/ 532 h 830"/>
              <a:gd name="T52" fmla="*/ 491 w 975"/>
              <a:gd name="T53" fmla="*/ 508 h 830"/>
              <a:gd name="T54" fmla="*/ 567 w 975"/>
              <a:gd name="T55" fmla="*/ 638 h 830"/>
              <a:gd name="T56" fmla="*/ 617 w 975"/>
              <a:gd name="T57" fmla="*/ 684 h 830"/>
              <a:gd name="T58" fmla="*/ 663 w 975"/>
              <a:gd name="T59" fmla="*/ 710 h 830"/>
              <a:gd name="T60" fmla="*/ 640 w 975"/>
              <a:gd name="T61" fmla="*/ 742 h 830"/>
              <a:gd name="T62" fmla="*/ 637 w 975"/>
              <a:gd name="T63" fmla="*/ 785 h 830"/>
              <a:gd name="T64" fmla="*/ 677 w 975"/>
              <a:gd name="T65" fmla="*/ 825 h 830"/>
              <a:gd name="T66" fmla="*/ 691 w 975"/>
              <a:gd name="T67" fmla="*/ 778 h 830"/>
              <a:gd name="T68" fmla="*/ 715 w 975"/>
              <a:gd name="T69" fmla="*/ 742 h 830"/>
              <a:gd name="T70" fmla="*/ 777 w 975"/>
              <a:gd name="T71" fmla="*/ 692 h 830"/>
              <a:gd name="T72" fmla="*/ 805 w 975"/>
              <a:gd name="T73" fmla="*/ 644 h 830"/>
              <a:gd name="T74" fmla="*/ 795 w 975"/>
              <a:gd name="T75" fmla="*/ 596 h 830"/>
              <a:gd name="T76" fmla="*/ 807 w 975"/>
              <a:gd name="T77" fmla="*/ 565 h 830"/>
              <a:gd name="T78" fmla="*/ 928 w 975"/>
              <a:gd name="T79" fmla="*/ 545 h 830"/>
              <a:gd name="T80" fmla="*/ 972 w 975"/>
              <a:gd name="T81" fmla="*/ 518 h 830"/>
              <a:gd name="T82" fmla="*/ 973 w 975"/>
              <a:gd name="T83" fmla="*/ 493 h 830"/>
              <a:gd name="T84" fmla="*/ 948 w 975"/>
              <a:gd name="T85" fmla="*/ 456 h 830"/>
              <a:gd name="T86" fmla="*/ 939 w 975"/>
              <a:gd name="T87" fmla="*/ 414 h 830"/>
              <a:gd name="T88" fmla="*/ 905 w 975"/>
              <a:gd name="T89" fmla="*/ 418 h 830"/>
              <a:gd name="T90" fmla="*/ 925 w 975"/>
              <a:gd name="T91" fmla="*/ 381 h 830"/>
              <a:gd name="T92" fmla="*/ 949 w 975"/>
              <a:gd name="T93" fmla="*/ 353 h 830"/>
              <a:gd name="T94" fmla="*/ 899 w 975"/>
              <a:gd name="T95" fmla="*/ 326 h 830"/>
              <a:gd name="T96" fmla="*/ 927 w 975"/>
              <a:gd name="T97" fmla="*/ 252 h 830"/>
              <a:gd name="T98" fmla="*/ 859 w 975"/>
              <a:gd name="T99" fmla="*/ 268 h 830"/>
              <a:gd name="T100" fmla="*/ 863 w 975"/>
              <a:gd name="T101" fmla="*/ 301 h 830"/>
              <a:gd name="T102" fmla="*/ 843 w 975"/>
              <a:gd name="T103" fmla="*/ 320 h 830"/>
              <a:gd name="T104" fmla="*/ 759 w 975"/>
              <a:gd name="T105" fmla="*/ 312 h 830"/>
              <a:gd name="T106" fmla="*/ 709 w 975"/>
              <a:gd name="T107" fmla="*/ 294 h 830"/>
              <a:gd name="T108" fmla="*/ 693 w 975"/>
              <a:gd name="T109" fmla="*/ 266 h 830"/>
              <a:gd name="T110" fmla="*/ 688 w 975"/>
              <a:gd name="T111" fmla="*/ 230 h 830"/>
              <a:gd name="T112" fmla="*/ 645 w 975"/>
              <a:gd name="T113" fmla="*/ 168 h 830"/>
              <a:gd name="T114" fmla="*/ 604 w 975"/>
              <a:gd name="T115" fmla="*/ 65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75" h="830">
                <a:moveTo>
                  <a:pt x="601" y="36"/>
                </a:moveTo>
                <a:lnTo>
                  <a:pt x="578" y="36"/>
                </a:lnTo>
                <a:lnTo>
                  <a:pt x="568" y="28"/>
                </a:lnTo>
                <a:lnTo>
                  <a:pt x="560" y="19"/>
                </a:lnTo>
                <a:lnTo>
                  <a:pt x="555" y="13"/>
                </a:lnTo>
                <a:lnTo>
                  <a:pt x="551" y="9"/>
                </a:lnTo>
                <a:lnTo>
                  <a:pt x="547" y="7"/>
                </a:lnTo>
                <a:lnTo>
                  <a:pt x="542" y="5"/>
                </a:lnTo>
                <a:lnTo>
                  <a:pt x="524" y="15"/>
                </a:lnTo>
                <a:lnTo>
                  <a:pt x="506" y="24"/>
                </a:lnTo>
                <a:lnTo>
                  <a:pt x="499" y="23"/>
                </a:lnTo>
                <a:lnTo>
                  <a:pt x="492" y="20"/>
                </a:lnTo>
                <a:lnTo>
                  <a:pt x="486" y="16"/>
                </a:lnTo>
                <a:lnTo>
                  <a:pt x="478" y="12"/>
                </a:lnTo>
                <a:lnTo>
                  <a:pt x="471" y="7"/>
                </a:lnTo>
                <a:lnTo>
                  <a:pt x="463" y="3"/>
                </a:lnTo>
                <a:lnTo>
                  <a:pt x="454" y="0"/>
                </a:lnTo>
                <a:lnTo>
                  <a:pt x="446" y="0"/>
                </a:lnTo>
                <a:lnTo>
                  <a:pt x="440" y="0"/>
                </a:lnTo>
                <a:lnTo>
                  <a:pt x="435" y="1"/>
                </a:lnTo>
                <a:lnTo>
                  <a:pt x="430" y="3"/>
                </a:lnTo>
                <a:lnTo>
                  <a:pt x="424" y="5"/>
                </a:lnTo>
                <a:lnTo>
                  <a:pt x="415" y="11"/>
                </a:lnTo>
                <a:lnTo>
                  <a:pt x="406" y="17"/>
                </a:lnTo>
                <a:lnTo>
                  <a:pt x="398" y="24"/>
                </a:lnTo>
                <a:lnTo>
                  <a:pt x="388" y="29"/>
                </a:lnTo>
                <a:lnTo>
                  <a:pt x="383" y="32"/>
                </a:lnTo>
                <a:lnTo>
                  <a:pt x="378" y="35"/>
                </a:lnTo>
                <a:lnTo>
                  <a:pt x="372" y="35"/>
                </a:lnTo>
                <a:lnTo>
                  <a:pt x="367" y="36"/>
                </a:lnTo>
                <a:lnTo>
                  <a:pt x="348" y="35"/>
                </a:lnTo>
                <a:lnTo>
                  <a:pt x="334" y="32"/>
                </a:lnTo>
                <a:lnTo>
                  <a:pt x="322" y="28"/>
                </a:lnTo>
                <a:lnTo>
                  <a:pt x="312" y="24"/>
                </a:lnTo>
                <a:lnTo>
                  <a:pt x="276" y="43"/>
                </a:lnTo>
                <a:lnTo>
                  <a:pt x="230" y="65"/>
                </a:lnTo>
                <a:lnTo>
                  <a:pt x="219" y="72"/>
                </a:lnTo>
                <a:lnTo>
                  <a:pt x="208" y="79"/>
                </a:lnTo>
                <a:lnTo>
                  <a:pt x="199" y="85"/>
                </a:lnTo>
                <a:lnTo>
                  <a:pt x="191" y="93"/>
                </a:lnTo>
                <a:lnTo>
                  <a:pt x="184" y="100"/>
                </a:lnTo>
                <a:lnTo>
                  <a:pt x="179" y="109"/>
                </a:lnTo>
                <a:lnTo>
                  <a:pt x="175" y="117"/>
                </a:lnTo>
                <a:lnTo>
                  <a:pt x="175" y="125"/>
                </a:lnTo>
                <a:lnTo>
                  <a:pt x="175" y="144"/>
                </a:lnTo>
                <a:lnTo>
                  <a:pt x="175" y="153"/>
                </a:lnTo>
                <a:lnTo>
                  <a:pt x="175" y="161"/>
                </a:lnTo>
                <a:lnTo>
                  <a:pt x="175" y="168"/>
                </a:lnTo>
                <a:lnTo>
                  <a:pt x="174" y="173"/>
                </a:lnTo>
                <a:lnTo>
                  <a:pt x="171" y="179"/>
                </a:lnTo>
                <a:lnTo>
                  <a:pt x="167" y="185"/>
                </a:lnTo>
                <a:lnTo>
                  <a:pt x="160" y="191"/>
                </a:lnTo>
                <a:lnTo>
                  <a:pt x="154" y="196"/>
                </a:lnTo>
                <a:lnTo>
                  <a:pt x="144" y="200"/>
                </a:lnTo>
                <a:lnTo>
                  <a:pt x="132" y="202"/>
                </a:lnTo>
                <a:lnTo>
                  <a:pt x="120" y="204"/>
                </a:lnTo>
                <a:lnTo>
                  <a:pt x="111" y="202"/>
                </a:lnTo>
                <a:lnTo>
                  <a:pt x="103" y="200"/>
                </a:lnTo>
                <a:lnTo>
                  <a:pt x="95" y="195"/>
                </a:lnTo>
                <a:lnTo>
                  <a:pt x="88" y="188"/>
                </a:lnTo>
                <a:lnTo>
                  <a:pt x="76" y="176"/>
                </a:lnTo>
                <a:lnTo>
                  <a:pt x="66" y="168"/>
                </a:lnTo>
                <a:lnTo>
                  <a:pt x="48" y="179"/>
                </a:lnTo>
                <a:lnTo>
                  <a:pt x="31" y="187"/>
                </a:lnTo>
                <a:lnTo>
                  <a:pt x="22" y="191"/>
                </a:lnTo>
                <a:lnTo>
                  <a:pt x="14" y="196"/>
                </a:lnTo>
                <a:lnTo>
                  <a:pt x="7" y="202"/>
                </a:lnTo>
                <a:lnTo>
                  <a:pt x="0" y="210"/>
                </a:lnTo>
                <a:lnTo>
                  <a:pt x="12" y="222"/>
                </a:lnTo>
                <a:lnTo>
                  <a:pt x="22" y="232"/>
                </a:lnTo>
                <a:lnTo>
                  <a:pt x="30" y="238"/>
                </a:lnTo>
                <a:lnTo>
                  <a:pt x="36" y="240"/>
                </a:lnTo>
                <a:lnTo>
                  <a:pt x="51" y="245"/>
                </a:lnTo>
                <a:lnTo>
                  <a:pt x="66" y="248"/>
                </a:lnTo>
                <a:lnTo>
                  <a:pt x="79" y="249"/>
                </a:lnTo>
                <a:lnTo>
                  <a:pt x="91" y="249"/>
                </a:lnTo>
                <a:lnTo>
                  <a:pt x="104" y="248"/>
                </a:lnTo>
                <a:lnTo>
                  <a:pt x="115" y="248"/>
                </a:lnTo>
                <a:lnTo>
                  <a:pt x="127" y="249"/>
                </a:lnTo>
                <a:lnTo>
                  <a:pt x="138" y="252"/>
                </a:lnTo>
                <a:lnTo>
                  <a:pt x="143" y="256"/>
                </a:lnTo>
                <a:lnTo>
                  <a:pt x="146" y="261"/>
                </a:lnTo>
                <a:lnTo>
                  <a:pt x="148" y="265"/>
                </a:lnTo>
                <a:lnTo>
                  <a:pt x="151" y="272"/>
                </a:lnTo>
                <a:lnTo>
                  <a:pt x="155" y="284"/>
                </a:lnTo>
                <a:lnTo>
                  <a:pt x="159" y="296"/>
                </a:lnTo>
                <a:lnTo>
                  <a:pt x="162" y="302"/>
                </a:lnTo>
                <a:lnTo>
                  <a:pt x="164" y="308"/>
                </a:lnTo>
                <a:lnTo>
                  <a:pt x="168" y="313"/>
                </a:lnTo>
                <a:lnTo>
                  <a:pt x="172" y="318"/>
                </a:lnTo>
                <a:lnTo>
                  <a:pt x="178" y="322"/>
                </a:lnTo>
                <a:lnTo>
                  <a:pt x="183" y="326"/>
                </a:lnTo>
                <a:lnTo>
                  <a:pt x="190" y="329"/>
                </a:lnTo>
                <a:lnTo>
                  <a:pt x="199" y="330"/>
                </a:lnTo>
                <a:lnTo>
                  <a:pt x="218" y="329"/>
                </a:lnTo>
                <a:lnTo>
                  <a:pt x="239" y="328"/>
                </a:lnTo>
                <a:lnTo>
                  <a:pt x="258" y="325"/>
                </a:lnTo>
                <a:lnTo>
                  <a:pt x="271" y="325"/>
                </a:lnTo>
                <a:lnTo>
                  <a:pt x="276" y="325"/>
                </a:lnTo>
                <a:lnTo>
                  <a:pt x="282" y="326"/>
                </a:lnTo>
                <a:lnTo>
                  <a:pt x="286" y="328"/>
                </a:lnTo>
                <a:lnTo>
                  <a:pt x="288" y="329"/>
                </a:lnTo>
                <a:lnTo>
                  <a:pt x="291" y="332"/>
                </a:lnTo>
                <a:lnTo>
                  <a:pt x="292" y="336"/>
                </a:lnTo>
                <a:lnTo>
                  <a:pt x="294" y="340"/>
                </a:lnTo>
                <a:lnTo>
                  <a:pt x="294" y="344"/>
                </a:lnTo>
                <a:lnTo>
                  <a:pt x="294" y="362"/>
                </a:lnTo>
                <a:lnTo>
                  <a:pt x="295" y="385"/>
                </a:lnTo>
                <a:lnTo>
                  <a:pt x="298" y="397"/>
                </a:lnTo>
                <a:lnTo>
                  <a:pt x="302" y="409"/>
                </a:lnTo>
                <a:lnTo>
                  <a:pt x="306" y="421"/>
                </a:lnTo>
                <a:lnTo>
                  <a:pt x="311" y="434"/>
                </a:lnTo>
                <a:lnTo>
                  <a:pt x="318" y="448"/>
                </a:lnTo>
                <a:lnTo>
                  <a:pt x="324" y="461"/>
                </a:lnTo>
                <a:lnTo>
                  <a:pt x="332" y="473"/>
                </a:lnTo>
                <a:lnTo>
                  <a:pt x="340" y="485"/>
                </a:lnTo>
                <a:lnTo>
                  <a:pt x="348" y="497"/>
                </a:lnTo>
                <a:lnTo>
                  <a:pt x="358" y="508"/>
                </a:lnTo>
                <a:lnTo>
                  <a:pt x="368" y="517"/>
                </a:lnTo>
                <a:lnTo>
                  <a:pt x="378" y="525"/>
                </a:lnTo>
                <a:lnTo>
                  <a:pt x="388" y="532"/>
                </a:lnTo>
                <a:lnTo>
                  <a:pt x="399" y="537"/>
                </a:lnTo>
                <a:lnTo>
                  <a:pt x="410" y="540"/>
                </a:lnTo>
                <a:lnTo>
                  <a:pt x="422" y="541"/>
                </a:lnTo>
                <a:lnTo>
                  <a:pt x="432" y="542"/>
                </a:lnTo>
                <a:lnTo>
                  <a:pt x="446" y="544"/>
                </a:lnTo>
                <a:lnTo>
                  <a:pt x="459" y="546"/>
                </a:lnTo>
                <a:lnTo>
                  <a:pt x="470" y="548"/>
                </a:lnTo>
                <a:lnTo>
                  <a:pt x="470" y="538"/>
                </a:lnTo>
                <a:lnTo>
                  <a:pt x="471" y="532"/>
                </a:lnTo>
                <a:lnTo>
                  <a:pt x="472" y="525"/>
                </a:lnTo>
                <a:lnTo>
                  <a:pt x="475" y="520"/>
                </a:lnTo>
                <a:lnTo>
                  <a:pt x="479" y="514"/>
                </a:lnTo>
                <a:lnTo>
                  <a:pt x="484" y="510"/>
                </a:lnTo>
                <a:lnTo>
                  <a:pt x="491" y="508"/>
                </a:lnTo>
                <a:lnTo>
                  <a:pt x="500" y="505"/>
                </a:lnTo>
                <a:lnTo>
                  <a:pt x="522" y="550"/>
                </a:lnTo>
                <a:lnTo>
                  <a:pt x="544" y="596"/>
                </a:lnTo>
                <a:lnTo>
                  <a:pt x="556" y="618"/>
                </a:lnTo>
                <a:lnTo>
                  <a:pt x="567" y="638"/>
                </a:lnTo>
                <a:lnTo>
                  <a:pt x="579" y="657"/>
                </a:lnTo>
                <a:lnTo>
                  <a:pt x="589" y="674"/>
                </a:lnTo>
                <a:lnTo>
                  <a:pt x="600" y="676"/>
                </a:lnTo>
                <a:lnTo>
                  <a:pt x="609" y="678"/>
                </a:lnTo>
                <a:lnTo>
                  <a:pt x="617" y="684"/>
                </a:lnTo>
                <a:lnTo>
                  <a:pt x="625" y="689"/>
                </a:lnTo>
                <a:lnTo>
                  <a:pt x="633" y="696"/>
                </a:lnTo>
                <a:lnTo>
                  <a:pt x="643" y="702"/>
                </a:lnTo>
                <a:lnTo>
                  <a:pt x="652" y="706"/>
                </a:lnTo>
                <a:lnTo>
                  <a:pt x="663" y="710"/>
                </a:lnTo>
                <a:lnTo>
                  <a:pt x="659" y="718"/>
                </a:lnTo>
                <a:lnTo>
                  <a:pt x="655" y="725"/>
                </a:lnTo>
                <a:lnTo>
                  <a:pt x="649" y="732"/>
                </a:lnTo>
                <a:lnTo>
                  <a:pt x="645" y="737"/>
                </a:lnTo>
                <a:lnTo>
                  <a:pt x="640" y="742"/>
                </a:lnTo>
                <a:lnTo>
                  <a:pt x="636" y="749"/>
                </a:lnTo>
                <a:lnTo>
                  <a:pt x="633" y="756"/>
                </a:lnTo>
                <a:lnTo>
                  <a:pt x="632" y="764"/>
                </a:lnTo>
                <a:lnTo>
                  <a:pt x="633" y="776"/>
                </a:lnTo>
                <a:lnTo>
                  <a:pt x="637" y="785"/>
                </a:lnTo>
                <a:lnTo>
                  <a:pt x="643" y="795"/>
                </a:lnTo>
                <a:lnTo>
                  <a:pt x="649" y="803"/>
                </a:lnTo>
                <a:lnTo>
                  <a:pt x="659" y="811"/>
                </a:lnTo>
                <a:lnTo>
                  <a:pt x="668" y="819"/>
                </a:lnTo>
                <a:lnTo>
                  <a:pt x="677" y="825"/>
                </a:lnTo>
                <a:lnTo>
                  <a:pt x="687" y="830"/>
                </a:lnTo>
                <a:lnTo>
                  <a:pt x="687" y="813"/>
                </a:lnTo>
                <a:lnTo>
                  <a:pt x="688" y="795"/>
                </a:lnTo>
                <a:lnTo>
                  <a:pt x="689" y="786"/>
                </a:lnTo>
                <a:lnTo>
                  <a:pt x="691" y="778"/>
                </a:lnTo>
                <a:lnTo>
                  <a:pt x="695" y="772"/>
                </a:lnTo>
                <a:lnTo>
                  <a:pt x="699" y="764"/>
                </a:lnTo>
                <a:lnTo>
                  <a:pt x="703" y="757"/>
                </a:lnTo>
                <a:lnTo>
                  <a:pt x="708" y="749"/>
                </a:lnTo>
                <a:lnTo>
                  <a:pt x="715" y="742"/>
                </a:lnTo>
                <a:lnTo>
                  <a:pt x="723" y="734"/>
                </a:lnTo>
                <a:lnTo>
                  <a:pt x="740" y="721"/>
                </a:lnTo>
                <a:lnTo>
                  <a:pt x="759" y="706"/>
                </a:lnTo>
                <a:lnTo>
                  <a:pt x="768" y="700"/>
                </a:lnTo>
                <a:lnTo>
                  <a:pt x="777" y="692"/>
                </a:lnTo>
                <a:lnTo>
                  <a:pt x="785" y="684"/>
                </a:lnTo>
                <a:lnTo>
                  <a:pt x="792" y="674"/>
                </a:lnTo>
                <a:lnTo>
                  <a:pt x="799" y="665"/>
                </a:lnTo>
                <a:lnTo>
                  <a:pt x="803" y="654"/>
                </a:lnTo>
                <a:lnTo>
                  <a:pt x="805" y="644"/>
                </a:lnTo>
                <a:lnTo>
                  <a:pt x="807" y="632"/>
                </a:lnTo>
                <a:lnTo>
                  <a:pt x="805" y="621"/>
                </a:lnTo>
                <a:lnTo>
                  <a:pt x="803" y="612"/>
                </a:lnTo>
                <a:lnTo>
                  <a:pt x="799" y="604"/>
                </a:lnTo>
                <a:lnTo>
                  <a:pt x="795" y="596"/>
                </a:lnTo>
                <a:lnTo>
                  <a:pt x="791" y="589"/>
                </a:lnTo>
                <a:lnTo>
                  <a:pt x="787" y="581"/>
                </a:lnTo>
                <a:lnTo>
                  <a:pt x="784" y="574"/>
                </a:lnTo>
                <a:lnTo>
                  <a:pt x="783" y="565"/>
                </a:lnTo>
                <a:lnTo>
                  <a:pt x="807" y="565"/>
                </a:lnTo>
                <a:lnTo>
                  <a:pt x="836" y="562"/>
                </a:lnTo>
                <a:lnTo>
                  <a:pt x="867" y="560"/>
                </a:lnTo>
                <a:lnTo>
                  <a:pt x="899" y="553"/>
                </a:lnTo>
                <a:lnTo>
                  <a:pt x="915" y="549"/>
                </a:lnTo>
                <a:lnTo>
                  <a:pt x="928" y="545"/>
                </a:lnTo>
                <a:lnTo>
                  <a:pt x="941" y="541"/>
                </a:lnTo>
                <a:lnTo>
                  <a:pt x="953" y="534"/>
                </a:lnTo>
                <a:lnTo>
                  <a:pt x="963" y="529"/>
                </a:lnTo>
                <a:lnTo>
                  <a:pt x="969" y="521"/>
                </a:lnTo>
                <a:lnTo>
                  <a:pt x="972" y="518"/>
                </a:lnTo>
                <a:lnTo>
                  <a:pt x="973" y="514"/>
                </a:lnTo>
                <a:lnTo>
                  <a:pt x="975" y="509"/>
                </a:lnTo>
                <a:lnTo>
                  <a:pt x="975" y="505"/>
                </a:lnTo>
                <a:lnTo>
                  <a:pt x="975" y="498"/>
                </a:lnTo>
                <a:lnTo>
                  <a:pt x="973" y="493"/>
                </a:lnTo>
                <a:lnTo>
                  <a:pt x="972" y="488"/>
                </a:lnTo>
                <a:lnTo>
                  <a:pt x="969" y="482"/>
                </a:lnTo>
                <a:lnTo>
                  <a:pt x="963" y="473"/>
                </a:lnTo>
                <a:lnTo>
                  <a:pt x="955" y="465"/>
                </a:lnTo>
                <a:lnTo>
                  <a:pt x="948" y="456"/>
                </a:lnTo>
                <a:lnTo>
                  <a:pt x="943" y="444"/>
                </a:lnTo>
                <a:lnTo>
                  <a:pt x="940" y="438"/>
                </a:lnTo>
                <a:lnTo>
                  <a:pt x="939" y="432"/>
                </a:lnTo>
                <a:lnTo>
                  <a:pt x="939" y="424"/>
                </a:lnTo>
                <a:lnTo>
                  <a:pt x="939" y="414"/>
                </a:lnTo>
                <a:lnTo>
                  <a:pt x="928" y="420"/>
                </a:lnTo>
                <a:lnTo>
                  <a:pt x="920" y="421"/>
                </a:lnTo>
                <a:lnTo>
                  <a:pt x="916" y="421"/>
                </a:lnTo>
                <a:lnTo>
                  <a:pt x="911" y="421"/>
                </a:lnTo>
                <a:lnTo>
                  <a:pt x="905" y="418"/>
                </a:lnTo>
                <a:lnTo>
                  <a:pt x="897" y="414"/>
                </a:lnTo>
                <a:lnTo>
                  <a:pt x="897" y="390"/>
                </a:lnTo>
                <a:lnTo>
                  <a:pt x="907" y="388"/>
                </a:lnTo>
                <a:lnTo>
                  <a:pt x="916" y="385"/>
                </a:lnTo>
                <a:lnTo>
                  <a:pt x="925" y="381"/>
                </a:lnTo>
                <a:lnTo>
                  <a:pt x="933" y="376"/>
                </a:lnTo>
                <a:lnTo>
                  <a:pt x="940" y="369"/>
                </a:lnTo>
                <a:lnTo>
                  <a:pt x="947" y="362"/>
                </a:lnTo>
                <a:lnTo>
                  <a:pt x="948" y="357"/>
                </a:lnTo>
                <a:lnTo>
                  <a:pt x="949" y="353"/>
                </a:lnTo>
                <a:lnTo>
                  <a:pt x="951" y="348"/>
                </a:lnTo>
                <a:lnTo>
                  <a:pt x="951" y="342"/>
                </a:lnTo>
                <a:lnTo>
                  <a:pt x="897" y="342"/>
                </a:lnTo>
                <a:lnTo>
                  <a:pt x="897" y="334"/>
                </a:lnTo>
                <a:lnTo>
                  <a:pt x="899" y="326"/>
                </a:lnTo>
                <a:lnTo>
                  <a:pt x="901" y="320"/>
                </a:lnTo>
                <a:lnTo>
                  <a:pt x="905" y="313"/>
                </a:lnTo>
                <a:lnTo>
                  <a:pt x="915" y="301"/>
                </a:lnTo>
                <a:lnTo>
                  <a:pt x="927" y="288"/>
                </a:lnTo>
                <a:lnTo>
                  <a:pt x="927" y="252"/>
                </a:lnTo>
                <a:lnTo>
                  <a:pt x="891" y="252"/>
                </a:lnTo>
                <a:lnTo>
                  <a:pt x="880" y="257"/>
                </a:lnTo>
                <a:lnTo>
                  <a:pt x="868" y="262"/>
                </a:lnTo>
                <a:lnTo>
                  <a:pt x="863" y="265"/>
                </a:lnTo>
                <a:lnTo>
                  <a:pt x="859" y="268"/>
                </a:lnTo>
                <a:lnTo>
                  <a:pt x="856" y="272"/>
                </a:lnTo>
                <a:lnTo>
                  <a:pt x="855" y="276"/>
                </a:lnTo>
                <a:lnTo>
                  <a:pt x="856" y="286"/>
                </a:lnTo>
                <a:lnTo>
                  <a:pt x="859" y="294"/>
                </a:lnTo>
                <a:lnTo>
                  <a:pt x="863" y="301"/>
                </a:lnTo>
                <a:lnTo>
                  <a:pt x="867" y="313"/>
                </a:lnTo>
                <a:lnTo>
                  <a:pt x="861" y="316"/>
                </a:lnTo>
                <a:lnTo>
                  <a:pt x="855" y="317"/>
                </a:lnTo>
                <a:lnTo>
                  <a:pt x="849" y="320"/>
                </a:lnTo>
                <a:lnTo>
                  <a:pt x="843" y="320"/>
                </a:lnTo>
                <a:lnTo>
                  <a:pt x="831" y="320"/>
                </a:lnTo>
                <a:lnTo>
                  <a:pt x="819" y="320"/>
                </a:lnTo>
                <a:lnTo>
                  <a:pt x="793" y="314"/>
                </a:lnTo>
                <a:lnTo>
                  <a:pt x="771" y="313"/>
                </a:lnTo>
                <a:lnTo>
                  <a:pt x="759" y="312"/>
                </a:lnTo>
                <a:lnTo>
                  <a:pt x="745" y="310"/>
                </a:lnTo>
                <a:lnTo>
                  <a:pt x="732" y="306"/>
                </a:lnTo>
                <a:lnTo>
                  <a:pt x="720" y="301"/>
                </a:lnTo>
                <a:lnTo>
                  <a:pt x="715" y="298"/>
                </a:lnTo>
                <a:lnTo>
                  <a:pt x="709" y="294"/>
                </a:lnTo>
                <a:lnTo>
                  <a:pt x="704" y="289"/>
                </a:lnTo>
                <a:lnTo>
                  <a:pt x="700" y="285"/>
                </a:lnTo>
                <a:lnTo>
                  <a:pt x="697" y="278"/>
                </a:lnTo>
                <a:lnTo>
                  <a:pt x="695" y="273"/>
                </a:lnTo>
                <a:lnTo>
                  <a:pt x="693" y="266"/>
                </a:lnTo>
                <a:lnTo>
                  <a:pt x="692" y="258"/>
                </a:lnTo>
                <a:lnTo>
                  <a:pt x="699" y="249"/>
                </a:lnTo>
                <a:lnTo>
                  <a:pt x="704" y="240"/>
                </a:lnTo>
                <a:lnTo>
                  <a:pt x="696" y="236"/>
                </a:lnTo>
                <a:lnTo>
                  <a:pt x="688" y="230"/>
                </a:lnTo>
                <a:lnTo>
                  <a:pt x="679" y="221"/>
                </a:lnTo>
                <a:lnTo>
                  <a:pt x="671" y="210"/>
                </a:lnTo>
                <a:lnTo>
                  <a:pt x="661" y="197"/>
                </a:lnTo>
                <a:lnTo>
                  <a:pt x="653" y="184"/>
                </a:lnTo>
                <a:lnTo>
                  <a:pt x="645" y="168"/>
                </a:lnTo>
                <a:lnTo>
                  <a:pt x="637" y="153"/>
                </a:lnTo>
                <a:lnTo>
                  <a:pt x="623" y="121"/>
                </a:lnTo>
                <a:lnTo>
                  <a:pt x="612" y="91"/>
                </a:lnTo>
                <a:lnTo>
                  <a:pt x="608" y="77"/>
                </a:lnTo>
                <a:lnTo>
                  <a:pt x="604" y="65"/>
                </a:lnTo>
                <a:lnTo>
                  <a:pt x="603" y="56"/>
                </a:lnTo>
                <a:lnTo>
                  <a:pt x="601" y="48"/>
                </a:lnTo>
                <a:lnTo>
                  <a:pt x="601" y="3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Freeform 110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374978" y="3170861"/>
            <a:ext cx="194165" cy="198988"/>
          </a:xfrm>
          <a:custGeom>
            <a:avLst/>
            <a:gdLst>
              <a:gd name="T0" fmla="*/ 348 w 385"/>
              <a:gd name="T1" fmla="*/ 206 h 373"/>
              <a:gd name="T2" fmla="*/ 288 w 385"/>
              <a:gd name="T3" fmla="*/ 235 h 373"/>
              <a:gd name="T4" fmla="*/ 266 w 385"/>
              <a:gd name="T5" fmla="*/ 248 h 373"/>
              <a:gd name="T6" fmla="*/ 250 w 385"/>
              <a:gd name="T7" fmla="*/ 263 h 373"/>
              <a:gd name="T8" fmla="*/ 241 w 385"/>
              <a:gd name="T9" fmla="*/ 280 h 373"/>
              <a:gd name="T10" fmla="*/ 241 w 385"/>
              <a:gd name="T11" fmla="*/ 307 h 373"/>
              <a:gd name="T12" fmla="*/ 241 w 385"/>
              <a:gd name="T13" fmla="*/ 324 h 373"/>
              <a:gd name="T14" fmla="*/ 240 w 385"/>
              <a:gd name="T15" fmla="*/ 336 h 373"/>
              <a:gd name="T16" fmla="*/ 233 w 385"/>
              <a:gd name="T17" fmla="*/ 348 h 373"/>
              <a:gd name="T18" fmla="*/ 220 w 385"/>
              <a:gd name="T19" fmla="*/ 359 h 373"/>
              <a:gd name="T20" fmla="*/ 198 w 385"/>
              <a:gd name="T21" fmla="*/ 365 h 373"/>
              <a:gd name="T22" fmla="*/ 177 w 385"/>
              <a:gd name="T23" fmla="*/ 365 h 373"/>
              <a:gd name="T24" fmla="*/ 161 w 385"/>
              <a:gd name="T25" fmla="*/ 358 h 373"/>
              <a:gd name="T26" fmla="*/ 142 w 385"/>
              <a:gd name="T27" fmla="*/ 339 h 373"/>
              <a:gd name="T28" fmla="*/ 114 w 385"/>
              <a:gd name="T29" fmla="*/ 342 h 373"/>
              <a:gd name="T30" fmla="*/ 88 w 385"/>
              <a:gd name="T31" fmla="*/ 354 h 373"/>
              <a:gd name="T32" fmla="*/ 73 w 385"/>
              <a:gd name="T33" fmla="*/ 365 h 373"/>
              <a:gd name="T34" fmla="*/ 42 w 385"/>
              <a:gd name="T35" fmla="*/ 350 h 373"/>
              <a:gd name="T36" fmla="*/ 13 w 385"/>
              <a:gd name="T37" fmla="*/ 312 h 373"/>
              <a:gd name="T38" fmla="*/ 1 w 385"/>
              <a:gd name="T39" fmla="*/ 295 h 373"/>
              <a:gd name="T40" fmla="*/ 0 w 385"/>
              <a:gd name="T41" fmla="*/ 286 h 373"/>
              <a:gd name="T42" fmla="*/ 2 w 385"/>
              <a:gd name="T43" fmla="*/ 280 h 373"/>
              <a:gd name="T44" fmla="*/ 10 w 385"/>
              <a:gd name="T45" fmla="*/ 272 h 373"/>
              <a:gd name="T46" fmla="*/ 24 w 385"/>
              <a:gd name="T47" fmla="*/ 263 h 373"/>
              <a:gd name="T48" fmla="*/ 34 w 385"/>
              <a:gd name="T49" fmla="*/ 254 h 373"/>
              <a:gd name="T50" fmla="*/ 36 w 385"/>
              <a:gd name="T51" fmla="*/ 243 h 373"/>
              <a:gd name="T52" fmla="*/ 32 w 385"/>
              <a:gd name="T53" fmla="*/ 235 h 373"/>
              <a:gd name="T54" fmla="*/ 24 w 385"/>
              <a:gd name="T55" fmla="*/ 226 h 373"/>
              <a:gd name="T56" fmla="*/ 10 w 385"/>
              <a:gd name="T57" fmla="*/ 214 h 373"/>
              <a:gd name="T58" fmla="*/ 2 w 385"/>
              <a:gd name="T59" fmla="*/ 204 h 373"/>
              <a:gd name="T60" fmla="*/ 0 w 385"/>
              <a:gd name="T61" fmla="*/ 196 h 373"/>
              <a:gd name="T62" fmla="*/ 1 w 385"/>
              <a:gd name="T63" fmla="*/ 186 h 373"/>
              <a:gd name="T64" fmla="*/ 8 w 385"/>
              <a:gd name="T65" fmla="*/ 175 h 373"/>
              <a:gd name="T66" fmla="*/ 26 w 385"/>
              <a:gd name="T67" fmla="*/ 160 h 373"/>
              <a:gd name="T68" fmla="*/ 60 w 385"/>
              <a:gd name="T69" fmla="*/ 143 h 373"/>
              <a:gd name="T70" fmla="*/ 82 w 385"/>
              <a:gd name="T71" fmla="*/ 130 h 373"/>
              <a:gd name="T72" fmla="*/ 93 w 385"/>
              <a:gd name="T73" fmla="*/ 120 h 373"/>
              <a:gd name="T74" fmla="*/ 101 w 385"/>
              <a:gd name="T75" fmla="*/ 103 h 373"/>
              <a:gd name="T76" fmla="*/ 106 w 385"/>
              <a:gd name="T77" fmla="*/ 82 h 373"/>
              <a:gd name="T78" fmla="*/ 110 w 385"/>
              <a:gd name="T79" fmla="*/ 51 h 373"/>
              <a:gd name="T80" fmla="*/ 116 w 385"/>
              <a:gd name="T81" fmla="*/ 27 h 373"/>
              <a:gd name="T82" fmla="*/ 124 w 385"/>
              <a:gd name="T83" fmla="*/ 14 h 373"/>
              <a:gd name="T84" fmla="*/ 140 w 385"/>
              <a:gd name="T85" fmla="*/ 6 h 373"/>
              <a:gd name="T86" fmla="*/ 164 w 385"/>
              <a:gd name="T87" fmla="*/ 0 h 373"/>
              <a:gd name="T88" fmla="*/ 216 w 385"/>
              <a:gd name="T89" fmla="*/ 0 h 373"/>
              <a:gd name="T90" fmla="*/ 280 w 385"/>
              <a:gd name="T91" fmla="*/ 7 h 373"/>
              <a:gd name="T92" fmla="*/ 305 w 385"/>
              <a:gd name="T93" fmla="*/ 16 h 373"/>
              <a:gd name="T94" fmla="*/ 316 w 385"/>
              <a:gd name="T95" fmla="*/ 24 h 373"/>
              <a:gd name="T96" fmla="*/ 322 w 385"/>
              <a:gd name="T97" fmla="*/ 36 h 373"/>
              <a:gd name="T98" fmla="*/ 328 w 385"/>
              <a:gd name="T99" fmla="*/ 50 h 373"/>
              <a:gd name="T100" fmla="*/ 330 w 385"/>
              <a:gd name="T101" fmla="*/ 68 h 373"/>
              <a:gd name="T102" fmla="*/ 332 w 385"/>
              <a:gd name="T103" fmla="*/ 86 h 373"/>
              <a:gd name="T104" fmla="*/ 334 w 385"/>
              <a:gd name="T105" fmla="*/ 95 h 373"/>
              <a:gd name="T106" fmla="*/ 341 w 385"/>
              <a:gd name="T107" fmla="*/ 102 h 373"/>
              <a:gd name="T108" fmla="*/ 353 w 385"/>
              <a:gd name="T109" fmla="*/ 107 h 373"/>
              <a:gd name="T110" fmla="*/ 361 w 385"/>
              <a:gd name="T111" fmla="*/ 134 h 373"/>
              <a:gd name="T112" fmla="*/ 365 w 385"/>
              <a:gd name="T113" fmla="*/ 163 h 373"/>
              <a:gd name="T114" fmla="*/ 373 w 385"/>
              <a:gd name="T115" fmla="*/ 179 h 373"/>
              <a:gd name="T116" fmla="*/ 385 w 385"/>
              <a:gd name="T117" fmla="*/ 187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5" h="373">
                <a:moveTo>
                  <a:pt x="385" y="187"/>
                </a:moveTo>
                <a:lnTo>
                  <a:pt x="348" y="206"/>
                </a:lnTo>
                <a:lnTo>
                  <a:pt x="300" y="228"/>
                </a:lnTo>
                <a:lnTo>
                  <a:pt x="288" y="235"/>
                </a:lnTo>
                <a:lnTo>
                  <a:pt x="277" y="242"/>
                </a:lnTo>
                <a:lnTo>
                  <a:pt x="266" y="248"/>
                </a:lnTo>
                <a:lnTo>
                  <a:pt x="258" y="256"/>
                </a:lnTo>
                <a:lnTo>
                  <a:pt x="250" y="263"/>
                </a:lnTo>
                <a:lnTo>
                  <a:pt x="245" y="272"/>
                </a:lnTo>
                <a:lnTo>
                  <a:pt x="241" y="280"/>
                </a:lnTo>
                <a:lnTo>
                  <a:pt x="241" y="288"/>
                </a:lnTo>
                <a:lnTo>
                  <a:pt x="241" y="307"/>
                </a:lnTo>
                <a:lnTo>
                  <a:pt x="241" y="316"/>
                </a:lnTo>
                <a:lnTo>
                  <a:pt x="241" y="324"/>
                </a:lnTo>
                <a:lnTo>
                  <a:pt x="241" y="331"/>
                </a:lnTo>
                <a:lnTo>
                  <a:pt x="240" y="336"/>
                </a:lnTo>
                <a:lnTo>
                  <a:pt x="237" y="342"/>
                </a:lnTo>
                <a:lnTo>
                  <a:pt x="233" y="348"/>
                </a:lnTo>
                <a:lnTo>
                  <a:pt x="226" y="354"/>
                </a:lnTo>
                <a:lnTo>
                  <a:pt x="220" y="359"/>
                </a:lnTo>
                <a:lnTo>
                  <a:pt x="210" y="363"/>
                </a:lnTo>
                <a:lnTo>
                  <a:pt x="198" y="365"/>
                </a:lnTo>
                <a:lnTo>
                  <a:pt x="186" y="367"/>
                </a:lnTo>
                <a:lnTo>
                  <a:pt x="177" y="365"/>
                </a:lnTo>
                <a:lnTo>
                  <a:pt x="169" y="363"/>
                </a:lnTo>
                <a:lnTo>
                  <a:pt x="161" y="358"/>
                </a:lnTo>
                <a:lnTo>
                  <a:pt x="154" y="351"/>
                </a:lnTo>
                <a:lnTo>
                  <a:pt x="142" y="339"/>
                </a:lnTo>
                <a:lnTo>
                  <a:pt x="132" y="331"/>
                </a:lnTo>
                <a:lnTo>
                  <a:pt x="114" y="342"/>
                </a:lnTo>
                <a:lnTo>
                  <a:pt x="97" y="350"/>
                </a:lnTo>
                <a:lnTo>
                  <a:pt x="88" y="354"/>
                </a:lnTo>
                <a:lnTo>
                  <a:pt x="80" y="359"/>
                </a:lnTo>
                <a:lnTo>
                  <a:pt x="73" y="365"/>
                </a:lnTo>
                <a:lnTo>
                  <a:pt x="66" y="373"/>
                </a:lnTo>
                <a:lnTo>
                  <a:pt x="42" y="350"/>
                </a:lnTo>
                <a:lnTo>
                  <a:pt x="21" y="324"/>
                </a:lnTo>
                <a:lnTo>
                  <a:pt x="13" y="312"/>
                </a:lnTo>
                <a:lnTo>
                  <a:pt x="5" y="303"/>
                </a:lnTo>
                <a:lnTo>
                  <a:pt x="1" y="295"/>
                </a:lnTo>
                <a:lnTo>
                  <a:pt x="0" y="288"/>
                </a:lnTo>
                <a:lnTo>
                  <a:pt x="0" y="286"/>
                </a:lnTo>
                <a:lnTo>
                  <a:pt x="1" y="283"/>
                </a:lnTo>
                <a:lnTo>
                  <a:pt x="2" y="280"/>
                </a:lnTo>
                <a:lnTo>
                  <a:pt x="5" y="278"/>
                </a:lnTo>
                <a:lnTo>
                  <a:pt x="10" y="272"/>
                </a:lnTo>
                <a:lnTo>
                  <a:pt x="17" y="268"/>
                </a:lnTo>
                <a:lnTo>
                  <a:pt x="24" y="263"/>
                </a:lnTo>
                <a:lnTo>
                  <a:pt x="30" y="259"/>
                </a:lnTo>
                <a:lnTo>
                  <a:pt x="34" y="254"/>
                </a:lnTo>
                <a:lnTo>
                  <a:pt x="36" y="247"/>
                </a:lnTo>
                <a:lnTo>
                  <a:pt x="36" y="243"/>
                </a:lnTo>
                <a:lnTo>
                  <a:pt x="34" y="239"/>
                </a:lnTo>
                <a:lnTo>
                  <a:pt x="32" y="235"/>
                </a:lnTo>
                <a:lnTo>
                  <a:pt x="30" y="231"/>
                </a:lnTo>
                <a:lnTo>
                  <a:pt x="24" y="226"/>
                </a:lnTo>
                <a:lnTo>
                  <a:pt x="17" y="219"/>
                </a:lnTo>
                <a:lnTo>
                  <a:pt x="10" y="214"/>
                </a:lnTo>
                <a:lnTo>
                  <a:pt x="5" y="208"/>
                </a:lnTo>
                <a:lnTo>
                  <a:pt x="2" y="204"/>
                </a:lnTo>
                <a:lnTo>
                  <a:pt x="1" y="200"/>
                </a:lnTo>
                <a:lnTo>
                  <a:pt x="0" y="196"/>
                </a:lnTo>
                <a:lnTo>
                  <a:pt x="0" y="192"/>
                </a:lnTo>
                <a:lnTo>
                  <a:pt x="1" y="186"/>
                </a:lnTo>
                <a:lnTo>
                  <a:pt x="4" y="180"/>
                </a:lnTo>
                <a:lnTo>
                  <a:pt x="8" y="175"/>
                </a:lnTo>
                <a:lnTo>
                  <a:pt x="13" y="170"/>
                </a:lnTo>
                <a:lnTo>
                  <a:pt x="26" y="160"/>
                </a:lnTo>
                <a:lnTo>
                  <a:pt x="44" y="151"/>
                </a:lnTo>
                <a:lnTo>
                  <a:pt x="60" y="143"/>
                </a:lnTo>
                <a:lnTo>
                  <a:pt x="76" y="134"/>
                </a:lnTo>
                <a:lnTo>
                  <a:pt x="82" y="130"/>
                </a:lnTo>
                <a:lnTo>
                  <a:pt x="88" y="124"/>
                </a:lnTo>
                <a:lnTo>
                  <a:pt x="93" y="120"/>
                </a:lnTo>
                <a:lnTo>
                  <a:pt x="96" y="114"/>
                </a:lnTo>
                <a:lnTo>
                  <a:pt x="101" y="103"/>
                </a:lnTo>
                <a:lnTo>
                  <a:pt x="104" y="92"/>
                </a:lnTo>
                <a:lnTo>
                  <a:pt x="106" y="82"/>
                </a:lnTo>
                <a:lnTo>
                  <a:pt x="108" y="71"/>
                </a:lnTo>
                <a:lnTo>
                  <a:pt x="110" y="51"/>
                </a:lnTo>
                <a:lnTo>
                  <a:pt x="113" y="35"/>
                </a:lnTo>
                <a:lnTo>
                  <a:pt x="116" y="27"/>
                </a:lnTo>
                <a:lnTo>
                  <a:pt x="120" y="20"/>
                </a:lnTo>
                <a:lnTo>
                  <a:pt x="124" y="14"/>
                </a:lnTo>
                <a:lnTo>
                  <a:pt x="130" y="10"/>
                </a:lnTo>
                <a:lnTo>
                  <a:pt x="140" y="6"/>
                </a:lnTo>
                <a:lnTo>
                  <a:pt x="150" y="2"/>
                </a:lnTo>
                <a:lnTo>
                  <a:pt x="164" y="0"/>
                </a:lnTo>
                <a:lnTo>
                  <a:pt x="180" y="0"/>
                </a:lnTo>
                <a:lnTo>
                  <a:pt x="216" y="0"/>
                </a:lnTo>
                <a:lnTo>
                  <a:pt x="258" y="3"/>
                </a:lnTo>
                <a:lnTo>
                  <a:pt x="280" y="7"/>
                </a:lnTo>
                <a:lnTo>
                  <a:pt x="297" y="12"/>
                </a:lnTo>
                <a:lnTo>
                  <a:pt x="305" y="16"/>
                </a:lnTo>
                <a:lnTo>
                  <a:pt x="310" y="20"/>
                </a:lnTo>
                <a:lnTo>
                  <a:pt x="316" y="24"/>
                </a:lnTo>
                <a:lnTo>
                  <a:pt x="318" y="30"/>
                </a:lnTo>
                <a:lnTo>
                  <a:pt x="322" y="36"/>
                </a:lnTo>
                <a:lnTo>
                  <a:pt x="325" y="43"/>
                </a:lnTo>
                <a:lnTo>
                  <a:pt x="328" y="50"/>
                </a:lnTo>
                <a:lnTo>
                  <a:pt x="329" y="56"/>
                </a:lnTo>
                <a:lnTo>
                  <a:pt x="330" y="68"/>
                </a:lnTo>
                <a:lnTo>
                  <a:pt x="330" y="80"/>
                </a:lnTo>
                <a:lnTo>
                  <a:pt x="332" y="86"/>
                </a:lnTo>
                <a:lnTo>
                  <a:pt x="333" y="90"/>
                </a:lnTo>
                <a:lnTo>
                  <a:pt x="334" y="95"/>
                </a:lnTo>
                <a:lnTo>
                  <a:pt x="337" y="99"/>
                </a:lnTo>
                <a:lnTo>
                  <a:pt x="341" y="102"/>
                </a:lnTo>
                <a:lnTo>
                  <a:pt x="346" y="104"/>
                </a:lnTo>
                <a:lnTo>
                  <a:pt x="353" y="107"/>
                </a:lnTo>
                <a:lnTo>
                  <a:pt x="361" y="108"/>
                </a:lnTo>
                <a:lnTo>
                  <a:pt x="361" y="134"/>
                </a:lnTo>
                <a:lnTo>
                  <a:pt x="364" y="154"/>
                </a:lnTo>
                <a:lnTo>
                  <a:pt x="365" y="163"/>
                </a:lnTo>
                <a:lnTo>
                  <a:pt x="369" y="172"/>
                </a:lnTo>
                <a:lnTo>
                  <a:pt x="373" y="179"/>
                </a:lnTo>
                <a:lnTo>
                  <a:pt x="378" y="187"/>
                </a:lnTo>
                <a:lnTo>
                  <a:pt x="385" y="18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Freeform 111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3177918" y="4441592"/>
            <a:ext cx="778319" cy="534125"/>
          </a:xfrm>
          <a:custGeom>
            <a:avLst/>
            <a:gdLst>
              <a:gd name="T0" fmla="*/ 302 w 1536"/>
              <a:gd name="T1" fmla="*/ 872 h 1000"/>
              <a:gd name="T2" fmla="*/ 432 w 1536"/>
              <a:gd name="T3" fmla="*/ 795 h 1000"/>
              <a:gd name="T4" fmla="*/ 509 w 1536"/>
              <a:gd name="T5" fmla="*/ 776 h 1000"/>
              <a:gd name="T6" fmla="*/ 672 w 1536"/>
              <a:gd name="T7" fmla="*/ 776 h 1000"/>
              <a:gd name="T8" fmla="*/ 807 w 1536"/>
              <a:gd name="T9" fmla="*/ 812 h 1000"/>
              <a:gd name="T10" fmla="*/ 840 w 1536"/>
              <a:gd name="T11" fmla="*/ 839 h 1000"/>
              <a:gd name="T12" fmla="*/ 843 w 1536"/>
              <a:gd name="T13" fmla="*/ 875 h 1000"/>
              <a:gd name="T14" fmla="*/ 857 w 1536"/>
              <a:gd name="T15" fmla="*/ 910 h 1000"/>
              <a:gd name="T16" fmla="*/ 891 w 1536"/>
              <a:gd name="T17" fmla="*/ 934 h 1000"/>
              <a:gd name="T18" fmla="*/ 993 w 1536"/>
              <a:gd name="T19" fmla="*/ 956 h 1000"/>
              <a:gd name="T20" fmla="*/ 1191 w 1536"/>
              <a:gd name="T21" fmla="*/ 957 h 1000"/>
              <a:gd name="T22" fmla="*/ 1344 w 1536"/>
              <a:gd name="T23" fmla="*/ 938 h 1000"/>
              <a:gd name="T24" fmla="*/ 1406 w 1536"/>
              <a:gd name="T25" fmla="*/ 909 h 1000"/>
              <a:gd name="T26" fmla="*/ 1440 w 1536"/>
              <a:gd name="T27" fmla="*/ 869 h 1000"/>
              <a:gd name="T28" fmla="*/ 1456 w 1536"/>
              <a:gd name="T29" fmla="*/ 812 h 1000"/>
              <a:gd name="T30" fmla="*/ 1449 w 1536"/>
              <a:gd name="T31" fmla="*/ 763 h 1000"/>
              <a:gd name="T32" fmla="*/ 1396 w 1536"/>
              <a:gd name="T33" fmla="*/ 711 h 1000"/>
              <a:gd name="T34" fmla="*/ 1368 w 1536"/>
              <a:gd name="T35" fmla="*/ 657 h 1000"/>
              <a:gd name="T36" fmla="*/ 1382 w 1536"/>
              <a:gd name="T37" fmla="*/ 564 h 1000"/>
              <a:gd name="T38" fmla="*/ 1442 w 1536"/>
              <a:gd name="T39" fmla="*/ 460 h 1000"/>
              <a:gd name="T40" fmla="*/ 1465 w 1536"/>
              <a:gd name="T41" fmla="*/ 340 h 1000"/>
              <a:gd name="T42" fmla="*/ 1440 w 1536"/>
              <a:gd name="T43" fmla="*/ 296 h 1000"/>
              <a:gd name="T44" fmla="*/ 1445 w 1536"/>
              <a:gd name="T45" fmla="*/ 260 h 1000"/>
              <a:gd name="T46" fmla="*/ 1462 w 1536"/>
              <a:gd name="T47" fmla="*/ 232 h 1000"/>
              <a:gd name="T48" fmla="*/ 1453 w 1536"/>
              <a:gd name="T49" fmla="*/ 194 h 1000"/>
              <a:gd name="T50" fmla="*/ 1473 w 1536"/>
              <a:gd name="T51" fmla="*/ 178 h 1000"/>
              <a:gd name="T52" fmla="*/ 1521 w 1536"/>
              <a:gd name="T53" fmla="*/ 154 h 1000"/>
              <a:gd name="T54" fmla="*/ 1485 w 1536"/>
              <a:gd name="T55" fmla="*/ 127 h 1000"/>
              <a:gd name="T56" fmla="*/ 1464 w 1536"/>
              <a:gd name="T57" fmla="*/ 108 h 1000"/>
              <a:gd name="T58" fmla="*/ 1413 w 1536"/>
              <a:gd name="T59" fmla="*/ 126 h 1000"/>
              <a:gd name="T60" fmla="*/ 1354 w 1536"/>
              <a:gd name="T61" fmla="*/ 119 h 1000"/>
              <a:gd name="T62" fmla="*/ 1225 w 1536"/>
              <a:gd name="T63" fmla="*/ 47 h 1000"/>
              <a:gd name="T64" fmla="*/ 1188 w 1536"/>
              <a:gd name="T65" fmla="*/ 6 h 1000"/>
              <a:gd name="T66" fmla="*/ 1143 w 1536"/>
              <a:gd name="T67" fmla="*/ 2 h 1000"/>
              <a:gd name="T68" fmla="*/ 1108 w 1536"/>
              <a:gd name="T69" fmla="*/ 22 h 1000"/>
              <a:gd name="T70" fmla="*/ 1077 w 1536"/>
              <a:gd name="T71" fmla="*/ 55 h 1000"/>
              <a:gd name="T72" fmla="*/ 911 w 1536"/>
              <a:gd name="T73" fmla="*/ 84 h 1000"/>
              <a:gd name="T74" fmla="*/ 851 w 1536"/>
              <a:gd name="T75" fmla="*/ 111 h 1000"/>
              <a:gd name="T76" fmla="*/ 841 w 1536"/>
              <a:gd name="T77" fmla="*/ 155 h 1000"/>
              <a:gd name="T78" fmla="*/ 835 w 1536"/>
              <a:gd name="T79" fmla="*/ 200 h 1000"/>
              <a:gd name="T80" fmla="*/ 789 w 1536"/>
              <a:gd name="T81" fmla="*/ 227 h 1000"/>
              <a:gd name="T82" fmla="*/ 723 w 1536"/>
              <a:gd name="T83" fmla="*/ 363 h 1000"/>
              <a:gd name="T84" fmla="*/ 643 w 1536"/>
              <a:gd name="T85" fmla="*/ 468 h 1000"/>
              <a:gd name="T86" fmla="*/ 588 w 1536"/>
              <a:gd name="T87" fmla="*/ 503 h 1000"/>
              <a:gd name="T88" fmla="*/ 523 w 1536"/>
              <a:gd name="T89" fmla="*/ 523 h 1000"/>
              <a:gd name="T90" fmla="*/ 460 w 1536"/>
              <a:gd name="T91" fmla="*/ 520 h 1000"/>
              <a:gd name="T92" fmla="*/ 416 w 1536"/>
              <a:gd name="T93" fmla="*/ 493 h 1000"/>
              <a:gd name="T94" fmla="*/ 266 w 1536"/>
              <a:gd name="T95" fmla="*/ 433 h 1000"/>
              <a:gd name="T96" fmla="*/ 212 w 1536"/>
              <a:gd name="T97" fmla="*/ 436 h 1000"/>
              <a:gd name="T98" fmla="*/ 198 w 1536"/>
              <a:gd name="T99" fmla="*/ 465 h 1000"/>
              <a:gd name="T100" fmla="*/ 188 w 1536"/>
              <a:gd name="T101" fmla="*/ 524 h 1000"/>
              <a:gd name="T102" fmla="*/ 144 w 1536"/>
              <a:gd name="T103" fmla="*/ 563 h 1000"/>
              <a:gd name="T104" fmla="*/ 84 w 1536"/>
              <a:gd name="T105" fmla="*/ 577 h 1000"/>
              <a:gd name="T106" fmla="*/ 0 w 1536"/>
              <a:gd name="T107" fmla="*/ 596 h 1000"/>
              <a:gd name="T108" fmla="*/ 28 w 1536"/>
              <a:gd name="T109" fmla="*/ 676 h 1000"/>
              <a:gd name="T110" fmla="*/ 55 w 1536"/>
              <a:gd name="T111" fmla="*/ 739 h 1000"/>
              <a:gd name="T112" fmla="*/ 130 w 1536"/>
              <a:gd name="T113" fmla="*/ 804 h 1000"/>
              <a:gd name="T114" fmla="*/ 156 w 1536"/>
              <a:gd name="T115" fmla="*/ 861 h 1000"/>
              <a:gd name="T116" fmla="*/ 99 w 1536"/>
              <a:gd name="T117" fmla="*/ 881 h 1000"/>
              <a:gd name="T118" fmla="*/ 92 w 1536"/>
              <a:gd name="T119" fmla="*/ 928 h 1000"/>
              <a:gd name="T120" fmla="*/ 132 w 1536"/>
              <a:gd name="T121" fmla="*/ 993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36" h="1000">
                <a:moveTo>
                  <a:pt x="132" y="1000"/>
                </a:moveTo>
                <a:lnTo>
                  <a:pt x="179" y="965"/>
                </a:lnTo>
                <a:lnTo>
                  <a:pt x="222" y="933"/>
                </a:lnTo>
                <a:lnTo>
                  <a:pt x="263" y="901"/>
                </a:lnTo>
                <a:lnTo>
                  <a:pt x="302" y="872"/>
                </a:lnTo>
                <a:lnTo>
                  <a:pt x="339" y="845"/>
                </a:lnTo>
                <a:lnTo>
                  <a:pt x="376" y="821"/>
                </a:lnTo>
                <a:lnTo>
                  <a:pt x="395" y="812"/>
                </a:lnTo>
                <a:lnTo>
                  <a:pt x="414" y="803"/>
                </a:lnTo>
                <a:lnTo>
                  <a:pt x="432" y="795"/>
                </a:lnTo>
                <a:lnTo>
                  <a:pt x="452" y="789"/>
                </a:lnTo>
                <a:lnTo>
                  <a:pt x="465" y="784"/>
                </a:lnTo>
                <a:lnTo>
                  <a:pt x="479" y="781"/>
                </a:lnTo>
                <a:lnTo>
                  <a:pt x="493" y="777"/>
                </a:lnTo>
                <a:lnTo>
                  <a:pt x="509" y="776"/>
                </a:lnTo>
                <a:lnTo>
                  <a:pt x="540" y="772"/>
                </a:lnTo>
                <a:lnTo>
                  <a:pt x="573" y="771"/>
                </a:lnTo>
                <a:lnTo>
                  <a:pt x="607" y="771"/>
                </a:lnTo>
                <a:lnTo>
                  <a:pt x="640" y="773"/>
                </a:lnTo>
                <a:lnTo>
                  <a:pt x="672" y="776"/>
                </a:lnTo>
                <a:lnTo>
                  <a:pt x="704" y="781"/>
                </a:lnTo>
                <a:lnTo>
                  <a:pt x="733" y="788"/>
                </a:lnTo>
                <a:lnTo>
                  <a:pt x="761" y="795"/>
                </a:lnTo>
                <a:lnTo>
                  <a:pt x="785" y="804"/>
                </a:lnTo>
                <a:lnTo>
                  <a:pt x="807" y="812"/>
                </a:lnTo>
                <a:lnTo>
                  <a:pt x="816" y="817"/>
                </a:lnTo>
                <a:lnTo>
                  <a:pt x="824" y="823"/>
                </a:lnTo>
                <a:lnTo>
                  <a:pt x="831" y="828"/>
                </a:lnTo>
                <a:lnTo>
                  <a:pt x="836" y="833"/>
                </a:lnTo>
                <a:lnTo>
                  <a:pt x="840" y="839"/>
                </a:lnTo>
                <a:lnTo>
                  <a:pt x="843" y="844"/>
                </a:lnTo>
                <a:lnTo>
                  <a:pt x="844" y="849"/>
                </a:lnTo>
                <a:lnTo>
                  <a:pt x="843" y="855"/>
                </a:lnTo>
                <a:lnTo>
                  <a:pt x="843" y="865"/>
                </a:lnTo>
                <a:lnTo>
                  <a:pt x="843" y="875"/>
                </a:lnTo>
                <a:lnTo>
                  <a:pt x="844" y="883"/>
                </a:lnTo>
                <a:lnTo>
                  <a:pt x="847" y="891"/>
                </a:lnTo>
                <a:lnTo>
                  <a:pt x="849" y="898"/>
                </a:lnTo>
                <a:lnTo>
                  <a:pt x="853" y="905"/>
                </a:lnTo>
                <a:lnTo>
                  <a:pt x="857" y="910"/>
                </a:lnTo>
                <a:lnTo>
                  <a:pt x="863" y="917"/>
                </a:lnTo>
                <a:lnTo>
                  <a:pt x="868" y="922"/>
                </a:lnTo>
                <a:lnTo>
                  <a:pt x="875" y="926"/>
                </a:lnTo>
                <a:lnTo>
                  <a:pt x="883" y="930"/>
                </a:lnTo>
                <a:lnTo>
                  <a:pt x="891" y="934"/>
                </a:lnTo>
                <a:lnTo>
                  <a:pt x="908" y="941"/>
                </a:lnTo>
                <a:lnTo>
                  <a:pt x="927" y="946"/>
                </a:lnTo>
                <a:lnTo>
                  <a:pt x="948" y="950"/>
                </a:lnTo>
                <a:lnTo>
                  <a:pt x="969" y="953"/>
                </a:lnTo>
                <a:lnTo>
                  <a:pt x="993" y="956"/>
                </a:lnTo>
                <a:lnTo>
                  <a:pt x="1017" y="957"/>
                </a:lnTo>
                <a:lnTo>
                  <a:pt x="1065" y="957"/>
                </a:lnTo>
                <a:lnTo>
                  <a:pt x="1115" y="957"/>
                </a:lnTo>
                <a:lnTo>
                  <a:pt x="1153" y="957"/>
                </a:lnTo>
                <a:lnTo>
                  <a:pt x="1191" y="957"/>
                </a:lnTo>
                <a:lnTo>
                  <a:pt x="1226" y="956"/>
                </a:lnTo>
                <a:lnTo>
                  <a:pt x="1260" y="953"/>
                </a:lnTo>
                <a:lnTo>
                  <a:pt x="1290" y="949"/>
                </a:lnTo>
                <a:lnTo>
                  <a:pt x="1318" y="945"/>
                </a:lnTo>
                <a:lnTo>
                  <a:pt x="1344" y="938"/>
                </a:lnTo>
                <a:lnTo>
                  <a:pt x="1368" y="930"/>
                </a:lnTo>
                <a:lnTo>
                  <a:pt x="1378" y="926"/>
                </a:lnTo>
                <a:lnTo>
                  <a:pt x="1388" y="921"/>
                </a:lnTo>
                <a:lnTo>
                  <a:pt x="1397" y="916"/>
                </a:lnTo>
                <a:lnTo>
                  <a:pt x="1406" y="909"/>
                </a:lnTo>
                <a:lnTo>
                  <a:pt x="1414" y="902"/>
                </a:lnTo>
                <a:lnTo>
                  <a:pt x="1421" y="896"/>
                </a:lnTo>
                <a:lnTo>
                  <a:pt x="1428" y="888"/>
                </a:lnTo>
                <a:lnTo>
                  <a:pt x="1434" y="879"/>
                </a:lnTo>
                <a:lnTo>
                  <a:pt x="1440" y="869"/>
                </a:lnTo>
                <a:lnTo>
                  <a:pt x="1444" y="860"/>
                </a:lnTo>
                <a:lnTo>
                  <a:pt x="1448" y="848"/>
                </a:lnTo>
                <a:lnTo>
                  <a:pt x="1452" y="837"/>
                </a:lnTo>
                <a:lnTo>
                  <a:pt x="1454" y="825"/>
                </a:lnTo>
                <a:lnTo>
                  <a:pt x="1456" y="812"/>
                </a:lnTo>
                <a:lnTo>
                  <a:pt x="1457" y="797"/>
                </a:lnTo>
                <a:lnTo>
                  <a:pt x="1457" y="783"/>
                </a:lnTo>
                <a:lnTo>
                  <a:pt x="1457" y="776"/>
                </a:lnTo>
                <a:lnTo>
                  <a:pt x="1453" y="769"/>
                </a:lnTo>
                <a:lnTo>
                  <a:pt x="1449" y="763"/>
                </a:lnTo>
                <a:lnTo>
                  <a:pt x="1444" y="756"/>
                </a:lnTo>
                <a:lnTo>
                  <a:pt x="1429" y="743"/>
                </a:lnTo>
                <a:lnTo>
                  <a:pt x="1412" y="727"/>
                </a:lnTo>
                <a:lnTo>
                  <a:pt x="1404" y="719"/>
                </a:lnTo>
                <a:lnTo>
                  <a:pt x="1396" y="711"/>
                </a:lnTo>
                <a:lnTo>
                  <a:pt x="1388" y="701"/>
                </a:lnTo>
                <a:lnTo>
                  <a:pt x="1381" y="692"/>
                </a:lnTo>
                <a:lnTo>
                  <a:pt x="1376" y="681"/>
                </a:lnTo>
                <a:lnTo>
                  <a:pt x="1370" y="669"/>
                </a:lnTo>
                <a:lnTo>
                  <a:pt x="1368" y="657"/>
                </a:lnTo>
                <a:lnTo>
                  <a:pt x="1368" y="644"/>
                </a:lnTo>
                <a:lnTo>
                  <a:pt x="1368" y="623"/>
                </a:lnTo>
                <a:lnTo>
                  <a:pt x="1372" y="603"/>
                </a:lnTo>
                <a:lnTo>
                  <a:pt x="1376" y="583"/>
                </a:lnTo>
                <a:lnTo>
                  <a:pt x="1382" y="564"/>
                </a:lnTo>
                <a:lnTo>
                  <a:pt x="1390" y="545"/>
                </a:lnTo>
                <a:lnTo>
                  <a:pt x="1400" y="527"/>
                </a:lnTo>
                <a:lnTo>
                  <a:pt x="1409" y="509"/>
                </a:lnTo>
                <a:lnTo>
                  <a:pt x="1420" y="493"/>
                </a:lnTo>
                <a:lnTo>
                  <a:pt x="1442" y="460"/>
                </a:lnTo>
                <a:lnTo>
                  <a:pt x="1464" y="429"/>
                </a:lnTo>
                <a:lnTo>
                  <a:pt x="1484" y="401"/>
                </a:lnTo>
                <a:lnTo>
                  <a:pt x="1500" y="373"/>
                </a:lnTo>
                <a:lnTo>
                  <a:pt x="1485" y="359"/>
                </a:lnTo>
                <a:lnTo>
                  <a:pt x="1465" y="340"/>
                </a:lnTo>
                <a:lnTo>
                  <a:pt x="1456" y="329"/>
                </a:lnTo>
                <a:lnTo>
                  <a:pt x="1446" y="317"/>
                </a:lnTo>
                <a:lnTo>
                  <a:pt x="1444" y="311"/>
                </a:lnTo>
                <a:lnTo>
                  <a:pt x="1441" y="304"/>
                </a:lnTo>
                <a:lnTo>
                  <a:pt x="1440" y="296"/>
                </a:lnTo>
                <a:lnTo>
                  <a:pt x="1440" y="290"/>
                </a:lnTo>
                <a:lnTo>
                  <a:pt x="1440" y="280"/>
                </a:lnTo>
                <a:lnTo>
                  <a:pt x="1441" y="274"/>
                </a:lnTo>
                <a:lnTo>
                  <a:pt x="1444" y="267"/>
                </a:lnTo>
                <a:lnTo>
                  <a:pt x="1445" y="260"/>
                </a:lnTo>
                <a:lnTo>
                  <a:pt x="1449" y="250"/>
                </a:lnTo>
                <a:lnTo>
                  <a:pt x="1452" y="240"/>
                </a:lnTo>
                <a:lnTo>
                  <a:pt x="1456" y="239"/>
                </a:lnTo>
                <a:lnTo>
                  <a:pt x="1460" y="236"/>
                </a:lnTo>
                <a:lnTo>
                  <a:pt x="1462" y="232"/>
                </a:lnTo>
                <a:lnTo>
                  <a:pt x="1464" y="228"/>
                </a:lnTo>
                <a:lnTo>
                  <a:pt x="1462" y="222"/>
                </a:lnTo>
                <a:lnTo>
                  <a:pt x="1461" y="212"/>
                </a:lnTo>
                <a:lnTo>
                  <a:pt x="1457" y="203"/>
                </a:lnTo>
                <a:lnTo>
                  <a:pt x="1453" y="194"/>
                </a:lnTo>
                <a:lnTo>
                  <a:pt x="1450" y="184"/>
                </a:lnTo>
                <a:lnTo>
                  <a:pt x="1452" y="175"/>
                </a:lnTo>
                <a:lnTo>
                  <a:pt x="1460" y="176"/>
                </a:lnTo>
                <a:lnTo>
                  <a:pt x="1466" y="178"/>
                </a:lnTo>
                <a:lnTo>
                  <a:pt x="1473" y="178"/>
                </a:lnTo>
                <a:lnTo>
                  <a:pt x="1480" y="178"/>
                </a:lnTo>
                <a:lnTo>
                  <a:pt x="1492" y="175"/>
                </a:lnTo>
                <a:lnTo>
                  <a:pt x="1502" y="170"/>
                </a:lnTo>
                <a:lnTo>
                  <a:pt x="1512" y="162"/>
                </a:lnTo>
                <a:lnTo>
                  <a:pt x="1521" y="154"/>
                </a:lnTo>
                <a:lnTo>
                  <a:pt x="1529" y="143"/>
                </a:lnTo>
                <a:lnTo>
                  <a:pt x="1536" y="132"/>
                </a:lnTo>
                <a:lnTo>
                  <a:pt x="1516" y="132"/>
                </a:lnTo>
                <a:lnTo>
                  <a:pt x="1496" y="130"/>
                </a:lnTo>
                <a:lnTo>
                  <a:pt x="1485" y="127"/>
                </a:lnTo>
                <a:lnTo>
                  <a:pt x="1477" y="123"/>
                </a:lnTo>
                <a:lnTo>
                  <a:pt x="1473" y="119"/>
                </a:lnTo>
                <a:lnTo>
                  <a:pt x="1469" y="116"/>
                </a:lnTo>
                <a:lnTo>
                  <a:pt x="1466" y="112"/>
                </a:lnTo>
                <a:lnTo>
                  <a:pt x="1464" y="108"/>
                </a:lnTo>
                <a:lnTo>
                  <a:pt x="1448" y="114"/>
                </a:lnTo>
                <a:lnTo>
                  <a:pt x="1436" y="120"/>
                </a:lnTo>
                <a:lnTo>
                  <a:pt x="1429" y="123"/>
                </a:lnTo>
                <a:lnTo>
                  <a:pt x="1422" y="124"/>
                </a:lnTo>
                <a:lnTo>
                  <a:pt x="1413" y="126"/>
                </a:lnTo>
                <a:lnTo>
                  <a:pt x="1404" y="127"/>
                </a:lnTo>
                <a:lnTo>
                  <a:pt x="1390" y="126"/>
                </a:lnTo>
                <a:lnTo>
                  <a:pt x="1377" y="124"/>
                </a:lnTo>
                <a:lnTo>
                  <a:pt x="1365" y="123"/>
                </a:lnTo>
                <a:lnTo>
                  <a:pt x="1354" y="119"/>
                </a:lnTo>
                <a:lnTo>
                  <a:pt x="1332" y="111"/>
                </a:lnTo>
                <a:lnTo>
                  <a:pt x="1312" y="102"/>
                </a:lnTo>
                <a:lnTo>
                  <a:pt x="1273" y="78"/>
                </a:lnTo>
                <a:lnTo>
                  <a:pt x="1234" y="54"/>
                </a:lnTo>
                <a:lnTo>
                  <a:pt x="1225" y="47"/>
                </a:lnTo>
                <a:lnTo>
                  <a:pt x="1217" y="38"/>
                </a:lnTo>
                <a:lnTo>
                  <a:pt x="1211" y="30"/>
                </a:lnTo>
                <a:lnTo>
                  <a:pt x="1205" y="20"/>
                </a:lnTo>
                <a:lnTo>
                  <a:pt x="1197" y="12"/>
                </a:lnTo>
                <a:lnTo>
                  <a:pt x="1188" y="6"/>
                </a:lnTo>
                <a:lnTo>
                  <a:pt x="1181" y="3"/>
                </a:lnTo>
                <a:lnTo>
                  <a:pt x="1175" y="2"/>
                </a:lnTo>
                <a:lnTo>
                  <a:pt x="1165" y="0"/>
                </a:lnTo>
                <a:lnTo>
                  <a:pt x="1156" y="0"/>
                </a:lnTo>
                <a:lnTo>
                  <a:pt x="1143" y="2"/>
                </a:lnTo>
                <a:lnTo>
                  <a:pt x="1129" y="6"/>
                </a:lnTo>
                <a:lnTo>
                  <a:pt x="1116" y="10"/>
                </a:lnTo>
                <a:lnTo>
                  <a:pt x="1103" y="12"/>
                </a:lnTo>
                <a:lnTo>
                  <a:pt x="1105" y="16"/>
                </a:lnTo>
                <a:lnTo>
                  <a:pt x="1108" y="22"/>
                </a:lnTo>
                <a:lnTo>
                  <a:pt x="1109" y="27"/>
                </a:lnTo>
                <a:lnTo>
                  <a:pt x="1109" y="34"/>
                </a:lnTo>
                <a:lnTo>
                  <a:pt x="1107" y="44"/>
                </a:lnTo>
                <a:lnTo>
                  <a:pt x="1103" y="54"/>
                </a:lnTo>
                <a:lnTo>
                  <a:pt x="1077" y="55"/>
                </a:lnTo>
                <a:lnTo>
                  <a:pt x="1047" y="58"/>
                </a:lnTo>
                <a:lnTo>
                  <a:pt x="1013" y="62"/>
                </a:lnTo>
                <a:lnTo>
                  <a:pt x="979" y="68"/>
                </a:lnTo>
                <a:lnTo>
                  <a:pt x="944" y="75"/>
                </a:lnTo>
                <a:lnTo>
                  <a:pt x="911" y="84"/>
                </a:lnTo>
                <a:lnTo>
                  <a:pt x="895" y="90"/>
                </a:lnTo>
                <a:lnTo>
                  <a:pt x="881" y="96"/>
                </a:lnTo>
                <a:lnTo>
                  <a:pt x="867" y="102"/>
                </a:lnTo>
                <a:lnTo>
                  <a:pt x="855" y="108"/>
                </a:lnTo>
                <a:lnTo>
                  <a:pt x="851" y="111"/>
                </a:lnTo>
                <a:lnTo>
                  <a:pt x="848" y="115"/>
                </a:lnTo>
                <a:lnTo>
                  <a:pt x="845" y="120"/>
                </a:lnTo>
                <a:lnTo>
                  <a:pt x="844" y="126"/>
                </a:lnTo>
                <a:lnTo>
                  <a:pt x="841" y="139"/>
                </a:lnTo>
                <a:lnTo>
                  <a:pt x="841" y="155"/>
                </a:lnTo>
                <a:lnTo>
                  <a:pt x="840" y="170"/>
                </a:lnTo>
                <a:lnTo>
                  <a:pt x="839" y="184"/>
                </a:lnTo>
                <a:lnTo>
                  <a:pt x="839" y="190"/>
                </a:lnTo>
                <a:lnTo>
                  <a:pt x="836" y="196"/>
                </a:lnTo>
                <a:lnTo>
                  <a:pt x="835" y="200"/>
                </a:lnTo>
                <a:lnTo>
                  <a:pt x="831" y="204"/>
                </a:lnTo>
                <a:lnTo>
                  <a:pt x="819" y="212"/>
                </a:lnTo>
                <a:lnTo>
                  <a:pt x="804" y="219"/>
                </a:lnTo>
                <a:lnTo>
                  <a:pt x="796" y="222"/>
                </a:lnTo>
                <a:lnTo>
                  <a:pt x="789" y="227"/>
                </a:lnTo>
                <a:lnTo>
                  <a:pt x="783" y="234"/>
                </a:lnTo>
                <a:lnTo>
                  <a:pt x="777" y="240"/>
                </a:lnTo>
                <a:lnTo>
                  <a:pt x="757" y="290"/>
                </a:lnTo>
                <a:lnTo>
                  <a:pt x="735" y="339"/>
                </a:lnTo>
                <a:lnTo>
                  <a:pt x="723" y="363"/>
                </a:lnTo>
                <a:lnTo>
                  <a:pt x="709" y="385"/>
                </a:lnTo>
                <a:lnTo>
                  <a:pt x="695" y="408"/>
                </a:lnTo>
                <a:lnTo>
                  <a:pt x="679" y="429"/>
                </a:lnTo>
                <a:lnTo>
                  <a:pt x="661" y="449"/>
                </a:lnTo>
                <a:lnTo>
                  <a:pt x="643" y="468"/>
                </a:lnTo>
                <a:lnTo>
                  <a:pt x="632" y="476"/>
                </a:lnTo>
                <a:lnTo>
                  <a:pt x="621" y="484"/>
                </a:lnTo>
                <a:lnTo>
                  <a:pt x="611" y="491"/>
                </a:lnTo>
                <a:lnTo>
                  <a:pt x="600" y="497"/>
                </a:lnTo>
                <a:lnTo>
                  <a:pt x="588" y="503"/>
                </a:lnTo>
                <a:lnTo>
                  <a:pt x="576" y="508"/>
                </a:lnTo>
                <a:lnTo>
                  <a:pt x="564" y="513"/>
                </a:lnTo>
                <a:lnTo>
                  <a:pt x="551" y="517"/>
                </a:lnTo>
                <a:lnTo>
                  <a:pt x="537" y="520"/>
                </a:lnTo>
                <a:lnTo>
                  <a:pt x="523" y="523"/>
                </a:lnTo>
                <a:lnTo>
                  <a:pt x="509" y="524"/>
                </a:lnTo>
                <a:lnTo>
                  <a:pt x="493" y="524"/>
                </a:lnTo>
                <a:lnTo>
                  <a:pt x="483" y="524"/>
                </a:lnTo>
                <a:lnTo>
                  <a:pt x="472" y="523"/>
                </a:lnTo>
                <a:lnTo>
                  <a:pt x="460" y="520"/>
                </a:lnTo>
                <a:lnTo>
                  <a:pt x="451" y="517"/>
                </a:lnTo>
                <a:lnTo>
                  <a:pt x="440" y="513"/>
                </a:lnTo>
                <a:lnTo>
                  <a:pt x="431" y="508"/>
                </a:lnTo>
                <a:lnTo>
                  <a:pt x="423" y="501"/>
                </a:lnTo>
                <a:lnTo>
                  <a:pt x="416" y="493"/>
                </a:lnTo>
                <a:lnTo>
                  <a:pt x="314" y="493"/>
                </a:lnTo>
                <a:lnTo>
                  <a:pt x="303" y="481"/>
                </a:lnTo>
                <a:lnTo>
                  <a:pt x="287" y="461"/>
                </a:lnTo>
                <a:lnTo>
                  <a:pt x="272" y="441"/>
                </a:lnTo>
                <a:lnTo>
                  <a:pt x="266" y="433"/>
                </a:lnTo>
                <a:lnTo>
                  <a:pt x="248" y="433"/>
                </a:lnTo>
                <a:lnTo>
                  <a:pt x="232" y="432"/>
                </a:lnTo>
                <a:lnTo>
                  <a:pt x="226" y="432"/>
                </a:lnTo>
                <a:lnTo>
                  <a:pt x="219" y="433"/>
                </a:lnTo>
                <a:lnTo>
                  <a:pt x="212" y="436"/>
                </a:lnTo>
                <a:lnTo>
                  <a:pt x="206" y="440"/>
                </a:lnTo>
                <a:lnTo>
                  <a:pt x="202" y="444"/>
                </a:lnTo>
                <a:lnTo>
                  <a:pt x="199" y="451"/>
                </a:lnTo>
                <a:lnTo>
                  <a:pt x="198" y="457"/>
                </a:lnTo>
                <a:lnTo>
                  <a:pt x="198" y="465"/>
                </a:lnTo>
                <a:lnTo>
                  <a:pt x="198" y="481"/>
                </a:lnTo>
                <a:lnTo>
                  <a:pt x="199" y="500"/>
                </a:lnTo>
                <a:lnTo>
                  <a:pt x="196" y="508"/>
                </a:lnTo>
                <a:lnTo>
                  <a:pt x="194" y="516"/>
                </a:lnTo>
                <a:lnTo>
                  <a:pt x="188" y="524"/>
                </a:lnTo>
                <a:lnTo>
                  <a:pt x="182" y="533"/>
                </a:lnTo>
                <a:lnTo>
                  <a:pt x="174" y="541"/>
                </a:lnTo>
                <a:lnTo>
                  <a:pt x="164" y="549"/>
                </a:lnTo>
                <a:lnTo>
                  <a:pt x="155" y="556"/>
                </a:lnTo>
                <a:lnTo>
                  <a:pt x="144" y="563"/>
                </a:lnTo>
                <a:lnTo>
                  <a:pt x="132" y="568"/>
                </a:lnTo>
                <a:lnTo>
                  <a:pt x="120" y="572"/>
                </a:lnTo>
                <a:lnTo>
                  <a:pt x="108" y="575"/>
                </a:lnTo>
                <a:lnTo>
                  <a:pt x="96" y="577"/>
                </a:lnTo>
                <a:lnTo>
                  <a:pt x="84" y="577"/>
                </a:lnTo>
                <a:lnTo>
                  <a:pt x="72" y="575"/>
                </a:lnTo>
                <a:lnTo>
                  <a:pt x="60" y="572"/>
                </a:lnTo>
                <a:lnTo>
                  <a:pt x="48" y="565"/>
                </a:lnTo>
                <a:lnTo>
                  <a:pt x="0" y="565"/>
                </a:lnTo>
                <a:lnTo>
                  <a:pt x="0" y="596"/>
                </a:lnTo>
                <a:lnTo>
                  <a:pt x="10" y="615"/>
                </a:lnTo>
                <a:lnTo>
                  <a:pt x="18" y="635"/>
                </a:lnTo>
                <a:lnTo>
                  <a:pt x="22" y="647"/>
                </a:lnTo>
                <a:lnTo>
                  <a:pt x="24" y="660"/>
                </a:lnTo>
                <a:lnTo>
                  <a:pt x="28" y="676"/>
                </a:lnTo>
                <a:lnTo>
                  <a:pt x="30" y="692"/>
                </a:lnTo>
                <a:lnTo>
                  <a:pt x="34" y="705"/>
                </a:lnTo>
                <a:lnTo>
                  <a:pt x="39" y="717"/>
                </a:lnTo>
                <a:lnTo>
                  <a:pt x="47" y="729"/>
                </a:lnTo>
                <a:lnTo>
                  <a:pt x="55" y="739"/>
                </a:lnTo>
                <a:lnTo>
                  <a:pt x="75" y="759"/>
                </a:lnTo>
                <a:lnTo>
                  <a:pt x="98" y="777"/>
                </a:lnTo>
                <a:lnTo>
                  <a:pt x="110" y="785"/>
                </a:lnTo>
                <a:lnTo>
                  <a:pt x="120" y="795"/>
                </a:lnTo>
                <a:lnTo>
                  <a:pt x="130" y="804"/>
                </a:lnTo>
                <a:lnTo>
                  <a:pt x="139" y="815"/>
                </a:lnTo>
                <a:lnTo>
                  <a:pt x="146" y="825"/>
                </a:lnTo>
                <a:lnTo>
                  <a:pt x="152" y="836"/>
                </a:lnTo>
                <a:lnTo>
                  <a:pt x="155" y="848"/>
                </a:lnTo>
                <a:lnTo>
                  <a:pt x="156" y="861"/>
                </a:lnTo>
                <a:lnTo>
                  <a:pt x="127" y="861"/>
                </a:lnTo>
                <a:lnTo>
                  <a:pt x="118" y="864"/>
                </a:lnTo>
                <a:lnTo>
                  <a:pt x="111" y="869"/>
                </a:lnTo>
                <a:lnTo>
                  <a:pt x="104" y="875"/>
                </a:lnTo>
                <a:lnTo>
                  <a:pt x="99" y="881"/>
                </a:lnTo>
                <a:lnTo>
                  <a:pt x="95" y="889"/>
                </a:lnTo>
                <a:lnTo>
                  <a:pt x="92" y="897"/>
                </a:lnTo>
                <a:lnTo>
                  <a:pt x="91" y="906"/>
                </a:lnTo>
                <a:lnTo>
                  <a:pt x="91" y="916"/>
                </a:lnTo>
                <a:lnTo>
                  <a:pt x="92" y="928"/>
                </a:lnTo>
                <a:lnTo>
                  <a:pt x="95" y="940"/>
                </a:lnTo>
                <a:lnTo>
                  <a:pt x="100" y="950"/>
                </a:lnTo>
                <a:lnTo>
                  <a:pt x="107" y="961"/>
                </a:lnTo>
                <a:lnTo>
                  <a:pt x="122" y="978"/>
                </a:lnTo>
                <a:lnTo>
                  <a:pt x="132" y="993"/>
                </a:lnTo>
                <a:lnTo>
                  <a:pt x="132" y="10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Freeform 124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1065342" y="2861906"/>
            <a:ext cx="179230" cy="338628"/>
          </a:xfrm>
          <a:custGeom>
            <a:avLst/>
            <a:gdLst>
              <a:gd name="T0" fmla="*/ 14 w 354"/>
              <a:gd name="T1" fmla="*/ 141 h 633"/>
              <a:gd name="T2" fmla="*/ 25 w 354"/>
              <a:gd name="T3" fmla="*/ 164 h 633"/>
              <a:gd name="T4" fmla="*/ 53 w 354"/>
              <a:gd name="T5" fmla="*/ 188 h 633"/>
              <a:gd name="T6" fmla="*/ 85 w 354"/>
              <a:gd name="T7" fmla="*/ 207 h 633"/>
              <a:gd name="T8" fmla="*/ 114 w 354"/>
              <a:gd name="T9" fmla="*/ 227 h 633"/>
              <a:gd name="T10" fmla="*/ 129 w 354"/>
              <a:gd name="T11" fmla="*/ 251 h 633"/>
              <a:gd name="T12" fmla="*/ 131 w 354"/>
              <a:gd name="T13" fmla="*/ 271 h 633"/>
              <a:gd name="T14" fmla="*/ 129 w 354"/>
              <a:gd name="T15" fmla="*/ 292 h 633"/>
              <a:gd name="T16" fmla="*/ 111 w 354"/>
              <a:gd name="T17" fmla="*/ 320 h 633"/>
              <a:gd name="T18" fmla="*/ 81 w 354"/>
              <a:gd name="T19" fmla="*/ 345 h 633"/>
              <a:gd name="T20" fmla="*/ 45 w 354"/>
              <a:gd name="T21" fmla="*/ 366 h 633"/>
              <a:gd name="T22" fmla="*/ 17 w 354"/>
              <a:gd name="T23" fmla="*/ 394 h 633"/>
              <a:gd name="T24" fmla="*/ 6 w 354"/>
              <a:gd name="T25" fmla="*/ 418 h 633"/>
              <a:gd name="T26" fmla="*/ 5 w 354"/>
              <a:gd name="T27" fmla="*/ 464 h 633"/>
              <a:gd name="T28" fmla="*/ 5 w 354"/>
              <a:gd name="T29" fmla="*/ 554 h 633"/>
              <a:gd name="T30" fmla="*/ 9 w 354"/>
              <a:gd name="T31" fmla="*/ 577 h 633"/>
              <a:gd name="T32" fmla="*/ 18 w 354"/>
              <a:gd name="T33" fmla="*/ 594 h 633"/>
              <a:gd name="T34" fmla="*/ 40 w 354"/>
              <a:gd name="T35" fmla="*/ 612 h 633"/>
              <a:gd name="T36" fmla="*/ 83 w 354"/>
              <a:gd name="T37" fmla="*/ 626 h 633"/>
              <a:gd name="T38" fmla="*/ 137 w 354"/>
              <a:gd name="T39" fmla="*/ 632 h 633"/>
              <a:gd name="T40" fmla="*/ 229 w 354"/>
              <a:gd name="T41" fmla="*/ 632 h 633"/>
              <a:gd name="T42" fmla="*/ 301 w 354"/>
              <a:gd name="T43" fmla="*/ 629 h 633"/>
              <a:gd name="T44" fmla="*/ 317 w 354"/>
              <a:gd name="T45" fmla="*/ 617 h 633"/>
              <a:gd name="T46" fmla="*/ 318 w 354"/>
              <a:gd name="T47" fmla="*/ 601 h 633"/>
              <a:gd name="T48" fmla="*/ 309 w 354"/>
              <a:gd name="T49" fmla="*/ 585 h 633"/>
              <a:gd name="T50" fmla="*/ 273 w 354"/>
              <a:gd name="T51" fmla="*/ 556 h 633"/>
              <a:gd name="T52" fmla="*/ 255 w 354"/>
              <a:gd name="T53" fmla="*/ 530 h 633"/>
              <a:gd name="T54" fmla="*/ 253 w 354"/>
              <a:gd name="T55" fmla="*/ 496 h 633"/>
              <a:gd name="T56" fmla="*/ 266 w 354"/>
              <a:gd name="T57" fmla="*/ 456 h 633"/>
              <a:gd name="T58" fmla="*/ 302 w 354"/>
              <a:gd name="T59" fmla="*/ 394 h 633"/>
              <a:gd name="T60" fmla="*/ 323 w 354"/>
              <a:gd name="T61" fmla="*/ 355 h 633"/>
              <a:gd name="T62" fmla="*/ 335 w 354"/>
              <a:gd name="T63" fmla="*/ 308 h 633"/>
              <a:gd name="T64" fmla="*/ 338 w 354"/>
              <a:gd name="T65" fmla="*/ 256 h 633"/>
              <a:gd name="T66" fmla="*/ 349 w 354"/>
              <a:gd name="T67" fmla="*/ 196 h 633"/>
              <a:gd name="T68" fmla="*/ 334 w 354"/>
              <a:gd name="T69" fmla="*/ 160 h 633"/>
              <a:gd name="T70" fmla="*/ 307 w 354"/>
              <a:gd name="T71" fmla="*/ 141 h 633"/>
              <a:gd name="T72" fmla="*/ 278 w 354"/>
              <a:gd name="T73" fmla="*/ 107 h 633"/>
              <a:gd name="T74" fmla="*/ 259 w 354"/>
              <a:gd name="T75" fmla="*/ 97 h 633"/>
              <a:gd name="T76" fmla="*/ 242 w 354"/>
              <a:gd name="T77" fmla="*/ 96 h 633"/>
              <a:gd name="T78" fmla="*/ 225 w 354"/>
              <a:gd name="T79" fmla="*/ 95 h 633"/>
              <a:gd name="T80" fmla="*/ 218 w 354"/>
              <a:gd name="T81" fmla="*/ 80 h 633"/>
              <a:gd name="T82" fmla="*/ 215 w 354"/>
              <a:gd name="T83" fmla="*/ 41 h 633"/>
              <a:gd name="T84" fmla="*/ 205 w 354"/>
              <a:gd name="T85" fmla="*/ 16 h 633"/>
              <a:gd name="T86" fmla="*/ 182 w 354"/>
              <a:gd name="T87" fmla="*/ 4 h 633"/>
              <a:gd name="T88" fmla="*/ 95 w 354"/>
              <a:gd name="T89" fmla="*/ 5 h 633"/>
              <a:gd name="T90" fmla="*/ 75 w 354"/>
              <a:gd name="T91" fmla="*/ 5 h 633"/>
              <a:gd name="T92" fmla="*/ 40 w 354"/>
              <a:gd name="T93" fmla="*/ 1 h 633"/>
              <a:gd name="T94" fmla="*/ 26 w 354"/>
              <a:gd name="T95" fmla="*/ 1 h 633"/>
              <a:gd name="T96" fmla="*/ 24 w 354"/>
              <a:gd name="T97" fmla="*/ 5 h 633"/>
              <a:gd name="T98" fmla="*/ 28 w 354"/>
              <a:gd name="T99" fmla="*/ 39 h 633"/>
              <a:gd name="T100" fmla="*/ 34 w 354"/>
              <a:gd name="T101" fmla="*/ 69 h 633"/>
              <a:gd name="T102" fmla="*/ 34 w 354"/>
              <a:gd name="T103" fmla="*/ 104 h 633"/>
              <a:gd name="T104" fmla="*/ 22 w 354"/>
              <a:gd name="T105" fmla="*/ 120 h 633"/>
              <a:gd name="T106" fmla="*/ 5 w 354"/>
              <a:gd name="T107" fmla="*/ 12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4" h="633">
                <a:moveTo>
                  <a:pt x="12" y="127"/>
                </a:moveTo>
                <a:lnTo>
                  <a:pt x="13" y="133"/>
                </a:lnTo>
                <a:lnTo>
                  <a:pt x="14" y="141"/>
                </a:lnTo>
                <a:lnTo>
                  <a:pt x="16" y="148"/>
                </a:lnTo>
                <a:lnTo>
                  <a:pt x="18" y="153"/>
                </a:lnTo>
                <a:lnTo>
                  <a:pt x="25" y="164"/>
                </a:lnTo>
                <a:lnTo>
                  <a:pt x="33" y="173"/>
                </a:lnTo>
                <a:lnTo>
                  <a:pt x="42" y="181"/>
                </a:lnTo>
                <a:lnTo>
                  <a:pt x="53" y="188"/>
                </a:lnTo>
                <a:lnTo>
                  <a:pt x="63" y="195"/>
                </a:lnTo>
                <a:lnTo>
                  <a:pt x="74" y="201"/>
                </a:lnTo>
                <a:lnTo>
                  <a:pt x="85" y="207"/>
                </a:lnTo>
                <a:lnTo>
                  <a:pt x="95" y="213"/>
                </a:lnTo>
                <a:lnTo>
                  <a:pt x="105" y="220"/>
                </a:lnTo>
                <a:lnTo>
                  <a:pt x="114" y="227"/>
                </a:lnTo>
                <a:lnTo>
                  <a:pt x="121" y="236"/>
                </a:lnTo>
                <a:lnTo>
                  <a:pt x="127" y="245"/>
                </a:lnTo>
                <a:lnTo>
                  <a:pt x="129" y="251"/>
                </a:lnTo>
                <a:lnTo>
                  <a:pt x="130" y="257"/>
                </a:lnTo>
                <a:lnTo>
                  <a:pt x="131" y="264"/>
                </a:lnTo>
                <a:lnTo>
                  <a:pt x="131" y="271"/>
                </a:lnTo>
                <a:lnTo>
                  <a:pt x="131" y="279"/>
                </a:lnTo>
                <a:lnTo>
                  <a:pt x="130" y="285"/>
                </a:lnTo>
                <a:lnTo>
                  <a:pt x="129" y="292"/>
                </a:lnTo>
                <a:lnTo>
                  <a:pt x="126" y="299"/>
                </a:lnTo>
                <a:lnTo>
                  <a:pt x="121" y="309"/>
                </a:lnTo>
                <a:lnTo>
                  <a:pt x="111" y="320"/>
                </a:lnTo>
                <a:lnTo>
                  <a:pt x="102" y="329"/>
                </a:lnTo>
                <a:lnTo>
                  <a:pt x="91" y="337"/>
                </a:lnTo>
                <a:lnTo>
                  <a:pt x="81" y="345"/>
                </a:lnTo>
                <a:lnTo>
                  <a:pt x="69" y="352"/>
                </a:lnTo>
                <a:lnTo>
                  <a:pt x="57" y="360"/>
                </a:lnTo>
                <a:lnTo>
                  <a:pt x="45" y="366"/>
                </a:lnTo>
                <a:lnTo>
                  <a:pt x="34" y="376"/>
                </a:lnTo>
                <a:lnTo>
                  <a:pt x="25" y="384"/>
                </a:lnTo>
                <a:lnTo>
                  <a:pt x="17" y="394"/>
                </a:lnTo>
                <a:lnTo>
                  <a:pt x="10" y="405"/>
                </a:lnTo>
                <a:lnTo>
                  <a:pt x="9" y="412"/>
                </a:lnTo>
                <a:lnTo>
                  <a:pt x="6" y="418"/>
                </a:lnTo>
                <a:lnTo>
                  <a:pt x="6" y="425"/>
                </a:lnTo>
                <a:lnTo>
                  <a:pt x="5" y="433"/>
                </a:lnTo>
                <a:lnTo>
                  <a:pt x="5" y="464"/>
                </a:lnTo>
                <a:lnTo>
                  <a:pt x="5" y="492"/>
                </a:lnTo>
                <a:lnTo>
                  <a:pt x="5" y="521"/>
                </a:lnTo>
                <a:lnTo>
                  <a:pt x="5" y="554"/>
                </a:lnTo>
                <a:lnTo>
                  <a:pt x="6" y="562"/>
                </a:lnTo>
                <a:lnTo>
                  <a:pt x="8" y="569"/>
                </a:lnTo>
                <a:lnTo>
                  <a:pt x="9" y="577"/>
                </a:lnTo>
                <a:lnTo>
                  <a:pt x="12" y="582"/>
                </a:lnTo>
                <a:lnTo>
                  <a:pt x="14" y="589"/>
                </a:lnTo>
                <a:lnTo>
                  <a:pt x="18" y="594"/>
                </a:lnTo>
                <a:lnTo>
                  <a:pt x="22" y="600"/>
                </a:lnTo>
                <a:lnTo>
                  <a:pt x="28" y="604"/>
                </a:lnTo>
                <a:lnTo>
                  <a:pt x="40" y="612"/>
                </a:lnTo>
                <a:lnTo>
                  <a:pt x="52" y="618"/>
                </a:lnTo>
                <a:lnTo>
                  <a:pt x="67" y="624"/>
                </a:lnTo>
                <a:lnTo>
                  <a:pt x="83" y="626"/>
                </a:lnTo>
                <a:lnTo>
                  <a:pt x="99" y="629"/>
                </a:lnTo>
                <a:lnTo>
                  <a:pt x="118" y="632"/>
                </a:lnTo>
                <a:lnTo>
                  <a:pt x="137" y="632"/>
                </a:lnTo>
                <a:lnTo>
                  <a:pt x="155" y="633"/>
                </a:lnTo>
                <a:lnTo>
                  <a:pt x="193" y="633"/>
                </a:lnTo>
                <a:lnTo>
                  <a:pt x="229" y="632"/>
                </a:lnTo>
                <a:lnTo>
                  <a:pt x="261" y="633"/>
                </a:lnTo>
                <a:lnTo>
                  <a:pt x="289" y="632"/>
                </a:lnTo>
                <a:lnTo>
                  <a:pt x="301" y="629"/>
                </a:lnTo>
                <a:lnTo>
                  <a:pt x="310" y="625"/>
                </a:lnTo>
                <a:lnTo>
                  <a:pt x="314" y="621"/>
                </a:lnTo>
                <a:lnTo>
                  <a:pt x="317" y="617"/>
                </a:lnTo>
                <a:lnTo>
                  <a:pt x="318" y="613"/>
                </a:lnTo>
                <a:lnTo>
                  <a:pt x="318" y="608"/>
                </a:lnTo>
                <a:lnTo>
                  <a:pt x="318" y="601"/>
                </a:lnTo>
                <a:lnTo>
                  <a:pt x="315" y="596"/>
                </a:lnTo>
                <a:lnTo>
                  <a:pt x="313" y="590"/>
                </a:lnTo>
                <a:lnTo>
                  <a:pt x="309" y="585"/>
                </a:lnTo>
                <a:lnTo>
                  <a:pt x="298" y="576"/>
                </a:lnTo>
                <a:lnTo>
                  <a:pt x="286" y="566"/>
                </a:lnTo>
                <a:lnTo>
                  <a:pt x="273" y="556"/>
                </a:lnTo>
                <a:lnTo>
                  <a:pt x="262" y="545"/>
                </a:lnTo>
                <a:lnTo>
                  <a:pt x="258" y="537"/>
                </a:lnTo>
                <a:lnTo>
                  <a:pt x="255" y="530"/>
                </a:lnTo>
                <a:lnTo>
                  <a:pt x="253" y="521"/>
                </a:lnTo>
                <a:lnTo>
                  <a:pt x="253" y="512"/>
                </a:lnTo>
                <a:lnTo>
                  <a:pt x="253" y="496"/>
                </a:lnTo>
                <a:lnTo>
                  <a:pt x="255" y="482"/>
                </a:lnTo>
                <a:lnTo>
                  <a:pt x="259" y="469"/>
                </a:lnTo>
                <a:lnTo>
                  <a:pt x="266" y="456"/>
                </a:lnTo>
                <a:lnTo>
                  <a:pt x="279" y="430"/>
                </a:lnTo>
                <a:lnTo>
                  <a:pt x="294" y="406"/>
                </a:lnTo>
                <a:lnTo>
                  <a:pt x="302" y="394"/>
                </a:lnTo>
                <a:lnTo>
                  <a:pt x="310" y="382"/>
                </a:lnTo>
                <a:lnTo>
                  <a:pt x="317" y="369"/>
                </a:lnTo>
                <a:lnTo>
                  <a:pt x="323" y="355"/>
                </a:lnTo>
                <a:lnTo>
                  <a:pt x="329" y="340"/>
                </a:lnTo>
                <a:lnTo>
                  <a:pt x="333" y="324"/>
                </a:lnTo>
                <a:lnTo>
                  <a:pt x="335" y="308"/>
                </a:lnTo>
                <a:lnTo>
                  <a:pt x="337" y="289"/>
                </a:lnTo>
                <a:lnTo>
                  <a:pt x="337" y="272"/>
                </a:lnTo>
                <a:lnTo>
                  <a:pt x="338" y="256"/>
                </a:lnTo>
                <a:lnTo>
                  <a:pt x="341" y="240"/>
                </a:lnTo>
                <a:lnTo>
                  <a:pt x="343" y="225"/>
                </a:lnTo>
                <a:lnTo>
                  <a:pt x="349" y="196"/>
                </a:lnTo>
                <a:lnTo>
                  <a:pt x="354" y="163"/>
                </a:lnTo>
                <a:lnTo>
                  <a:pt x="343" y="161"/>
                </a:lnTo>
                <a:lnTo>
                  <a:pt x="334" y="160"/>
                </a:lnTo>
                <a:lnTo>
                  <a:pt x="326" y="156"/>
                </a:lnTo>
                <a:lnTo>
                  <a:pt x="319" y="152"/>
                </a:lnTo>
                <a:lnTo>
                  <a:pt x="307" y="141"/>
                </a:lnTo>
                <a:lnTo>
                  <a:pt x="297" y="129"/>
                </a:lnTo>
                <a:lnTo>
                  <a:pt x="287" y="117"/>
                </a:lnTo>
                <a:lnTo>
                  <a:pt x="278" y="107"/>
                </a:lnTo>
                <a:lnTo>
                  <a:pt x="273" y="103"/>
                </a:lnTo>
                <a:lnTo>
                  <a:pt x="266" y="99"/>
                </a:lnTo>
                <a:lnTo>
                  <a:pt x="259" y="97"/>
                </a:lnTo>
                <a:lnTo>
                  <a:pt x="253" y="96"/>
                </a:lnTo>
                <a:lnTo>
                  <a:pt x="245" y="96"/>
                </a:lnTo>
                <a:lnTo>
                  <a:pt x="242" y="96"/>
                </a:lnTo>
                <a:lnTo>
                  <a:pt x="239" y="96"/>
                </a:lnTo>
                <a:lnTo>
                  <a:pt x="229" y="96"/>
                </a:lnTo>
                <a:lnTo>
                  <a:pt x="225" y="95"/>
                </a:lnTo>
                <a:lnTo>
                  <a:pt x="221" y="91"/>
                </a:lnTo>
                <a:lnTo>
                  <a:pt x="219" y="87"/>
                </a:lnTo>
                <a:lnTo>
                  <a:pt x="218" y="80"/>
                </a:lnTo>
                <a:lnTo>
                  <a:pt x="217" y="65"/>
                </a:lnTo>
                <a:lnTo>
                  <a:pt x="217" y="55"/>
                </a:lnTo>
                <a:lnTo>
                  <a:pt x="215" y="41"/>
                </a:lnTo>
                <a:lnTo>
                  <a:pt x="213" y="31"/>
                </a:lnTo>
                <a:lnTo>
                  <a:pt x="209" y="23"/>
                </a:lnTo>
                <a:lnTo>
                  <a:pt x="205" y="16"/>
                </a:lnTo>
                <a:lnTo>
                  <a:pt x="198" y="11"/>
                </a:lnTo>
                <a:lnTo>
                  <a:pt x="190" y="7"/>
                </a:lnTo>
                <a:lnTo>
                  <a:pt x="182" y="4"/>
                </a:lnTo>
                <a:lnTo>
                  <a:pt x="174" y="3"/>
                </a:lnTo>
                <a:lnTo>
                  <a:pt x="135" y="3"/>
                </a:lnTo>
                <a:lnTo>
                  <a:pt x="95" y="5"/>
                </a:lnTo>
                <a:lnTo>
                  <a:pt x="86" y="5"/>
                </a:lnTo>
                <a:lnTo>
                  <a:pt x="81" y="5"/>
                </a:lnTo>
                <a:lnTo>
                  <a:pt x="75" y="5"/>
                </a:lnTo>
                <a:lnTo>
                  <a:pt x="66" y="5"/>
                </a:lnTo>
                <a:lnTo>
                  <a:pt x="54" y="4"/>
                </a:lnTo>
                <a:lnTo>
                  <a:pt x="40" y="1"/>
                </a:lnTo>
                <a:lnTo>
                  <a:pt x="34" y="0"/>
                </a:lnTo>
                <a:lnTo>
                  <a:pt x="29" y="1"/>
                </a:lnTo>
                <a:lnTo>
                  <a:pt x="26" y="1"/>
                </a:lnTo>
                <a:lnTo>
                  <a:pt x="25" y="3"/>
                </a:lnTo>
                <a:lnTo>
                  <a:pt x="24" y="4"/>
                </a:lnTo>
                <a:lnTo>
                  <a:pt x="24" y="5"/>
                </a:lnTo>
                <a:lnTo>
                  <a:pt x="24" y="19"/>
                </a:lnTo>
                <a:lnTo>
                  <a:pt x="25" y="29"/>
                </a:lnTo>
                <a:lnTo>
                  <a:pt x="28" y="39"/>
                </a:lnTo>
                <a:lnTo>
                  <a:pt x="29" y="49"/>
                </a:lnTo>
                <a:lnTo>
                  <a:pt x="32" y="59"/>
                </a:lnTo>
                <a:lnTo>
                  <a:pt x="34" y="69"/>
                </a:lnTo>
                <a:lnTo>
                  <a:pt x="36" y="81"/>
                </a:lnTo>
                <a:lnTo>
                  <a:pt x="36" y="96"/>
                </a:lnTo>
                <a:lnTo>
                  <a:pt x="34" y="104"/>
                </a:lnTo>
                <a:lnTo>
                  <a:pt x="32" y="111"/>
                </a:lnTo>
                <a:lnTo>
                  <a:pt x="28" y="116"/>
                </a:lnTo>
                <a:lnTo>
                  <a:pt x="22" y="120"/>
                </a:lnTo>
                <a:lnTo>
                  <a:pt x="16" y="123"/>
                </a:lnTo>
                <a:lnTo>
                  <a:pt x="10" y="125"/>
                </a:lnTo>
                <a:lnTo>
                  <a:pt x="5" y="125"/>
                </a:lnTo>
                <a:lnTo>
                  <a:pt x="0" y="127"/>
                </a:lnTo>
                <a:lnTo>
                  <a:pt x="12" y="12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Freeform 126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1118447" y="1708127"/>
            <a:ext cx="1042182" cy="680748"/>
          </a:xfrm>
          <a:custGeom>
            <a:avLst/>
            <a:gdLst>
              <a:gd name="T0" fmla="*/ 1928 w 2054"/>
              <a:gd name="T1" fmla="*/ 1084 h 1275"/>
              <a:gd name="T2" fmla="*/ 1764 w 2054"/>
              <a:gd name="T3" fmla="*/ 1198 h 1275"/>
              <a:gd name="T4" fmla="*/ 1624 w 2054"/>
              <a:gd name="T5" fmla="*/ 1272 h 1275"/>
              <a:gd name="T6" fmla="*/ 1381 w 2054"/>
              <a:gd name="T7" fmla="*/ 1195 h 1275"/>
              <a:gd name="T8" fmla="*/ 907 w 2054"/>
              <a:gd name="T9" fmla="*/ 946 h 1275"/>
              <a:gd name="T10" fmla="*/ 799 w 2054"/>
              <a:gd name="T11" fmla="*/ 832 h 1275"/>
              <a:gd name="T12" fmla="*/ 744 w 2054"/>
              <a:gd name="T13" fmla="*/ 818 h 1275"/>
              <a:gd name="T14" fmla="*/ 627 w 2054"/>
              <a:gd name="T15" fmla="*/ 850 h 1275"/>
              <a:gd name="T16" fmla="*/ 392 w 2054"/>
              <a:gd name="T17" fmla="*/ 856 h 1275"/>
              <a:gd name="T18" fmla="*/ 323 w 2054"/>
              <a:gd name="T19" fmla="*/ 827 h 1275"/>
              <a:gd name="T20" fmla="*/ 256 w 2054"/>
              <a:gd name="T21" fmla="*/ 819 h 1275"/>
              <a:gd name="T22" fmla="*/ 186 w 2054"/>
              <a:gd name="T23" fmla="*/ 828 h 1275"/>
              <a:gd name="T24" fmla="*/ 139 w 2054"/>
              <a:gd name="T25" fmla="*/ 738 h 1275"/>
              <a:gd name="T26" fmla="*/ 48 w 2054"/>
              <a:gd name="T27" fmla="*/ 614 h 1275"/>
              <a:gd name="T28" fmla="*/ 0 w 2054"/>
              <a:gd name="T29" fmla="*/ 485 h 1275"/>
              <a:gd name="T30" fmla="*/ 74 w 2054"/>
              <a:gd name="T31" fmla="*/ 451 h 1275"/>
              <a:gd name="T32" fmla="*/ 112 w 2054"/>
              <a:gd name="T33" fmla="*/ 397 h 1275"/>
              <a:gd name="T34" fmla="*/ 83 w 2054"/>
              <a:gd name="T35" fmla="*/ 337 h 1275"/>
              <a:gd name="T36" fmla="*/ 80 w 2054"/>
              <a:gd name="T37" fmla="*/ 285 h 1275"/>
              <a:gd name="T38" fmla="*/ 171 w 2054"/>
              <a:gd name="T39" fmla="*/ 213 h 1275"/>
              <a:gd name="T40" fmla="*/ 271 w 2054"/>
              <a:gd name="T41" fmla="*/ 118 h 1275"/>
              <a:gd name="T42" fmla="*/ 272 w 2054"/>
              <a:gd name="T43" fmla="*/ 2 h 1275"/>
              <a:gd name="T44" fmla="*/ 360 w 2054"/>
              <a:gd name="T45" fmla="*/ 94 h 1275"/>
              <a:gd name="T46" fmla="*/ 430 w 2054"/>
              <a:gd name="T47" fmla="*/ 186 h 1275"/>
              <a:gd name="T48" fmla="*/ 434 w 2054"/>
              <a:gd name="T49" fmla="*/ 311 h 1275"/>
              <a:gd name="T50" fmla="*/ 408 w 2054"/>
              <a:gd name="T51" fmla="*/ 347 h 1275"/>
              <a:gd name="T52" fmla="*/ 322 w 2054"/>
              <a:gd name="T53" fmla="*/ 327 h 1275"/>
              <a:gd name="T54" fmla="*/ 224 w 2054"/>
              <a:gd name="T55" fmla="*/ 331 h 1275"/>
              <a:gd name="T56" fmla="*/ 206 w 2054"/>
              <a:gd name="T57" fmla="*/ 417 h 1275"/>
              <a:gd name="T58" fmla="*/ 243 w 2054"/>
              <a:gd name="T59" fmla="*/ 562 h 1275"/>
              <a:gd name="T60" fmla="*/ 314 w 2054"/>
              <a:gd name="T61" fmla="*/ 610 h 1275"/>
              <a:gd name="T62" fmla="*/ 432 w 2054"/>
              <a:gd name="T63" fmla="*/ 494 h 1275"/>
              <a:gd name="T64" fmla="*/ 500 w 2054"/>
              <a:gd name="T65" fmla="*/ 470 h 1275"/>
              <a:gd name="T66" fmla="*/ 662 w 2054"/>
              <a:gd name="T67" fmla="*/ 485 h 1275"/>
              <a:gd name="T68" fmla="*/ 893 w 2054"/>
              <a:gd name="T69" fmla="*/ 510 h 1275"/>
              <a:gd name="T70" fmla="*/ 943 w 2054"/>
              <a:gd name="T71" fmla="*/ 537 h 1275"/>
              <a:gd name="T72" fmla="*/ 1028 w 2054"/>
              <a:gd name="T73" fmla="*/ 473 h 1275"/>
              <a:gd name="T74" fmla="*/ 1149 w 2054"/>
              <a:gd name="T75" fmla="*/ 486 h 1275"/>
              <a:gd name="T76" fmla="*/ 1125 w 2054"/>
              <a:gd name="T77" fmla="*/ 506 h 1275"/>
              <a:gd name="T78" fmla="*/ 1036 w 2054"/>
              <a:gd name="T79" fmla="*/ 570 h 1275"/>
              <a:gd name="T80" fmla="*/ 971 w 2054"/>
              <a:gd name="T81" fmla="*/ 601 h 1275"/>
              <a:gd name="T82" fmla="*/ 1033 w 2054"/>
              <a:gd name="T83" fmla="*/ 642 h 1275"/>
              <a:gd name="T84" fmla="*/ 1091 w 2054"/>
              <a:gd name="T85" fmla="*/ 681 h 1275"/>
              <a:gd name="T86" fmla="*/ 1147 w 2054"/>
              <a:gd name="T87" fmla="*/ 677 h 1275"/>
              <a:gd name="T88" fmla="*/ 1279 w 2054"/>
              <a:gd name="T89" fmla="*/ 689 h 1275"/>
              <a:gd name="T90" fmla="*/ 1397 w 2054"/>
              <a:gd name="T91" fmla="*/ 713 h 1275"/>
              <a:gd name="T92" fmla="*/ 1544 w 2054"/>
              <a:gd name="T93" fmla="*/ 713 h 1275"/>
              <a:gd name="T94" fmla="*/ 1508 w 2054"/>
              <a:gd name="T95" fmla="*/ 775 h 1275"/>
              <a:gd name="T96" fmla="*/ 1476 w 2054"/>
              <a:gd name="T97" fmla="*/ 843 h 1275"/>
              <a:gd name="T98" fmla="*/ 1490 w 2054"/>
              <a:gd name="T99" fmla="*/ 886 h 1275"/>
              <a:gd name="T100" fmla="*/ 1537 w 2054"/>
              <a:gd name="T101" fmla="*/ 872 h 1275"/>
              <a:gd name="T102" fmla="*/ 1556 w 2054"/>
              <a:gd name="T103" fmla="*/ 800 h 1275"/>
              <a:gd name="T104" fmla="*/ 1590 w 2054"/>
              <a:gd name="T105" fmla="*/ 783 h 1275"/>
              <a:gd name="T106" fmla="*/ 1672 w 2054"/>
              <a:gd name="T107" fmla="*/ 790 h 1275"/>
              <a:gd name="T108" fmla="*/ 1674 w 2054"/>
              <a:gd name="T109" fmla="*/ 695 h 1275"/>
              <a:gd name="T110" fmla="*/ 1668 w 2054"/>
              <a:gd name="T111" fmla="*/ 617 h 1275"/>
              <a:gd name="T112" fmla="*/ 1716 w 2054"/>
              <a:gd name="T113" fmla="*/ 569 h 1275"/>
              <a:gd name="T114" fmla="*/ 1804 w 2054"/>
              <a:gd name="T115" fmla="*/ 609 h 1275"/>
              <a:gd name="T116" fmla="*/ 2005 w 2054"/>
              <a:gd name="T117" fmla="*/ 739 h 1275"/>
              <a:gd name="T118" fmla="*/ 2046 w 2054"/>
              <a:gd name="T119" fmla="*/ 828 h 1275"/>
              <a:gd name="T120" fmla="*/ 1990 w 2054"/>
              <a:gd name="T121" fmla="*/ 898 h 1275"/>
              <a:gd name="T122" fmla="*/ 2004 w 2054"/>
              <a:gd name="T123" fmla="*/ 955 h 1275"/>
              <a:gd name="T124" fmla="*/ 2036 w 2054"/>
              <a:gd name="T125" fmla="*/ 1032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4" h="1275">
                <a:moveTo>
                  <a:pt x="2030" y="1063"/>
                </a:moveTo>
                <a:lnTo>
                  <a:pt x="2012" y="1064"/>
                </a:lnTo>
                <a:lnTo>
                  <a:pt x="1993" y="1066"/>
                </a:lnTo>
                <a:lnTo>
                  <a:pt x="1976" y="1068"/>
                </a:lnTo>
                <a:lnTo>
                  <a:pt x="1958" y="1074"/>
                </a:lnTo>
                <a:lnTo>
                  <a:pt x="1942" y="1079"/>
                </a:lnTo>
                <a:lnTo>
                  <a:pt x="1928" y="1084"/>
                </a:lnTo>
                <a:lnTo>
                  <a:pt x="1912" y="1091"/>
                </a:lnTo>
                <a:lnTo>
                  <a:pt x="1897" y="1099"/>
                </a:lnTo>
                <a:lnTo>
                  <a:pt x="1869" y="1116"/>
                </a:lnTo>
                <a:lnTo>
                  <a:pt x="1842" y="1136"/>
                </a:lnTo>
                <a:lnTo>
                  <a:pt x="1816" y="1156"/>
                </a:lnTo>
                <a:lnTo>
                  <a:pt x="1790" y="1178"/>
                </a:lnTo>
                <a:lnTo>
                  <a:pt x="1764" y="1198"/>
                </a:lnTo>
                <a:lnTo>
                  <a:pt x="1738" y="1218"/>
                </a:lnTo>
                <a:lnTo>
                  <a:pt x="1712" y="1235"/>
                </a:lnTo>
                <a:lnTo>
                  <a:pt x="1684" y="1251"/>
                </a:lnTo>
                <a:lnTo>
                  <a:pt x="1669" y="1258"/>
                </a:lnTo>
                <a:lnTo>
                  <a:pt x="1654" y="1263"/>
                </a:lnTo>
                <a:lnTo>
                  <a:pt x="1640" y="1268"/>
                </a:lnTo>
                <a:lnTo>
                  <a:pt x="1624" y="1272"/>
                </a:lnTo>
                <a:lnTo>
                  <a:pt x="1606" y="1274"/>
                </a:lnTo>
                <a:lnTo>
                  <a:pt x="1590" y="1275"/>
                </a:lnTo>
                <a:lnTo>
                  <a:pt x="1573" y="1275"/>
                </a:lnTo>
                <a:lnTo>
                  <a:pt x="1554" y="1274"/>
                </a:lnTo>
                <a:lnTo>
                  <a:pt x="1524" y="1260"/>
                </a:lnTo>
                <a:lnTo>
                  <a:pt x="1464" y="1234"/>
                </a:lnTo>
                <a:lnTo>
                  <a:pt x="1381" y="1195"/>
                </a:lnTo>
                <a:lnTo>
                  <a:pt x="1287" y="1150"/>
                </a:lnTo>
                <a:lnTo>
                  <a:pt x="1187" y="1100"/>
                </a:lnTo>
                <a:lnTo>
                  <a:pt x="1089" y="1051"/>
                </a:lnTo>
                <a:lnTo>
                  <a:pt x="1003" y="1006"/>
                </a:lnTo>
                <a:lnTo>
                  <a:pt x="935" y="967"/>
                </a:lnTo>
                <a:lnTo>
                  <a:pt x="920" y="956"/>
                </a:lnTo>
                <a:lnTo>
                  <a:pt x="907" y="946"/>
                </a:lnTo>
                <a:lnTo>
                  <a:pt x="893" y="932"/>
                </a:lnTo>
                <a:lnTo>
                  <a:pt x="881" y="919"/>
                </a:lnTo>
                <a:lnTo>
                  <a:pt x="857" y="892"/>
                </a:lnTo>
                <a:lnTo>
                  <a:pt x="833" y="864"/>
                </a:lnTo>
                <a:lnTo>
                  <a:pt x="823" y="852"/>
                </a:lnTo>
                <a:lnTo>
                  <a:pt x="811" y="842"/>
                </a:lnTo>
                <a:lnTo>
                  <a:pt x="799" y="832"/>
                </a:lnTo>
                <a:lnTo>
                  <a:pt x="785" y="826"/>
                </a:lnTo>
                <a:lnTo>
                  <a:pt x="779" y="823"/>
                </a:lnTo>
                <a:lnTo>
                  <a:pt x="773" y="820"/>
                </a:lnTo>
                <a:lnTo>
                  <a:pt x="765" y="819"/>
                </a:lnTo>
                <a:lnTo>
                  <a:pt x="759" y="818"/>
                </a:lnTo>
                <a:lnTo>
                  <a:pt x="752" y="818"/>
                </a:lnTo>
                <a:lnTo>
                  <a:pt x="744" y="818"/>
                </a:lnTo>
                <a:lnTo>
                  <a:pt x="737" y="820"/>
                </a:lnTo>
                <a:lnTo>
                  <a:pt x="729" y="822"/>
                </a:lnTo>
                <a:lnTo>
                  <a:pt x="712" y="828"/>
                </a:lnTo>
                <a:lnTo>
                  <a:pt x="695" y="834"/>
                </a:lnTo>
                <a:lnTo>
                  <a:pt x="679" y="839"/>
                </a:lnTo>
                <a:lnTo>
                  <a:pt x="662" y="843"/>
                </a:lnTo>
                <a:lnTo>
                  <a:pt x="627" y="850"/>
                </a:lnTo>
                <a:lnTo>
                  <a:pt x="591" y="854"/>
                </a:lnTo>
                <a:lnTo>
                  <a:pt x="554" y="856"/>
                </a:lnTo>
                <a:lnTo>
                  <a:pt x="516" y="858"/>
                </a:lnTo>
                <a:lnTo>
                  <a:pt x="476" y="858"/>
                </a:lnTo>
                <a:lnTo>
                  <a:pt x="435" y="858"/>
                </a:lnTo>
                <a:lnTo>
                  <a:pt x="412" y="858"/>
                </a:lnTo>
                <a:lnTo>
                  <a:pt x="392" y="856"/>
                </a:lnTo>
                <a:lnTo>
                  <a:pt x="374" y="854"/>
                </a:lnTo>
                <a:lnTo>
                  <a:pt x="358" y="850"/>
                </a:lnTo>
                <a:lnTo>
                  <a:pt x="350" y="846"/>
                </a:lnTo>
                <a:lnTo>
                  <a:pt x="343" y="843"/>
                </a:lnTo>
                <a:lnTo>
                  <a:pt x="336" y="838"/>
                </a:lnTo>
                <a:lnTo>
                  <a:pt x="330" y="832"/>
                </a:lnTo>
                <a:lnTo>
                  <a:pt x="323" y="827"/>
                </a:lnTo>
                <a:lnTo>
                  <a:pt x="318" y="820"/>
                </a:lnTo>
                <a:lnTo>
                  <a:pt x="312" y="812"/>
                </a:lnTo>
                <a:lnTo>
                  <a:pt x="308" y="804"/>
                </a:lnTo>
                <a:lnTo>
                  <a:pt x="295" y="806"/>
                </a:lnTo>
                <a:lnTo>
                  <a:pt x="282" y="808"/>
                </a:lnTo>
                <a:lnTo>
                  <a:pt x="270" y="814"/>
                </a:lnTo>
                <a:lnTo>
                  <a:pt x="256" y="819"/>
                </a:lnTo>
                <a:lnTo>
                  <a:pt x="244" y="824"/>
                </a:lnTo>
                <a:lnTo>
                  <a:pt x="231" y="830"/>
                </a:lnTo>
                <a:lnTo>
                  <a:pt x="219" y="832"/>
                </a:lnTo>
                <a:lnTo>
                  <a:pt x="206" y="834"/>
                </a:lnTo>
                <a:lnTo>
                  <a:pt x="198" y="834"/>
                </a:lnTo>
                <a:lnTo>
                  <a:pt x="191" y="831"/>
                </a:lnTo>
                <a:lnTo>
                  <a:pt x="186" y="828"/>
                </a:lnTo>
                <a:lnTo>
                  <a:pt x="180" y="824"/>
                </a:lnTo>
                <a:lnTo>
                  <a:pt x="175" y="819"/>
                </a:lnTo>
                <a:lnTo>
                  <a:pt x="171" y="814"/>
                </a:lnTo>
                <a:lnTo>
                  <a:pt x="167" y="807"/>
                </a:lnTo>
                <a:lnTo>
                  <a:pt x="163" y="799"/>
                </a:lnTo>
                <a:lnTo>
                  <a:pt x="151" y="769"/>
                </a:lnTo>
                <a:lnTo>
                  <a:pt x="139" y="738"/>
                </a:lnTo>
                <a:lnTo>
                  <a:pt x="132" y="722"/>
                </a:lnTo>
                <a:lnTo>
                  <a:pt x="123" y="707"/>
                </a:lnTo>
                <a:lnTo>
                  <a:pt x="114" y="693"/>
                </a:lnTo>
                <a:lnTo>
                  <a:pt x="103" y="679"/>
                </a:lnTo>
                <a:lnTo>
                  <a:pt x="82" y="653"/>
                </a:lnTo>
                <a:lnTo>
                  <a:pt x="59" y="627"/>
                </a:lnTo>
                <a:lnTo>
                  <a:pt x="48" y="614"/>
                </a:lnTo>
                <a:lnTo>
                  <a:pt x="38" y="599"/>
                </a:lnTo>
                <a:lnTo>
                  <a:pt x="28" y="585"/>
                </a:lnTo>
                <a:lnTo>
                  <a:pt x="20" y="567"/>
                </a:lnTo>
                <a:lnTo>
                  <a:pt x="12" y="550"/>
                </a:lnTo>
                <a:lnTo>
                  <a:pt x="7" y="530"/>
                </a:lnTo>
                <a:lnTo>
                  <a:pt x="3" y="509"/>
                </a:lnTo>
                <a:lnTo>
                  <a:pt x="0" y="485"/>
                </a:lnTo>
                <a:lnTo>
                  <a:pt x="15" y="474"/>
                </a:lnTo>
                <a:lnTo>
                  <a:pt x="28" y="467"/>
                </a:lnTo>
                <a:lnTo>
                  <a:pt x="38" y="463"/>
                </a:lnTo>
                <a:lnTo>
                  <a:pt x="47" y="462"/>
                </a:lnTo>
                <a:lnTo>
                  <a:pt x="58" y="462"/>
                </a:lnTo>
                <a:lnTo>
                  <a:pt x="60" y="461"/>
                </a:lnTo>
                <a:lnTo>
                  <a:pt x="74" y="451"/>
                </a:lnTo>
                <a:lnTo>
                  <a:pt x="84" y="443"/>
                </a:lnTo>
                <a:lnTo>
                  <a:pt x="94" y="434"/>
                </a:lnTo>
                <a:lnTo>
                  <a:pt x="100" y="426"/>
                </a:lnTo>
                <a:lnTo>
                  <a:pt x="106" y="418"/>
                </a:lnTo>
                <a:lnTo>
                  <a:pt x="110" y="411"/>
                </a:lnTo>
                <a:lnTo>
                  <a:pt x="111" y="405"/>
                </a:lnTo>
                <a:lnTo>
                  <a:pt x="112" y="397"/>
                </a:lnTo>
                <a:lnTo>
                  <a:pt x="112" y="391"/>
                </a:lnTo>
                <a:lnTo>
                  <a:pt x="111" y="385"/>
                </a:lnTo>
                <a:lnTo>
                  <a:pt x="108" y="378"/>
                </a:lnTo>
                <a:lnTo>
                  <a:pt x="106" y="373"/>
                </a:lnTo>
                <a:lnTo>
                  <a:pt x="99" y="361"/>
                </a:lnTo>
                <a:lnTo>
                  <a:pt x="91" y="349"/>
                </a:lnTo>
                <a:lnTo>
                  <a:pt x="83" y="337"/>
                </a:lnTo>
                <a:lnTo>
                  <a:pt x="78" y="325"/>
                </a:lnTo>
                <a:lnTo>
                  <a:pt x="75" y="319"/>
                </a:lnTo>
                <a:lnTo>
                  <a:pt x="74" y="313"/>
                </a:lnTo>
                <a:lnTo>
                  <a:pt x="74" y="306"/>
                </a:lnTo>
                <a:lnTo>
                  <a:pt x="75" y="299"/>
                </a:lnTo>
                <a:lnTo>
                  <a:pt x="76" y="293"/>
                </a:lnTo>
                <a:lnTo>
                  <a:pt x="80" y="285"/>
                </a:lnTo>
                <a:lnTo>
                  <a:pt x="86" y="277"/>
                </a:lnTo>
                <a:lnTo>
                  <a:pt x="92" y="269"/>
                </a:lnTo>
                <a:lnTo>
                  <a:pt x="100" y="261"/>
                </a:lnTo>
                <a:lnTo>
                  <a:pt x="111" y="251"/>
                </a:lnTo>
                <a:lnTo>
                  <a:pt x="124" y="242"/>
                </a:lnTo>
                <a:lnTo>
                  <a:pt x="139" y="233"/>
                </a:lnTo>
                <a:lnTo>
                  <a:pt x="171" y="213"/>
                </a:lnTo>
                <a:lnTo>
                  <a:pt x="196" y="195"/>
                </a:lnTo>
                <a:lnTo>
                  <a:pt x="218" y="180"/>
                </a:lnTo>
                <a:lnTo>
                  <a:pt x="235" y="166"/>
                </a:lnTo>
                <a:lnTo>
                  <a:pt x="248" y="153"/>
                </a:lnTo>
                <a:lnTo>
                  <a:pt x="259" y="141"/>
                </a:lnTo>
                <a:lnTo>
                  <a:pt x="266" y="130"/>
                </a:lnTo>
                <a:lnTo>
                  <a:pt x="271" y="118"/>
                </a:lnTo>
                <a:lnTo>
                  <a:pt x="274" y="108"/>
                </a:lnTo>
                <a:lnTo>
                  <a:pt x="275" y="97"/>
                </a:lnTo>
                <a:lnTo>
                  <a:pt x="275" y="85"/>
                </a:lnTo>
                <a:lnTo>
                  <a:pt x="274" y="72"/>
                </a:lnTo>
                <a:lnTo>
                  <a:pt x="272" y="44"/>
                </a:lnTo>
                <a:lnTo>
                  <a:pt x="272" y="9"/>
                </a:lnTo>
                <a:lnTo>
                  <a:pt x="272" y="2"/>
                </a:lnTo>
                <a:lnTo>
                  <a:pt x="275" y="0"/>
                </a:lnTo>
                <a:lnTo>
                  <a:pt x="278" y="0"/>
                </a:lnTo>
                <a:lnTo>
                  <a:pt x="283" y="4"/>
                </a:lnTo>
                <a:lnTo>
                  <a:pt x="296" y="17"/>
                </a:lnTo>
                <a:lnTo>
                  <a:pt x="315" y="40"/>
                </a:lnTo>
                <a:lnTo>
                  <a:pt x="336" y="66"/>
                </a:lnTo>
                <a:lnTo>
                  <a:pt x="360" y="94"/>
                </a:lnTo>
                <a:lnTo>
                  <a:pt x="374" y="108"/>
                </a:lnTo>
                <a:lnTo>
                  <a:pt x="387" y="121"/>
                </a:lnTo>
                <a:lnTo>
                  <a:pt x="402" y="132"/>
                </a:lnTo>
                <a:lnTo>
                  <a:pt x="416" y="142"/>
                </a:lnTo>
                <a:lnTo>
                  <a:pt x="420" y="154"/>
                </a:lnTo>
                <a:lnTo>
                  <a:pt x="426" y="169"/>
                </a:lnTo>
                <a:lnTo>
                  <a:pt x="430" y="186"/>
                </a:lnTo>
                <a:lnTo>
                  <a:pt x="432" y="203"/>
                </a:lnTo>
                <a:lnTo>
                  <a:pt x="435" y="222"/>
                </a:lnTo>
                <a:lnTo>
                  <a:pt x="438" y="241"/>
                </a:lnTo>
                <a:lnTo>
                  <a:pt x="438" y="259"/>
                </a:lnTo>
                <a:lnTo>
                  <a:pt x="438" y="278"/>
                </a:lnTo>
                <a:lnTo>
                  <a:pt x="436" y="295"/>
                </a:lnTo>
                <a:lnTo>
                  <a:pt x="434" y="311"/>
                </a:lnTo>
                <a:lnTo>
                  <a:pt x="431" y="318"/>
                </a:lnTo>
                <a:lnTo>
                  <a:pt x="428" y="325"/>
                </a:lnTo>
                <a:lnTo>
                  <a:pt x="426" y="330"/>
                </a:lnTo>
                <a:lnTo>
                  <a:pt x="422" y="335"/>
                </a:lnTo>
                <a:lnTo>
                  <a:pt x="418" y="341"/>
                </a:lnTo>
                <a:lnTo>
                  <a:pt x="414" y="343"/>
                </a:lnTo>
                <a:lnTo>
                  <a:pt x="408" y="347"/>
                </a:lnTo>
                <a:lnTo>
                  <a:pt x="403" y="349"/>
                </a:lnTo>
                <a:lnTo>
                  <a:pt x="396" y="350"/>
                </a:lnTo>
                <a:lnTo>
                  <a:pt x="390" y="350"/>
                </a:lnTo>
                <a:lnTo>
                  <a:pt x="382" y="349"/>
                </a:lnTo>
                <a:lnTo>
                  <a:pt x="374" y="346"/>
                </a:lnTo>
                <a:lnTo>
                  <a:pt x="346" y="335"/>
                </a:lnTo>
                <a:lnTo>
                  <a:pt x="322" y="327"/>
                </a:lnTo>
                <a:lnTo>
                  <a:pt x="300" y="322"/>
                </a:lnTo>
                <a:lnTo>
                  <a:pt x="283" y="319"/>
                </a:lnTo>
                <a:lnTo>
                  <a:pt x="268" y="318"/>
                </a:lnTo>
                <a:lnTo>
                  <a:pt x="256" y="318"/>
                </a:lnTo>
                <a:lnTo>
                  <a:pt x="246" y="319"/>
                </a:lnTo>
                <a:lnTo>
                  <a:pt x="238" y="323"/>
                </a:lnTo>
                <a:lnTo>
                  <a:pt x="224" y="331"/>
                </a:lnTo>
                <a:lnTo>
                  <a:pt x="214" y="342"/>
                </a:lnTo>
                <a:lnTo>
                  <a:pt x="208" y="347"/>
                </a:lnTo>
                <a:lnTo>
                  <a:pt x="203" y="351"/>
                </a:lnTo>
                <a:lnTo>
                  <a:pt x="195" y="355"/>
                </a:lnTo>
                <a:lnTo>
                  <a:pt x="187" y="358"/>
                </a:lnTo>
                <a:lnTo>
                  <a:pt x="194" y="375"/>
                </a:lnTo>
                <a:lnTo>
                  <a:pt x="206" y="417"/>
                </a:lnTo>
                <a:lnTo>
                  <a:pt x="212" y="443"/>
                </a:lnTo>
                <a:lnTo>
                  <a:pt x="215" y="473"/>
                </a:lnTo>
                <a:lnTo>
                  <a:pt x="216" y="489"/>
                </a:lnTo>
                <a:lnTo>
                  <a:pt x="215" y="503"/>
                </a:lnTo>
                <a:lnTo>
                  <a:pt x="214" y="518"/>
                </a:lnTo>
                <a:lnTo>
                  <a:pt x="211" y="533"/>
                </a:lnTo>
                <a:lnTo>
                  <a:pt x="243" y="562"/>
                </a:lnTo>
                <a:lnTo>
                  <a:pt x="274" y="594"/>
                </a:lnTo>
                <a:lnTo>
                  <a:pt x="280" y="599"/>
                </a:lnTo>
                <a:lnTo>
                  <a:pt x="287" y="605"/>
                </a:lnTo>
                <a:lnTo>
                  <a:pt x="295" y="609"/>
                </a:lnTo>
                <a:lnTo>
                  <a:pt x="302" y="611"/>
                </a:lnTo>
                <a:lnTo>
                  <a:pt x="308" y="611"/>
                </a:lnTo>
                <a:lnTo>
                  <a:pt x="314" y="610"/>
                </a:lnTo>
                <a:lnTo>
                  <a:pt x="320" y="606"/>
                </a:lnTo>
                <a:lnTo>
                  <a:pt x="326" y="599"/>
                </a:lnTo>
                <a:lnTo>
                  <a:pt x="352" y="566"/>
                </a:lnTo>
                <a:lnTo>
                  <a:pt x="378" y="539"/>
                </a:lnTo>
                <a:lnTo>
                  <a:pt x="400" y="518"/>
                </a:lnTo>
                <a:lnTo>
                  <a:pt x="422" y="501"/>
                </a:lnTo>
                <a:lnTo>
                  <a:pt x="432" y="494"/>
                </a:lnTo>
                <a:lnTo>
                  <a:pt x="443" y="487"/>
                </a:lnTo>
                <a:lnTo>
                  <a:pt x="452" y="482"/>
                </a:lnTo>
                <a:lnTo>
                  <a:pt x="462" y="478"/>
                </a:lnTo>
                <a:lnTo>
                  <a:pt x="472" y="475"/>
                </a:lnTo>
                <a:lnTo>
                  <a:pt x="482" y="473"/>
                </a:lnTo>
                <a:lnTo>
                  <a:pt x="491" y="471"/>
                </a:lnTo>
                <a:lnTo>
                  <a:pt x="500" y="470"/>
                </a:lnTo>
                <a:lnTo>
                  <a:pt x="520" y="470"/>
                </a:lnTo>
                <a:lnTo>
                  <a:pt x="540" y="470"/>
                </a:lnTo>
                <a:lnTo>
                  <a:pt x="562" y="473"/>
                </a:lnTo>
                <a:lnTo>
                  <a:pt x="583" y="475"/>
                </a:lnTo>
                <a:lnTo>
                  <a:pt x="607" y="479"/>
                </a:lnTo>
                <a:lnTo>
                  <a:pt x="634" y="482"/>
                </a:lnTo>
                <a:lnTo>
                  <a:pt x="662" y="485"/>
                </a:lnTo>
                <a:lnTo>
                  <a:pt x="694" y="485"/>
                </a:lnTo>
                <a:lnTo>
                  <a:pt x="737" y="485"/>
                </a:lnTo>
                <a:lnTo>
                  <a:pt x="791" y="481"/>
                </a:lnTo>
                <a:lnTo>
                  <a:pt x="843" y="478"/>
                </a:lnTo>
                <a:lnTo>
                  <a:pt x="880" y="473"/>
                </a:lnTo>
                <a:lnTo>
                  <a:pt x="887" y="494"/>
                </a:lnTo>
                <a:lnTo>
                  <a:pt x="893" y="510"/>
                </a:lnTo>
                <a:lnTo>
                  <a:pt x="900" y="523"/>
                </a:lnTo>
                <a:lnTo>
                  <a:pt x="908" y="533"/>
                </a:lnTo>
                <a:lnTo>
                  <a:pt x="915" y="538"/>
                </a:lnTo>
                <a:lnTo>
                  <a:pt x="921" y="542"/>
                </a:lnTo>
                <a:lnTo>
                  <a:pt x="929" y="542"/>
                </a:lnTo>
                <a:lnTo>
                  <a:pt x="936" y="541"/>
                </a:lnTo>
                <a:lnTo>
                  <a:pt x="943" y="537"/>
                </a:lnTo>
                <a:lnTo>
                  <a:pt x="949" y="531"/>
                </a:lnTo>
                <a:lnTo>
                  <a:pt x="955" y="523"/>
                </a:lnTo>
                <a:lnTo>
                  <a:pt x="961" y="515"/>
                </a:lnTo>
                <a:lnTo>
                  <a:pt x="972" y="495"/>
                </a:lnTo>
                <a:lnTo>
                  <a:pt x="983" y="473"/>
                </a:lnTo>
                <a:lnTo>
                  <a:pt x="1005" y="473"/>
                </a:lnTo>
                <a:lnTo>
                  <a:pt x="1028" y="473"/>
                </a:lnTo>
                <a:lnTo>
                  <a:pt x="1052" y="473"/>
                </a:lnTo>
                <a:lnTo>
                  <a:pt x="1079" y="473"/>
                </a:lnTo>
                <a:lnTo>
                  <a:pt x="1109" y="477"/>
                </a:lnTo>
                <a:lnTo>
                  <a:pt x="1132" y="479"/>
                </a:lnTo>
                <a:lnTo>
                  <a:pt x="1140" y="482"/>
                </a:lnTo>
                <a:lnTo>
                  <a:pt x="1145" y="483"/>
                </a:lnTo>
                <a:lnTo>
                  <a:pt x="1149" y="486"/>
                </a:lnTo>
                <a:lnTo>
                  <a:pt x="1152" y="487"/>
                </a:lnTo>
                <a:lnTo>
                  <a:pt x="1152" y="489"/>
                </a:lnTo>
                <a:lnTo>
                  <a:pt x="1152" y="491"/>
                </a:lnTo>
                <a:lnTo>
                  <a:pt x="1149" y="494"/>
                </a:lnTo>
                <a:lnTo>
                  <a:pt x="1147" y="495"/>
                </a:lnTo>
                <a:lnTo>
                  <a:pt x="1137" y="501"/>
                </a:lnTo>
                <a:lnTo>
                  <a:pt x="1125" y="506"/>
                </a:lnTo>
                <a:lnTo>
                  <a:pt x="1095" y="518"/>
                </a:lnTo>
                <a:lnTo>
                  <a:pt x="1065" y="534"/>
                </a:lnTo>
                <a:lnTo>
                  <a:pt x="1052" y="543"/>
                </a:lnTo>
                <a:lnTo>
                  <a:pt x="1043" y="553"/>
                </a:lnTo>
                <a:lnTo>
                  <a:pt x="1039" y="558"/>
                </a:lnTo>
                <a:lnTo>
                  <a:pt x="1037" y="563"/>
                </a:lnTo>
                <a:lnTo>
                  <a:pt x="1036" y="570"/>
                </a:lnTo>
                <a:lnTo>
                  <a:pt x="1036" y="575"/>
                </a:lnTo>
                <a:lnTo>
                  <a:pt x="1017" y="579"/>
                </a:lnTo>
                <a:lnTo>
                  <a:pt x="1001" y="583"/>
                </a:lnTo>
                <a:lnTo>
                  <a:pt x="988" y="587"/>
                </a:lnTo>
                <a:lnTo>
                  <a:pt x="979" y="591"/>
                </a:lnTo>
                <a:lnTo>
                  <a:pt x="973" y="595"/>
                </a:lnTo>
                <a:lnTo>
                  <a:pt x="971" y="601"/>
                </a:lnTo>
                <a:lnTo>
                  <a:pt x="971" y="605"/>
                </a:lnTo>
                <a:lnTo>
                  <a:pt x="972" y="610"/>
                </a:lnTo>
                <a:lnTo>
                  <a:pt x="977" y="615"/>
                </a:lnTo>
                <a:lnTo>
                  <a:pt x="984" y="621"/>
                </a:lnTo>
                <a:lnTo>
                  <a:pt x="993" y="626"/>
                </a:lnTo>
                <a:lnTo>
                  <a:pt x="1005" y="631"/>
                </a:lnTo>
                <a:lnTo>
                  <a:pt x="1033" y="642"/>
                </a:lnTo>
                <a:lnTo>
                  <a:pt x="1067" y="654"/>
                </a:lnTo>
                <a:lnTo>
                  <a:pt x="1072" y="657"/>
                </a:lnTo>
                <a:lnTo>
                  <a:pt x="1077" y="661"/>
                </a:lnTo>
                <a:lnTo>
                  <a:pt x="1081" y="665"/>
                </a:lnTo>
                <a:lnTo>
                  <a:pt x="1085" y="670"/>
                </a:lnTo>
                <a:lnTo>
                  <a:pt x="1088" y="675"/>
                </a:lnTo>
                <a:lnTo>
                  <a:pt x="1091" y="681"/>
                </a:lnTo>
                <a:lnTo>
                  <a:pt x="1095" y="685"/>
                </a:lnTo>
                <a:lnTo>
                  <a:pt x="1100" y="687"/>
                </a:lnTo>
                <a:lnTo>
                  <a:pt x="1105" y="690"/>
                </a:lnTo>
                <a:lnTo>
                  <a:pt x="1112" y="690"/>
                </a:lnTo>
                <a:lnTo>
                  <a:pt x="1121" y="687"/>
                </a:lnTo>
                <a:lnTo>
                  <a:pt x="1132" y="683"/>
                </a:lnTo>
                <a:lnTo>
                  <a:pt x="1147" y="677"/>
                </a:lnTo>
                <a:lnTo>
                  <a:pt x="1163" y="666"/>
                </a:lnTo>
                <a:lnTo>
                  <a:pt x="1183" y="653"/>
                </a:lnTo>
                <a:lnTo>
                  <a:pt x="1205" y="635"/>
                </a:lnTo>
                <a:lnTo>
                  <a:pt x="1225" y="651"/>
                </a:lnTo>
                <a:lnTo>
                  <a:pt x="1244" y="666"/>
                </a:lnTo>
                <a:lnTo>
                  <a:pt x="1263" y="678"/>
                </a:lnTo>
                <a:lnTo>
                  <a:pt x="1279" y="689"/>
                </a:lnTo>
                <a:lnTo>
                  <a:pt x="1295" y="697"/>
                </a:lnTo>
                <a:lnTo>
                  <a:pt x="1311" y="703"/>
                </a:lnTo>
                <a:lnTo>
                  <a:pt x="1327" y="709"/>
                </a:lnTo>
                <a:lnTo>
                  <a:pt x="1343" y="711"/>
                </a:lnTo>
                <a:lnTo>
                  <a:pt x="1360" y="714"/>
                </a:lnTo>
                <a:lnTo>
                  <a:pt x="1379" y="714"/>
                </a:lnTo>
                <a:lnTo>
                  <a:pt x="1397" y="713"/>
                </a:lnTo>
                <a:lnTo>
                  <a:pt x="1420" y="710"/>
                </a:lnTo>
                <a:lnTo>
                  <a:pt x="1443" y="705"/>
                </a:lnTo>
                <a:lnTo>
                  <a:pt x="1469" y="699"/>
                </a:lnTo>
                <a:lnTo>
                  <a:pt x="1498" y="693"/>
                </a:lnTo>
                <a:lnTo>
                  <a:pt x="1530" y="683"/>
                </a:lnTo>
                <a:lnTo>
                  <a:pt x="1538" y="699"/>
                </a:lnTo>
                <a:lnTo>
                  <a:pt x="1544" y="713"/>
                </a:lnTo>
                <a:lnTo>
                  <a:pt x="1545" y="725"/>
                </a:lnTo>
                <a:lnTo>
                  <a:pt x="1545" y="735"/>
                </a:lnTo>
                <a:lnTo>
                  <a:pt x="1541" y="743"/>
                </a:lnTo>
                <a:lnTo>
                  <a:pt x="1537" y="751"/>
                </a:lnTo>
                <a:lnTo>
                  <a:pt x="1530" y="758"/>
                </a:lnTo>
                <a:lnTo>
                  <a:pt x="1524" y="765"/>
                </a:lnTo>
                <a:lnTo>
                  <a:pt x="1508" y="775"/>
                </a:lnTo>
                <a:lnTo>
                  <a:pt x="1492" y="788"/>
                </a:lnTo>
                <a:lnTo>
                  <a:pt x="1485" y="795"/>
                </a:lnTo>
                <a:lnTo>
                  <a:pt x="1481" y="803"/>
                </a:lnTo>
                <a:lnTo>
                  <a:pt x="1477" y="811"/>
                </a:lnTo>
                <a:lnTo>
                  <a:pt x="1476" y="822"/>
                </a:lnTo>
                <a:lnTo>
                  <a:pt x="1476" y="834"/>
                </a:lnTo>
                <a:lnTo>
                  <a:pt x="1476" y="843"/>
                </a:lnTo>
                <a:lnTo>
                  <a:pt x="1476" y="852"/>
                </a:lnTo>
                <a:lnTo>
                  <a:pt x="1477" y="860"/>
                </a:lnTo>
                <a:lnTo>
                  <a:pt x="1478" y="867"/>
                </a:lnTo>
                <a:lnTo>
                  <a:pt x="1481" y="874"/>
                </a:lnTo>
                <a:lnTo>
                  <a:pt x="1484" y="879"/>
                </a:lnTo>
                <a:lnTo>
                  <a:pt x="1486" y="883"/>
                </a:lnTo>
                <a:lnTo>
                  <a:pt x="1490" y="886"/>
                </a:lnTo>
                <a:lnTo>
                  <a:pt x="1493" y="888"/>
                </a:lnTo>
                <a:lnTo>
                  <a:pt x="1497" y="890"/>
                </a:lnTo>
                <a:lnTo>
                  <a:pt x="1502" y="891"/>
                </a:lnTo>
                <a:lnTo>
                  <a:pt x="1510" y="890"/>
                </a:lnTo>
                <a:lnTo>
                  <a:pt x="1520" y="886"/>
                </a:lnTo>
                <a:lnTo>
                  <a:pt x="1529" y="880"/>
                </a:lnTo>
                <a:lnTo>
                  <a:pt x="1537" y="872"/>
                </a:lnTo>
                <a:lnTo>
                  <a:pt x="1544" y="862"/>
                </a:lnTo>
                <a:lnTo>
                  <a:pt x="1550" y="850"/>
                </a:lnTo>
                <a:lnTo>
                  <a:pt x="1554" y="836"/>
                </a:lnTo>
                <a:lnTo>
                  <a:pt x="1557" y="823"/>
                </a:lnTo>
                <a:lnTo>
                  <a:pt x="1557" y="815"/>
                </a:lnTo>
                <a:lnTo>
                  <a:pt x="1557" y="807"/>
                </a:lnTo>
                <a:lnTo>
                  <a:pt x="1556" y="800"/>
                </a:lnTo>
                <a:lnTo>
                  <a:pt x="1554" y="792"/>
                </a:lnTo>
                <a:lnTo>
                  <a:pt x="1557" y="788"/>
                </a:lnTo>
                <a:lnTo>
                  <a:pt x="1561" y="786"/>
                </a:lnTo>
                <a:lnTo>
                  <a:pt x="1565" y="783"/>
                </a:lnTo>
                <a:lnTo>
                  <a:pt x="1569" y="782"/>
                </a:lnTo>
                <a:lnTo>
                  <a:pt x="1580" y="782"/>
                </a:lnTo>
                <a:lnTo>
                  <a:pt x="1590" y="783"/>
                </a:lnTo>
                <a:lnTo>
                  <a:pt x="1616" y="791"/>
                </a:lnTo>
                <a:lnTo>
                  <a:pt x="1640" y="798"/>
                </a:lnTo>
                <a:lnTo>
                  <a:pt x="1650" y="799"/>
                </a:lnTo>
                <a:lnTo>
                  <a:pt x="1661" y="798"/>
                </a:lnTo>
                <a:lnTo>
                  <a:pt x="1665" y="796"/>
                </a:lnTo>
                <a:lnTo>
                  <a:pt x="1669" y="794"/>
                </a:lnTo>
                <a:lnTo>
                  <a:pt x="1672" y="790"/>
                </a:lnTo>
                <a:lnTo>
                  <a:pt x="1676" y="786"/>
                </a:lnTo>
                <a:lnTo>
                  <a:pt x="1678" y="779"/>
                </a:lnTo>
                <a:lnTo>
                  <a:pt x="1680" y="772"/>
                </a:lnTo>
                <a:lnTo>
                  <a:pt x="1681" y="763"/>
                </a:lnTo>
                <a:lnTo>
                  <a:pt x="1681" y="754"/>
                </a:lnTo>
                <a:lnTo>
                  <a:pt x="1680" y="729"/>
                </a:lnTo>
                <a:lnTo>
                  <a:pt x="1674" y="695"/>
                </a:lnTo>
                <a:lnTo>
                  <a:pt x="1677" y="689"/>
                </a:lnTo>
                <a:lnTo>
                  <a:pt x="1678" y="682"/>
                </a:lnTo>
                <a:lnTo>
                  <a:pt x="1678" y="674"/>
                </a:lnTo>
                <a:lnTo>
                  <a:pt x="1678" y="665"/>
                </a:lnTo>
                <a:lnTo>
                  <a:pt x="1674" y="649"/>
                </a:lnTo>
                <a:lnTo>
                  <a:pt x="1670" y="631"/>
                </a:lnTo>
                <a:lnTo>
                  <a:pt x="1668" y="617"/>
                </a:lnTo>
                <a:lnTo>
                  <a:pt x="1668" y="602"/>
                </a:lnTo>
                <a:lnTo>
                  <a:pt x="1668" y="595"/>
                </a:lnTo>
                <a:lnTo>
                  <a:pt x="1670" y="590"/>
                </a:lnTo>
                <a:lnTo>
                  <a:pt x="1674" y="585"/>
                </a:lnTo>
                <a:lnTo>
                  <a:pt x="1681" y="582"/>
                </a:lnTo>
                <a:lnTo>
                  <a:pt x="1700" y="574"/>
                </a:lnTo>
                <a:lnTo>
                  <a:pt x="1716" y="569"/>
                </a:lnTo>
                <a:lnTo>
                  <a:pt x="1729" y="565"/>
                </a:lnTo>
                <a:lnTo>
                  <a:pt x="1740" y="563"/>
                </a:lnTo>
                <a:lnTo>
                  <a:pt x="1754" y="563"/>
                </a:lnTo>
                <a:lnTo>
                  <a:pt x="1758" y="563"/>
                </a:lnTo>
                <a:lnTo>
                  <a:pt x="1773" y="579"/>
                </a:lnTo>
                <a:lnTo>
                  <a:pt x="1788" y="594"/>
                </a:lnTo>
                <a:lnTo>
                  <a:pt x="1804" y="609"/>
                </a:lnTo>
                <a:lnTo>
                  <a:pt x="1822" y="622"/>
                </a:lnTo>
                <a:lnTo>
                  <a:pt x="1860" y="646"/>
                </a:lnTo>
                <a:lnTo>
                  <a:pt x="1900" y="669"/>
                </a:lnTo>
                <a:lnTo>
                  <a:pt x="1938" y="690"/>
                </a:lnTo>
                <a:lnTo>
                  <a:pt x="1974" y="713"/>
                </a:lnTo>
                <a:lnTo>
                  <a:pt x="1990" y="726"/>
                </a:lnTo>
                <a:lnTo>
                  <a:pt x="2005" y="739"/>
                </a:lnTo>
                <a:lnTo>
                  <a:pt x="2018" y="753"/>
                </a:lnTo>
                <a:lnTo>
                  <a:pt x="2030" y="769"/>
                </a:lnTo>
                <a:lnTo>
                  <a:pt x="2036" y="779"/>
                </a:lnTo>
                <a:lnTo>
                  <a:pt x="2042" y="792"/>
                </a:lnTo>
                <a:lnTo>
                  <a:pt x="2049" y="806"/>
                </a:lnTo>
                <a:lnTo>
                  <a:pt x="2054" y="816"/>
                </a:lnTo>
                <a:lnTo>
                  <a:pt x="2046" y="828"/>
                </a:lnTo>
                <a:lnTo>
                  <a:pt x="2036" y="840"/>
                </a:lnTo>
                <a:lnTo>
                  <a:pt x="2025" y="851"/>
                </a:lnTo>
                <a:lnTo>
                  <a:pt x="2014" y="862"/>
                </a:lnTo>
                <a:lnTo>
                  <a:pt x="2004" y="872"/>
                </a:lnTo>
                <a:lnTo>
                  <a:pt x="1996" y="884"/>
                </a:lnTo>
                <a:lnTo>
                  <a:pt x="1993" y="891"/>
                </a:lnTo>
                <a:lnTo>
                  <a:pt x="1990" y="898"/>
                </a:lnTo>
                <a:lnTo>
                  <a:pt x="1989" y="904"/>
                </a:lnTo>
                <a:lnTo>
                  <a:pt x="1988" y="912"/>
                </a:lnTo>
                <a:lnTo>
                  <a:pt x="1989" y="920"/>
                </a:lnTo>
                <a:lnTo>
                  <a:pt x="1990" y="927"/>
                </a:lnTo>
                <a:lnTo>
                  <a:pt x="1993" y="935"/>
                </a:lnTo>
                <a:lnTo>
                  <a:pt x="1996" y="942"/>
                </a:lnTo>
                <a:lnTo>
                  <a:pt x="2004" y="955"/>
                </a:lnTo>
                <a:lnTo>
                  <a:pt x="2012" y="968"/>
                </a:lnTo>
                <a:lnTo>
                  <a:pt x="2021" y="982"/>
                </a:lnTo>
                <a:lnTo>
                  <a:pt x="2029" y="998"/>
                </a:lnTo>
                <a:lnTo>
                  <a:pt x="2032" y="1006"/>
                </a:lnTo>
                <a:lnTo>
                  <a:pt x="2034" y="1014"/>
                </a:lnTo>
                <a:lnTo>
                  <a:pt x="2036" y="1023"/>
                </a:lnTo>
                <a:lnTo>
                  <a:pt x="2036" y="1032"/>
                </a:lnTo>
                <a:lnTo>
                  <a:pt x="2036" y="1046"/>
                </a:lnTo>
                <a:lnTo>
                  <a:pt x="2032" y="1056"/>
                </a:lnTo>
                <a:lnTo>
                  <a:pt x="2029" y="1066"/>
                </a:lnTo>
                <a:lnTo>
                  <a:pt x="2024" y="1075"/>
                </a:lnTo>
                <a:lnTo>
                  <a:pt x="2030" y="106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Box 59"/>
          <p:cNvSpPr txBox="1"/>
          <p:nvPr>
            <p:custDataLst>
              <p:tags r:id="rId44"/>
            </p:custDataLst>
          </p:nvPr>
        </p:nvSpPr>
        <p:spPr>
          <a:xfrm>
            <a:off x="895428" y="3824262"/>
            <a:ext cx="203743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Уфа</a:t>
            </a:r>
          </a:p>
        </p:txBody>
      </p:sp>
      <p:sp>
        <p:nvSpPr>
          <p:cNvPr id="61" name="TextBox 60"/>
          <p:cNvSpPr txBox="1"/>
          <p:nvPr>
            <p:custDataLst>
              <p:tags r:id="rId45"/>
            </p:custDataLst>
          </p:nvPr>
        </p:nvSpPr>
        <p:spPr>
          <a:xfrm>
            <a:off x="786487" y="3910210"/>
            <a:ext cx="499259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Челябинск</a:t>
            </a:r>
          </a:p>
        </p:txBody>
      </p:sp>
      <p:sp>
        <p:nvSpPr>
          <p:cNvPr id="62" name="Полилиния 61"/>
          <p:cNvSpPr/>
          <p:nvPr>
            <p:custDataLst>
              <p:tags r:id="rId46"/>
            </p:custDataLst>
          </p:nvPr>
        </p:nvSpPr>
        <p:spPr>
          <a:xfrm>
            <a:off x="1965496" y="3335027"/>
            <a:ext cx="369916" cy="1430789"/>
          </a:xfrm>
          <a:custGeom>
            <a:avLst/>
            <a:gdLst>
              <a:gd name="connsiteX0" fmla="*/ 105889 w 357342"/>
              <a:gd name="connsiteY0" fmla="*/ 0 h 1352550"/>
              <a:gd name="connsiteX1" fmla="*/ 124939 w 357342"/>
              <a:gd name="connsiteY1" fmla="*/ 147638 h 1352550"/>
              <a:gd name="connsiteX2" fmla="*/ 5876 w 357342"/>
              <a:gd name="connsiteY2" fmla="*/ 304800 h 1352550"/>
              <a:gd name="connsiteX3" fmla="*/ 339251 w 357342"/>
              <a:gd name="connsiteY3" fmla="*/ 433388 h 1352550"/>
              <a:gd name="connsiteX4" fmla="*/ 301151 w 357342"/>
              <a:gd name="connsiteY4" fmla="*/ 595313 h 1352550"/>
              <a:gd name="connsiteX5" fmla="*/ 201139 w 357342"/>
              <a:gd name="connsiteY5" fmla="*/ 704850 h 1352550"/>
              <a:gd name="connsiteX6" fmla="*/ 177326 w 357342"/>
              <a:gd name="connsiteY6" fmla="*/ 795338 h 1352550"/>
              <a:gd name="connsiteX7" fmla="*/ 248764 w 357342"/>
              <a:gd name="connsiteY7" fmla="*/ 1042988 h 1352550"/>
              <a:gd name="connsiteX8" fmla="*/ 258289 w 357342"/>
              <a:gd name="connsiteY8" fmla="*/ 1243013 h 1352550"/>
              <a:gd name="connsiteX9" fmla="*/ 186851 w 357342"/>
              <a:gd name="connsiteY9" fmla="*/ 1352550 h 1352550"/>
              <a:gd name="connsiteX0" fmla="*/ 105889 w 359736"/>
              <a:gd name="connsiteY0" fmla="*/ 0 h 1352550"/>
              <a:gd name="connsiteX1" fmla="*/ 124939 w 359736"/>
              <a:gd name="connsiteY1" fmla="*/ 147638 h 1352550"/>
              <a:gd name="connsiteX2" fmla="*/ 5876 w 359736"/>
              <a:gd name="connsiteY2" fmla="*/ 304800 h 1352550"/>
              <a:gd name="connsiteX3" fmla="*/ 339251 w 359736"/>
              <a:gd name="connsiteY3" fmla="*/ 433388 h 1352550"/>
              <a:gd name="connsiteX4" fmla="*/ 301151 w 359736"/>
              <a:gd name="connsiteY4" fmla="*/ 595313 h 1352550"/>
              <a:gd name="connsiteX5" fmla="*/ 201139 w 359736"/>
              <a:gd name="connsiteY5" fmla="*/ 704850 h 1352550"/>
              <a:gd name="connsiteX6" fmla="*/ 177326 w 359736"/>
              <a:gd name="connsiteY6" fmla="*/ 795338 h 1352550"/>
              <a:gd name="connsiteX7" fmla="*/ 358524 w 359736"/>
              <a:gd name="connsiteY7" fmla="*/ 1033924 h 1352550"/>
              <a:gd name="connsiteX8" fmla="*/ 258289 w 359736"/>
              <a:gd name="connsiteY8" fmla="*/ 1243013 h 1352550"/>
              <a:gd name="connsiteX9" fmla="*/ 186851 w 359736"/>
              <a:gd name="connsiteY9" fmla="*/ 1352550 h 1352550"/>
              <a:gd name="connsiteX0" fmla="*/ 105889 w 418947"/>
              <a:gd name="connsiteY0" fmla="*/ 0 h 1352550"/>
              <a:gd name="connsiteX1" fmla="*/ 124939 w 418947"/>
              <a:gd name="connsiteY1" fmla="*/ 147638 h 1352550"/>
              <a:gd name="connsiteX2" fmla="*/ 5876 w 418947"/>
              <a:gd name="connsiteY2" fmla="*/ 304800 h 1352550"/>
              <a:gd name="connsiteX3" fmla="*/ 339251 w 418947"/>
              <a:gd name="connsiteY3" fmla="*/ 433388 h 1352550"/>
              <a:gd name="connsiteX4" fmla="*/ 301151 w 418947"/>
              <a:gd name="connsiteY4" fmla="*/ 595313 h 1352550"/>
              <a:gd name="connsiteX5" fmla="*/ 201139 w 418947"/>
              <a:gd name="connsiteY5" fmla="*/ 704850 h 1352550"/>
              <a:gd name="connsiteX6" fmla="*/ 177326 w 418947"/>
              <a:gd name="connsiteY6" fmla="*/ 795338 h 1352550"/>
              <a:gd name="connsiteX7" fmla="*/ 358524 w 418947"/>
              <a:gd name="connsiteY7" fmla="*/ 1033924 h 1352550"/>
              <a:gd name="connsiteX8" fmla="*/ 416832 w 418947"/>
              <a:gd name="connsiteY8" fmla="*/ 1224884 h 1352550"/>
              <a:gd name="connsiteX9" fmla="*/ 186851 w 418947"/>
              <a:gd name="connsiteY9" fmla="*/ 1352550 h 1352550"/>
              <a:gd name="connsiteX0" fmla="*/ 105889 w 473630"/>
              <a:gd name="connsiteY0" fmla="*/ 0 h 1361615"/>
              <a:gd name="connsiteX1" fmla="*/ 124939 w 473630"/>
              <a:gd name="connsiteY1" fmla="*/ 147638 h 1361615"/>
              <a:gd name="connsiteX2" fmla="*/ 5876 w 473630"/>
              <a:gd name="connsiteY2" fmla="*/ 304800 h 1361615"/>
              <a:gd name="connsiteX3" fmla="*/ 339251 w 473630"/>
              <a:gd name="connsiteY3" fmla="*/ 433388 h 1361615"/>
              <a:gd name="connsiteX4" fmla="*/ 301151 w 473630"/>
              <a:gd name="connsiteY4" fmla="*/ 595313 h 1361615"/>
              <a:gd name="connsiteX5" fmla="*/ 201139 w 473630"/>
              <a:gd name="connsiteY5" fmla="*/ 704850 h 1361615"/>
              <a:gd name="connsiteX6" fmla="*/ 177326 w 473630"/>
              <a:gd name="connsiteY6" fmla="*/ 795338 h 1361615"/>
              <a:gd name="connsiteX7" fmla="*/ 358524 w 473630"/>
              <a:gd name="connsiteY7" fmla="*/ 1033924 h 1361615"/>
              <a:gd name="connsiteX8" fmla="*/ 416832 w 473630"/>
              <a:gd name="connsiteY8" fmla="*/ 1224884 h 1361615"/>
              <a:gd name="connsiteX9" fmla="*/ 467349 w 473630"/>
              <a:gd name="connsiteY9" fmla="*/ 1361615 h 136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3630" h="1361615">
                <a:moveTo>
                  <a:pt x="105889" y="0"/>
                </a:moveTo>
                <a:cubicBezTo>
                  <a:pt x="123748" y="48419"/>
                  <a:pt x="141608" y="96838"/>
                  <a:pt x="124939" y="147638"/>
                </a:cubicBezTo>
                <a:cubicBezTo>
                  <a:pt x="108270" y="198438"/>
                  <a:pt x="-29843" y="257175"/>
                  <a:pt x="5876" y="304800"/>
                </a:cubicBezTo>
                <a:cubicBezTo>
                  <a:pt x="41595" y="352425"/>
                  <a:pt x="290039" y="384969"/>
                  <a:pt x="339251" y="433388"/>
                </a:cubicBezTo>
                <a:cubicBezTo>
                  <a:pt x="388463" y="481807"/>
                  <a:pt x="324170" y="550069"/>
                  <a:pt x="301151" y="595313"/>
                </a:cubicBezTo>
                <a:cubicBezTo>
                  <a:pt x="278132" y="640557"/>
                  <a:pt x="221777" y="671513"/>
                  <a:pt x="201139" y="704850"/>
                </a:cubicBezTo>
                <a:cubicBezTo>
                  <a:pt x="180502" y="738188"/>
                  <a:pt x="151095" y="740492"/>
                  <a:pt x="177326" y="795338"/>
                </a:cubicBezTo>
                <a:cubicBezTo>
                  <a:pt x="203557" y="850184"/>
                  <a:pt x="318606" y="962333"/>
                  <a:pt x="358524" y="1033924"/>
                </a:cubicBezTo>
                <a:cubicBezTo>
                  <a:pt x="398442" y="1105515"/>
                  <a:pt x="427151" y="1173290"/>
                  <a:pt x="416832" y="1224884"/>
                </a:cubicBezTo>
                <a:cubicBezTo>
                  <a:pt x="406513" y="1276478"/>
                  <a:pt x="497908" y="1332643"/>
                  <a:pt x="467349" y="1361615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Овал 62"/>
          <p:cNvSpPr/>
          <p:nvPr>
            <p:custDataLst>
              <p:tags r:id="rId47"/>
            </p:custDataLst>
          </p:nvPr>
        </p:nvSpPr>
        <p:spPr>
          <a:xfrm>
            <a:off x="464777" y="3622534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TextBox 63"/>
          <p:cNvSpPr txBox="1"/>
          <p:nvPr>
            <p:custDataLst>
              <p:tags r:id="rId48"/>
            </p:custDataLst>
          </p:nvPr>
        </p:nvSpPr>
        <p:spPr>
          <a:xfrm>
            <a:off x="409829" y="3736626"/>
            <a:ext cx="368764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Самара</a:t>
            </a:r>
          </a:p>
        </p:txBody>
      </p:sp>
      <p:sp>
        <p:nvSpPr>
          <p:cNvPr id="65" name="TextBox 64"/>
          <p:cNvSpPr txBox="1"/>
          <p:nvPr>
            <p:custDataLst>
              <p:tags r:id="rId49"/>
            </p:custDataLst>
          </p:nvPr>
        </p:nvSpPr>
        <p:spPr>
          <a:xfrm>
            <a:off x="2165705" y="3358295"/>
            <a:ext cx="294216" cy="98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800" i="1" dirty="0">
                <a:solidFill>
                  <a:srgbClr val="00B0F0"/>
                </a:solidFill>
                <a:latin typeface="Arial"/>
              </a:rPr>
              <a:t>Иртыш</a:t>
            </a:r>
          </a:p>
        </p:txBody>
      </p:sp>
      <p:grpSp>
        <p:nvGrpSpPr>
          <p:cNvPr id="4" name="Группа 65"/>
          <p:cNvGrpSpPr/>
          <p:nvPr>
            <p:custDataLst>
              <p:tags r:id="rId50"/>
            </p:custDataLst>
          </p:nvPr>
        </p:nvGrpSpPr>
        <p:grpSpPr>
          <a:xfrm>
            <a:off x="3298549" y="2481877"/>
            <a:ext cx="1000893" cy="453516"/>
            <a:chOff x="4639899" y="3081687"/>
            <a:chExt cx="1281516" cy="566372"/>
          </a:xfrm>
        </p:grpSpPr>
        <p:sp>
          <p:nvSpPr>
            <p:cNvPr id="67" name="Выноска 2 (с границей) 291"/>
            <p:cNvSpPr/>
            <p:nvPr/>
          </p:nvSpPr>
          <p:spPr>
            <a:xfrm>
              <a:off x="4639899" y="3081687"/>
              <a:ext cx="1281516" cy="566372"/>
            </a:xfrm>
            <a:prstGeom prst="accentCallout2">
              <a:avLst>
                <a:gd name="adj1" fmla="val 18750"/>
                <a:gd name="adj2" fmla="val 121"/>
                <a:gd name="adj3" fmla="val 18750"/>
                <a:gd name="adj4" fmla="val -11970"/>
                <a:gd name="adj5" fmla="val 323881"/>
                <a:gd name="adj6" fmla="val -105441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t" anchorCtr="0"/>
            <a:lstStyle/>
            <a:p>
              <a:r>
                <a:rPr lang="ru-RU" sz="1000" b="1" dirty="0">
                  <a:solidFill>
                    <a:srgbClr val="000000"/>
                  </a:solidFill>
                  <a:latin typeface="Arial"/>
                </a:rPr>
                <a:t>Омская область</a:t>
              </a: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695557" y="3277844"/>
              <a:ext cx="602207" cy="182537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1000" dirty="0">
                  <a:solidFill>
                    <a:srgbClr val="FFFFFF"/>
                  </a:solidFill>
                  <a:latin typeface="Arial"/>
                </a:rPr>
                <a:t>0,26</a:t>
              </a: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4695557" y="3482446"/>
              <a:ext cx="602207" cy="15885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1000" dirty="0">
                  <a:solidFill>
                    <a:srgbClr val="FFFFFF"/>
                  </a:solidFill>
                  <a:latin typeface="Arial"/>
                </a:rPr>
                <a:t>16,7</a:t>
              </a:r>
            </a:p>
          </p:txBody>
        </p:sp>
      </p:grpSp>
      <p:sp>
        <p:nvSpPr>
          <p:cNvPr id="70" name="Полилиния 69"/>
          <p:cNvSpPr/>
          <p:nvPr>
            <p:custDataLst>
              <p:tags r:id="rId51"/>
            </p:custDataLst>
          </p:nvPr>
        </p:nvSpPr>
        <p:spPr>
          <a:xfrm>
            <a:off x="414255" y="3018267"/>
            <a:ext cx="909984" cy="778999"/>
          </a:xfrm>
          <a:custGeom>
            <a:avLst/>
            <a:gdLst>
              <a:gd name="connsiteX0" fmla="*/ 1165119 w 1165119"/>
              <a:gd name="connsiteY0" fmla="*/ 972849 h 972849"/>
              <a:gd name="connsiteX1" fmla="*/ 1007828 w 1165119"/>
              <a:gd name="connsiteY1" fmla="*/ 914595 h 972849"/>
              <a:gd name="connsiteX2" fmla="*/ 850537 w 1165119"/>
              <a:gd name="connsiteY2" fmla="*/ 897118 h 972849"/>
              <a:gd name="connsiteX3" fmla="*/ 704897 w 1165119"/>
              <a:gd name="connsiteY3" fmla="*/ 902944 h 972849"/>
              <a:gd name="connsiteX4" fmla="*/ 209722 w 1165119"/>
              <a:gd name="connsiteY4" fmla="*/ 570894 h 972849"/>
              <a:gd name="connsiteX5" fmla="*/ 0 w 1165119"/>
              <a:gd name="connsiteY5" fmla="*/ 0 h 97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119" h="972849">
                <a:moveTo>
                  <a:pt x="1165119" y="972849"/>
                </a:moveTo>
                <a:cubicBezTo>
                  <a:pt x="1112688" y="950033"/>
                  <a:pt x="1060258" y="927217"/>
                  <a:pt x="1007828" y="914595"/>
                </a:cubicBezTo>
                <a:cubicBezTo>
                  <a:pt x="955398" y="901973"/>
                  <a:pt x="901025" y="899060"/>
                  <a:pt x="850537" y="897118"/>
                </a:cubicBezTo>
                <a:cubicBezTo>
                  <a:pt x="800049" y="895176"/>
                  <a:pt x="811699" y="957315"/>
                  <a:pt x="704897" y="902944"/>
                </a:cubicBezTo>
                <a:cubicBezTo>
                  <a:pt x="598095" y="848573"/>
                  <a:pt x="327205" y="721385"/>
                  <a:pt x="209722" y="570894"/>
                </a:cubicBezTo>
                <a:cubicBezTo>
                  <a:pt x="92239" y="420403"/>
                  <a:pt x="0" y="0"/>
                  <a:pt x="0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Полилиния 70"/>
          <p:cNvSpPr/>
          <p:nvPr>
            <p:custDataLst>
              <p:tags r:id="rId52"/>
            </p:custDataLst>
          </p:nvPr>
        </p:nvSpPr>
        <p:spPr>
          <a:xfrm>
            <a:off x="463557" y="2920310"/>
            <a:ext cx="1256526" cy="816316"/>
          </a:xfrm>
          <a:custGeom>
            <a:avLst/>
            <a:gdLst>
              <a:gd name="connsiteX0" fmla="*/ 1608822 w 1608822"/>
              <a:gd name="connsiteY0" fmla="*/ 1019452 h 1019452"/>
              <a:gd name="connsiteX1" fmla="*/ 1125298 w 1608822"/>
              <a:gd name="connsiteY1" fmla="*/ 780609 h 1019452"/>
              <a:gd name="connsiteX2" fmla="*/ 519436 w 1608822"/>
              <a:gd name="connsiteY2" fmla="*/ 512638 h 1019452"/>
              <a:gd name="connsiteX3" fmla="*/ 117470 w 1608822"/>
              <a:gd name="connsiteY3" fmla="*/ 0 h 101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822" h="1019452">
                <a:moveTo>
                  <a:pt x="1608822" y="1019452"/>
                </a:moveTo>
                <a:cubicBezTo>
                  <a:pt x="1457842" y="942265"/>
                  <a:pt x="1306862" y="865078"/>
                  <a:pt x="1125298" y="780609"/>
                </a:cubicBezTo>
                <a:cubicBezTo>
                  <a:pt x="943734" y="696140"/>
                  <a:pt x="687407" y="642739"/>
                  <a:pt x="519436" y="512638"/>
                </a:cubicBezTo>
                <a:cubicBezTo>
                  <a:pt x="351465" y="382536"/>
                  <a:pt x="-251484" y="56312"/>
                  <a:pt x="117470" y="0"/>
                </a:cubicBezTo>
              </a:path>
            </a:pathLst>
          </a:custGeom>
        </p:spPr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Полилиния 71"/>
          <p:cNvSpPr/>
          <p:nvPr>
            <p:custDataLst>
              <p:tags r:id="rId53"/>
            </p:custDataLst>
          </p:nvPr>
        </p:nvSpPr>
        <p:spPr>
          <a:xfrm>
            <a:off x="1963974" y="2553767"/>
            <a:ext cx="285436" cy="783043"/>
          </a:xfrm>
          <a:custGeom>
            <a:avLst/>
            <a:gdLst>
              <a:gd name="connsiteX0" fmla="*/ 105003 w 346303"/>
              <a:gd name="connsiteY0" fmla="*/ 977900 h 977900"/>
              <a:gd name="connsiteX1" fmla="*/ 3403 w 346303"/>
              <a:gd name="connsiteY1" fmla="*/ 825500 h 977900"/>
              <a:gd name="connsiteX2" fmla="*/ 35153 w 346303"/>
              <a:gd name="connsiteY2" fmla="*/ 539750 h 977900"/>
              <a:gd name="connsiteX3" fmla="*/ 143103 w 346303"/>
              <a:gd name="connsiteY3" fmla="*/ 311150 h 977900"/>
              <a:gd name="connsiteX4" fmla="*/ 270103 w 346303"/>
              <a:gd name="connsiteY4" fmla="*/ 76200 h 977900"/>
              <a:gd name="connsiteX5" fmla="*/ 346303 w 346303"/>
              <a:gd name="connsiteY5" fmla="*/ 0 h 977900"/>
              <a:gd name="connsiteX6" fmla="*/ 346303 w 346303"/>
              <a:gd name="connsiteY6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03" h="977900">
                <a:moveTo>
                  <a:pt x="105003" y="977900"/>
                </a:moveTo>
                <a:cubicBezTo>
                  <a:pt x="60024" y="938212"/>
                  <a:pt x="15045" y="898525"/>
                  <a:pt x="3403" y="825500"/>
                </a:cubicBezTo>
                <a:cubicBezTo>
                  <a:pt x="-8239" y="752475"/>
                  <a:pt x="11870" y="625475"/>
                  <a:pt x="35153" y="539750"/>
                </a:cubicBezTo>
                <a:cubicBezTo>
                  <a:pt x="58436" y="454025"/>
                  <a:pt x="103945" y="388408"/>
                  <a:pt x="143103" y="311150"/>
                </a:cubicBezTo>
                <a:cubicBezTo>
                  <a:pt x="182261" y="233892"/>
                  <a:pt x="236236" y="128058"/>
                  <a:pt x="270103" y="76200"/>
                </a:cubicBezTo>
                <a:cubicBezTo>
                  <a:pt x="303970" y="24342"/>
                  <a:pt x="346303" y="0"/>
                  <a:pt x="346303" y="0"/>
                </a:cubicBezTo>
                <a:lnTo>
                  <a:pt x="346303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Freeform 17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2782949" y="1125127"/>
            <a:ext cx="1452085" cy="3595746"/>
          </a:xfrm>
          <a:custGeom>
            <a:avLst/>
            <a:gdLst/>
            <a:ahLst/>
            <a:cxnLst/>
            <a:rect l="l" t="t" r="r" b="b"/>
            <a:pathLst>
              <a:path w="1369364" h="3223872">
                <a:moveTo>
                  <a:pt x="836258" y="0"/>
                </a:moveTo>
                <a:lnTo>
                  <a:pt x="836622" y="36"/>
                </a:lnTo>
                <a:lnTo>
                  <a:pt x="836913" y="0"/>
                </a:lnTo>
                <a:lnTo>
                  <a:pt x="841692" y="478"/>
                </a:lnTo>
                <a:lnTo>
                  <a:pt x="846472" y="1433"/>
                </a:lnTo>
                <a:lnTo>
                  <a:pt x="852208" y="1911"/>
                </a:lnTo>
                <a:lnTo>
                  <a:pt x="857943" y="3822"/>
                </a:lnTo>
                <a:lnTo>
                  <a:pt x="864635" y="5733"/>
                </a:lnTo>
                <a:lnTo>
                  <a:pt x="870848" y="7644"/>
                </a:lnTo>
                <a:lnTo>
                  <a:pt x="878018" y="10988"/>
                </a:lnTo>
                <a:lnTo>
                  <a:pt x="881841" y="14810"/>
                </a:lnTo>
                <a:lnTo>
                  <a:pt x="884709" y="18632"/>
                </a:lnTo>
                <a:lnTo>
                  <a:pt x="887577" y="22454"/>
                </a:lnTo>
                <a:lnTo>
                  <a:pt x="889489" y="25321"/>
                </a:lnTo>
                <a:lnTo>
                  <a:pt x="890445" y="28665"/>
                </a:lnTo>
                <a:lnTo>
                  <a:pt x="891401" y="31054"/>
                </a:lnTo>
                <a:lnTo>
                  <a:pt x="891879" y="34398"/>
                </a:lnTo>
                <a:lnTo>
                  <a:pt x="891401" y="36787"/>
                </a:lnTo>
                <a:lnTo>
                  <a:pt x="890445" y="39654"/>
                </a:lnTo>
                <a:lnTo>
                  <a:pt x="889967" y="41565"/>
                </a:lnTo>
                <a:lnTo>
                  <a:pt x="888533" y="43953"/>
                </a:lnTo>
                <a:lnTo>
                  <a:pt x="886621" y="45864"/>
                </a:lnTo>
                <a:lnTo>
                  <a:pt x="882797" y="49686"/>
                </a:lnTo>
                <a:lnTo>
                  <a:pt x="878496" y="53031"/>
                </a:lnTo>
                <a:lnTo>
                  <a:pt x="868458" y="58286"/>
                </a:lnTo>
                <a:lnTo>
                  <a:pt x="859855" y="63063"/>
                </a:lnTo>
                <a:lnTo>
                  <a:pt x="856987" y="64974"/>
                </a:lnTo>
                <a:lnTo>
                  <a:pt x="855075" y="66885"/>
                </a:lnTo>
                <a:lnTo>
                  <a:pt x="855075" y="67841"/>
                </a:lnTo>
                <a:lnTo>
                  <a:pt x="855553" y="69274"/>
                </a:lnTo>
                <a:lnTo>
                  <a:pt x="856031" y="69752"/>
                </a:lnTo>
                <a:lnTo>
                  <a:pt x="857325" y="71045"/>
                </a:lnTo>
                <a:lnTo>
                  <a:pt x="870645" y="69209"/>
                </a:lnTo>
                <a:lnTo>
                  <a:pt x="883540" y="67300"/>
                </a:lnTo>
                <a:lnTo>
                  <a:pt x="894524" y="66823"/>
                </a:lnTo>
                <a:lnTo>
                  <a:pt x="904554" y="66823"/>
                </a:lnTo>
                <a:lnTo>
                  <a:pt x="913628" y="67300"/>
                </a:lnTo>
                <a:lnTo>
                  <a:pt x="920314" y="67777"/>
                </a:lnTo>
                <a:lnTo>
                  <a:pt x="920399" y="67796"/>
                </a:lnTo>
                <a:lnTo>
                  <a:pt x="921034" y="67841"/>
                </a:lnTo>
                <a:lnTo>
                  <a:pt x="927726" y="69274"/>
                </a:lnTo>
                <a:lnTo>
                  <a:pt x="933461" y="71185"/>
                </a:lnTo>
                <a:lnTo>
                  <a:pt x="937285" y="73096"/>
                </a:lnTo>
                <a:lnTo>
                  <a:pt x="941109" y="75485"/>
                </a:lnTo>
                <a:lnTo>
                  <a:pt x="943498" y="78829"/>
                </a:lnTo>
                <a:lnTo>
                  <a:pt x="945410" y="81218"/>
                </a:lnTo>
                <a:lnTo>
                  <a:pt x="945888" y="85040"/>
                </a:lnTo>
                <a:lnTo>
                  <a:pt x="946844" y="88384"/>
                </a:lnTo>
                <a:lnTo>
                  <a:pt x="946844" y="92206"/>
                </a:lnTo>
                <a:lnTo>
                  <a:pt x="945888" y="96028"/>
                </a:lnTo>
                <a:lnTo>
                  <a:pt x="943976" y="103672"/>
                </a:lnTo>
                <a:lnTo>
                  <a:pt x="941109" y="111316"/>
                </a:lnTo>
                <a:lnTo>
                  <a:pt x="937285" y="118960"/>
                </a:lnTo>
                <a:lnTo>
                  <a:pt x="933461" y="126127"/>
                </a:lnTo>
                <a:lnTo>
                  <a:pt x="930116" y="131860"/>
                </a:lnTo>
                <a:lnTo>
                  <a:pt x="927726" y="136160"/>
                </a:lnTo>
                <a:lnTo>
                  <a:pt x="927726" y="138071"/>
                </a:lnTo>
                <a:lnTo>
                  <a:pt x="927726" y="139504"/>
                </a:lnTo>
                <a:lnTo>
                  <a:pt x="928072" y="139850"/>
                </a:lnTo>
                <a:lnTo>
                  <a:pt x="928911" y="139850"/>
                </a:lnTo>
                <a:lnTo>
                  <a:pt x="935597" y="140328"/>
                </a:lnTo>
                <a:lnTo>
                  <a:pt x="942761" y="140328"/>
                </a:lnTo>
                <a:lnTo>
                  <a:pt x="946581" y="140328"/>
                </a:lnTo>
                <a:lnTo>
                  <a:pt x="950402" y="139850"/>
                </a:lnTo>
                <a:lnTo>
                  <a:pt x="953268" y="139373"/>
                </a:lnTo>
                <a:lnTo>
                  <a:pt x="957088" y="137941"/>
                </a:lnTo>
                <a:lnTo>
                  <a:pt x="960431" y="136032"/>
                </a:lnTo>
                <a:lnTo>
                  <a:pt x="964252" y="133645"/>
                </a:lnTo>
                <a:lnTo>
                  <a:pt x="966640" y="129827"/>
                </a:lnTo>
                <a:lnTo>
                  <a:pt x="969983" y="126008"/>
                </a:lnTo>
                <a:lnTo>
                  <a:pt x="972371" y="120281"/>
                </a:lnTo>
                <a:lnTo>
                  <a:pt x="974282" y="113599"/>
                </a:lnTo>
                <a:lnTo>
                  <a:pt x="976192" y="105962"/>
                </a:lnTo>
                <a:lnTo>
                  <a:pt x="977625" y="97370"/>
                </a:lnTo>
                <a:lnTo>
                  <a:pt x="980968" y="94506"/>
                </a:lnTo>
                <a:lnTo>
                  <a:pt x="984788" y="93552"/>
                </a:lnTo>
                <a:lnTo>
                  <a:pt x="988609" y="91643"/>
                </a:lnTo>
                <a:lnTo>
                  <a:pt x="992907" y="90211"/>
                </a:lnTo>
                <a:lnTo>
                  <a:pt x="1002459" y="88301"/>
                </a:lnTo>
                <a:lnTo>
                  <a:pt x="1012011" y="86870"/>
                </a:lnTo>
                <a:lnTo>
                  <a:pt x="1031115" y="85915"/>
                </a:lnTo>
                <a:lnTo>
                  <a:pt x="1046397" y="85915"/>
                </a:lnTo>
                <a:lnTo>
                  <a:pt x="1050696" y="85915"/>
                </a:lnTo>
                <a:lnTo>
                  <a:pt x="1055949" y="86392"/>
                </a:lnTo>
                <a:lnTo>
                  <a:pt x="1055983" y="86401"/>
                </a:lnTo>
                <a:lnTo>
                  <a:pt x="1056776" y="86473"/>
                </a:lnTo>
                <a:lnTo>
                  <a:pt x="1062033" y="87907"/>
                </a:lnTo>
                <a:lnTo>
                  <a:pt x="1066813" y="89818"/>
                </a:lnTo>
                <a:lnTo>
                  <a:pt x="1072548" y="92206"/>
                </a:lnTo>
                <a:lnTo>
                  <a:pt x="1077806" y="94595"/>
                </a:lnTo>
                <a:lnTo>
                  <a:pt x="1083542" y="97939"/>
                </a:lnTo>
                <a:lnTo>
                  <a:pt x="1089277" y="101284"/>
                </a:lnTo>
                <a:lnTo>
                  <a:pt x="1100270" y="109405"/>
                </a:lnTo>
                <a:lnTo>
                  <a:pt x="1111741" y="118483"/>
                </a:lnTo>
                <a:lnTo>
                  <a:pt x="1122256" y="128515"/>
                </a:lnTo>
                <a:lnTo>
                  <a:pt x="1133250" y="139504"/>
                </a:lnTo>
                <a:lnTo>
                  <a:pt x="1143287" y="150970"/>
                </a:lnTo>
                <a:lnTo>
                  <a:pt x="1152846" y="162914"/>
                </a:lnTo>
                <a:lnTo>
                  <a:pt x="1161449" y="175813"/>
                </a:lnTo>
                <a:lnTo>
                  <a:pt x="1168141" y="187757"/>
                </a:lnTo>
                <a:lnTo>
                  <a:pt x="1173876" y="199701"/>
                </a:lnTo>
                <a:lnTo>
                  <a:pt x="1178656" y="211167"/>
                </a:lnTo>
                <a:lnTo>
                  <a:pt x="1180568" y="216900"/>
                </a:lnTo>
                <a:lnTo>
                  <a:pt x="1181524" y="222155"/>
                </a:lnTo>
                <a:lnTo>
                  <a:pt x="1182480" y="227410"/>
                </a:lnTo>
                <a:lnTo>
                  <a:pt x="1182480" y="232188"/>
                </a:lnTo>
                <a:lnTo>
                  <a:pt x="1182480" y="245087"/>
                </a:lnTo>
                <a:lnTo>
                  <a:pt x="1180568" y="258464"/>
                </a:lnTo>
                <a:lnTo>
                  <a:pt x="1178656" y="271841"/>
                </a:lnTo>
                <a:lnTo>
                  <a:pt x="1175310" y="285218"/>
                </a:lnTo>
                <a:lnTo>
                  <a:pt x="1171009" y="298595"/>
                </a:lnTo>
                <a:lnTo>
                  <a:pt x="1166229" y="311972"/>
                </a:lnTo>
                <a:lnTo>
                  <a:pt x="1161449" y="325349"/>
                </a:lnTo>
                <a:lnTo>
                  <a:pt x="1154758" y="338726"/>
                </a:lnTo>
                <a:lnTo>
                  <a:pt x="1148544" y="352104"/>
                </a:lnTo>
                <a:lnTo>
                  <a:pt x="1142331" y="364525"/>
                </a:lnTo>
                <a:lnTo>
                  <a:pt x="1134684" y="377902"/>
                </a:lnTo>
                <a:lnTo>
                  <a:pt x="1127514" y="391279"/>
                </a:lnTo>
                <a:lnTo>
                  <a:pt x="1111741" y="417078"/>
                </a:lnTo>
                <a:lnTo>
                  <a:pt x="1095013" y="442399"/>
                </a:lnTo>
                <a:lnTo>
                  <a:pt x="1062989" y="490174"/>
                </a:lnTo>
                <a:lnTo>
                  <a:pt x="1035745" y="533649"/>
                </a:lnTo>
                <a:lnTo>
                  <a:pt x="1030010" y="543204"/>
                </a:lnTo>
                <a:lnTo>
                  <a:pt x="1024752" y="552759"/>
                </a:lnTo>
                <a:lnTo>
                  <a:pt x="1020450" y="562315"/>
                </a:lnTo>
                <a:lnTo>
                  <a:pt x="1016627" y="570436"/>
                </a:lnTo>
                <a:lnTo>
                  <a:pt x="1013281" y="578558"/>
                </a:lnTo>
                <a:lnTo>
                  <a:pt x="1011369" y="586202"/>
                </a:lnTo>
                <a:lnTo>
                  <a:pt x="1010413" y="593846"/>
                </a:lnTo>
                <a:lnTo>
                  <a:pt x="1009683" y="598957"/>
                </a:lnTo>
                <a:lnTo>
                  <a:pt x="1014399" y="594244"/>
                </a:lnTo>
                <a:lnTo>
                  <a:pt x="1021085" y="588516"/>
                </a:lnTo>
                <a:lnTo>
                  <a:pt x="1027771" y="582789"/>
                </a:lnTo>
                <a:lnTo>
                  <a:pt x="1035413" y="577538"/>
                </a:lnTo>
                <a:lnTo>
                  <a:pt x="1052606" y="567992"/>
                </a:lnTo>
                <a:lnTo>
                  <a:pt x="1071232" y="557969"/>
                </a:lnTo>
                <a:lnTo>
                  <a:pt x="1080784" y="552241"/>
                </a:lnTo>
                <a:lnTo>
                  <a:pt x="1089858" y="545559"/>
                </a:lnTo>
                <a:lnTo>
                  <a:pt x="1098455" y="539354"/>
                </a:lnTo>
                <a:lnTo>
                  <a:pt x="1107529" y="532194"/>
                </a:lnTo>
                <a:lnTo>
                  <a:pt x="1115648" y="524080"/>
                </a:lnTo>
                <a:lnTo>
                  <a:pt x="1122812" y="515011"/>
                </a:lnTo>
                <a:lnTo>
                  <a:pt x="1126632" y="510238"/>
                </a:lnTo>
                <a:lnTo>
                  <a:pt x="1129975" y="504988"/>
                </a:lnTo>
                <a:lnTo>
                  <a:pt x="1132841" y="499260"/>
                </a:lnTo>
                <a:lnTo>
                  <a:pt x="1135707" y="493533"/>
                </a:lnTo>
                <a:lnTo>
                  <a:pt x="1138094" y="492101"/>
                </a:lnTo>
                <a:lnTo>
                  <a:pt x="1139527" y="490192"/>
                </a:lnTo>
                <a:lnTo>
                  <a:pt x="1140482" y="488282"/>
                </a:lnTo>
                <a:lnTo>
                  <a:pt x="1140482" y="486373"/>
                </a:lnTo>
                <a:lnTo>
                  <a:pt x="1140005" y="484464"/>
                </a:lnTo>
                <a:lnTo>
                  <a:pt x="1139527" y="483509"/>
                </a:lnTo>
                <a:lnTo>
                  <a:pt x="1138094" y="481600"/>
                </a:lnTo>
                <a:lnTo>
                  <a:pt x="1136662" y="478736"/>
                </a:lnTo>
                <a:lnTo>
                  <a:pt x="1127110" y="471099"/>
                </a:lnTo>
                <a:lnTo>
                  <a:pt x="1117081" y="462508"/>
                </a:lnTo>
                <a:lnTo>
                  <a:pt x="1112782" y="457735"/>
                </a:lnTo>
                <a:lnTo>
                  <a:pt x="1109439" y="453439"/>
                </a:lnTo>
                <a:lnTo>
                  <a:pt x="1108006" y="451053"/>
                </a:lnTo>
                <a:lnTo>
                  <a:pt x="1107529" y="448189"/>
                </a:lnTo>
                <a:lnTo>
                  <a:pt x="1107529" y="446280"/>
                </a:lnTo>
                <a:lnTo>
                  <a:pt x="1108006" y="443893"/>
                </a:lnTo>
                <a:lnTo>
                  <a:pt x="1109439" y="441507"/>
                </a:lnTo>
                <a:lnTo>
                  <a:pt x="1111349" y="438643"/>
                </a:lnTo>
                <a:lnTo>
                  <a:pt x="1113737" y="436734"/>
                </a:lnTo>
                <a:lnTo>
                  <a:pt x="1117558" y="434347"/>
                </a:lnTo>
                <a:lnTo>
                  <a:pt x="1122334" y="431961"/>
                </a:lnTo>
                <a:lnTo>
                  <a:pt x="1127110" y="429097"/>
                </a:lnTo>
                <a:lnTo>
                  <a:pt x="1133796" y="427187"/>
                </a:lnTo>
                <a:lnTo>
                  <a:pt x="1141438" y="424801"/>
                </a:lnTo>
                <a:lnTo>
                  <a:pt x="1142169" y="425250"/>
                </a:lnTo>
                <a:lnTo>
                  <a:pt x="1142331" y="425200"/>
                </a:lnTo>
                <a:lnTo>
                  <a:pt x="1148544" y="429022"/>
                </a:lnTo>
                <a:lnTo>
                  <a:pt x="1153802" y="431410"/>
                </a:lnTo>
                <a:lnTo>
                  <a:pt x="1158104" y="434277"/>
                </a:lnTo>
                <a:lnTo>
                  <a:pt x="1161668" y="436256"/>
                </a:lnTo>
                <a:lnTo>
                  <a:pt x="1170093" y="436256"/>
                </a:lnTo>
                <a:lnTo>
                  <a:pt x="1170093" y="436666"/>
                </a:lnTo>
                <a:lnTo>
                  <a:pt x="1171009" y="436666"/>
                </a:lnTo>
                <a:lnTo>
                  <a:pt x="1171009" y="444310"/>
                </a:lnTo>
                <a:lnTo>
                  <a:pt x="1170053" y="450520"/>
                </a:lnTo>
                <a:lnTo>
                  <a:pt x="1169575" y="455298"/>
                </a:lnTo>
                <a:lnTo>
                  <a:pt x="1168141" y="459120"/>
                </a:lnTo>
                <a:lnTo>
                  <a:pt x="1166229" y="465331"/>
                </a:lnTo>
                <a:lnTo>
                  <a:pt x="1165273" y="471064"/>
                </a:lnTo>
                <a:lnTo>
                  <a:pt x="1165273" y="475364"/>
                </a:lnTo>
                <a:lnTo>
                  <a:pt x="1163839" y="479186"/>
                </a:lnTo>
                <a:lnTo>
                  <a:pt x="1162405" y="483963"/>
                </a:lnTo>
                <a:lnTo>
                  <a:pt x="1160016" y="488263"/>
                </a:lnTo>
                <a:lnTo>
                  <a:pt x="1155714" y="498296"/>
                </a:lnTo>
                <a:lnTo>
                  <a:pt x="1150968" y="511104"/>
                </a:lnTo>
                <a:lnTo>
                  <a:pt x="1155765" y="513102"/>
                </a:lnTo>
                <a:lnTo>
                  <a:pt x="1161019" y="515011"/>
                </a:lnTo>
                <a:lnTo>
                  <a:pt x="1161416" y="515309"/>
                </a:lnTo>
                <a:lnTo>
                  <a:pt x="1161927" y="515495"/>
                </a:lnTo>
                <a:lnTo>
                  <a:pt x="1165751" y="518361"/>
                </a:lnTo>
                <a:lnTo>
                  <a:pt x="1169097" y="521228"/>
                </a:lnTo>
                <a:lnTo>
                  <a:pt x="1171487" y="524094"/>
                </a:lnTo>
                <a:lnTo>
                  <a:pt x="1173398" y="526961"/>
                </a:lnTo>
                <a:lnTo>
                  <a:pt x="1174832" y="530305"/>
                </a:lnTo>
                <a:lnTo>
                  <a:pt x="1175788" y="533649"/>
                </a:lnTo>
                <a:lnTo>
                  <a:pt x="1177700" y="541293"/>
                </a:lnTo>
                <a:lnTo>
                  <a:pt x="1180568" y="549415"/>
                </a:lnTo>
                <a:lnTo>
                  <a:pt x="1181524" y="553715"/>
                </a:lnTo>
                <a:lnTo>
                  <a:pt x="1182958" y="558493"/>
                </a:lnTo>
                <a:lnTo>
                  <a:pt x="1185348" y="563270"/>
                </a:lnTo>
                <a:lnTo>
                  <a:pt x="1188693" y="569003"/>
                </a:lnTo>
                <a:lnTo>
                  <a:pt x="1192039" y="574736"/>
                </a:lnTo>
                <a:lnTo>
                  <a:pt x="1194907" y="580469"/>
                </a:lnTo>
                <a:lnTo>
                  <a:pt x="1198731" y="585724"/>
                </a:lnTo>
                <a:lnTo>
                  <a:pt x="1203510" y="590024"/>
                </a:lnTo>
                <a:lnTo>
                  <a:pt x="1211635" y="598624"/>
                </a:lnTo>
                <a:lnTo>
                  <a:pt x="1220717" y="605312"/>
                </a:lnTo>
                <a:lnTo>
                  <a:pt x="1230276" y="612479"/>
                </a:lnTo>
                <a:lnTo>
                  <a:pt x="1239835" y="620123"/>
                </a:lnTo>
                <a:lnTo>
                  <a:pt x="1244137" y="623945"/>
                </a:lnTo>
                <a:lnTo>
                  <a:pt x="1248439" y="628244"/>
                </a:lnTo>
                <a:lnTo>
                  <a:pt x="1253218" y="632544"/>
                </a:lnTo>
                <a:lnTo>
                  <a:pt x="1257520" y="637799"/>
                </a:lnTo>
                <a:lnTo>
                  <a:pt x="1260866" y="641621"/>
                </a:lnTo>
                <a:lnTo>
                  <a:pt x="1262777" y="645443"/>
                </a:lnTo>
                <a:lnTo>
                  <a:pt x="1264689" y="649743"/>
                </a:lnTo>
                <a:lnTo>
                  <a:pt x="1265645" y="654521"/>
                </a:lnTo>
                <a:lnTo>
                  <a:pt x="1267557" y="663120"/>
                </a:lnTo>
                <a:lnTo>
                  <a:pt x="1268513" y="672675"/>
                </a:lnTo>
                <a:lnTo>
                  <a:pt x="1269469" y="682230"/>
                </a:lnTo>
                <a:lnTo>
                  <a:pt x="1270903" y="691785"/>
                </a:lnTo>
                <a:lnTo>
                  <a:pt x="1272337" y="696563"/>
                </a:lnTo>
                <a:lnTo>
                  <a:pt x="1273293" y="700863"/>
                </a:lnTo>
                <a:lnTo>
                  <a:pt x="1275205" y="705162"/>
                </a:lnTo>
                <a:lnTo>
                  <a:pt x="1278072" y="709940"/>
                </a:lnTo>
                <a:lnTo>
                  <a:pt x="1281896" y="713762"/>
                </a:lnTo>
                <a:lnTo>
                  <a:pt x="1286109" y="717131"/>
                </a:lnTo>
                <a:lnTo>
                  <a:pt x="1291400" y="719775"/>
                </a:lnTo>
                <a:lnTo>
                  <a:pt x="1297132" y="723593"/>
                </a:lnTo>
                <a:lnTo>
                  <a:pt x="1297180" y="723628"/>
                </a:lnTo>
                <a:lnTo>
                  <a:pt x="1298147" y="724273"/>
                </a:lnTo>
                <a:lnTo>
                  <a:pt x="1303404" y="728095"/>
                </a:lnTo>
                <a:lnTo>
                  <a:pt x="1307706" y="733350"/>
                </a:lnTo>
                <a:lnTo>
                  <a:pt x="1309618" y="735739"/>
                </a:lnTo>
                <a:lnTo>
                  <a:pt x="1311052" y="739561"/>
                </a:lnTo>
                <a:lnTo>
                  <a:pt x="1311530" y="742905"/>
                </a:lnTo>
                <a:lnTo>
                  <a:pt x="1312486" y="747205"/>
                </a:lnTo>
                <a:lnTo>
                  <a:pt x="1311530" y="752460"/>
                </a:lnTo>
                <a:lnTo>
                  <a:pt x="1310574" y="756760"/>
                </a:lnTo>
                <a:lnTo>
                  <a:pt x="1308662" y="761537"/>
                </a:lnTo>
                <a:lnTo>
                  <a:pt x="1305794" y="765359"/>
                </a:lnTo>
                <a:lnTo>
                  <a:pt x="1303404" y="768226"/>
                </a:lnTo>
                <a:lnTo>
                  <a:pt x="1299581" y="771570"/>
                </a:lnTo>
                <a:lnTo>
                  <a:pt x="1295757" y="773959"/>
                </a:lnTo>
                <a:lnTo>
                  <a:pt x="1291933" y="776825"/>
                </a:lnTo>
                <a:lnTo>
                  <a:pt x="1283808" y="781125"/>
                </a:lnTo>
                <a:lnTo>
                  <a:pt x="1276160" y="784947"/>
                </a:lnTo>
                <a:lnTo>
                  <a:pt x="1268513" y="789247"/>
                </a:lnTo>
                <a:lnTo>
                  <a:pt x="1263255" y="793069"/>
                </a:lnTo>
                <a:lnTo>
                  <a:pt x="1223107" y="896741"/>
                </a:lnTo>
                <a:lnTo>
                  <a:pt x="1223585" y="901996"/>
                </a:lnTo>
                <a:lnTo>
                  <a:pt x="1225018" y="906296"/>
                </a:lnTo>
                <a:lnTo>
                  <a:pt x="1227408" y="911074"/>
                </a:lnTo>
                <a:lnTo>
                  <a:pt x="1230276" y="915373"/>
                </a:lnTo>
                <a:lnTo>
                  <a:pt x="1232666" y="919673"/>
                </a:lnTo>
                <a:lnTo>
                  <a:pt x="1235056" y="924451"/>
                </a:lnTo>
                <a:lnTo>
                  <a:pt x="1236490" y="928750"/>
                </a:lnTo>
                <a:lnTo>
                  <a:pt x="1236968" y="934006"/>
                </a:lnTo>
                <a:lnTo>
                  <a:pt x="1236968" y="938783"/>
                </a:lnTo>
                <a:lnTo>
                  <a:pt x="1236490" y="942605"/>
                </a:lnTo>
                <a:lnTo>
                  <a:pt x="1234578" y="945950"/>
                </a:lnTo>
                <a:lnTo>
                  <a:pt x="1232666" y="948338"/>
                </a:lnTo>
                <a:lnTo>
                  <a:pt x="1230754" y="949772"/>
                </a:lnTo>
                <a:lnTo>
                  <a:pt x="1228364" y="951205"/>
                </a:lnTo>
                <a:lnTo>
                  <a:pt x="1225018" y="951683"/>
                </a:lnTo>
                <a:lnTo>
                  <a:pt x="1221673" y="951683"/>
                </a:lnTo>
                <a:lnTo>
                  <a:pt x="1214981" y="951683"/>
                </a:lnTo>
                <a:lnTo>
                  <a:pt x="1207334" y="951683"/>
                </a:lnTo>
                <a:lnTo>
                  <a:pt x="1202554" y="951683"/>
                </a:lnTo>
                <a:lnTo>
                  <a:pt x="1198731" y="952160"/>
                </a:lnTo>
                <a:lnTo>
                  <a:pt x="1194907" y="953116"/>
                </a:lnTo>
                <a:lnTo>
                  <a:pt x="1191083" y="954071"/>
                </a:lnTo>
                <a:lnTo>
                  <a:pt x="1188215" y="955505"/>
                </a:lnTo>
                <a:lnTo>
                  <a:pt x="1184392" y="957893"/>
                </a:lnTo>
                <a:lnTo>
                  <a:pt x="1181046" y="961238"/>
                </a:lnTo>
                <a:lnTo>
                  <a:pt x="1177222" y="964582"/>
                </a:lnTo>
                <a:lnTo>
                  <a:pt x="1169575" y="972704"/>
                </a:lnTo>
                <a:lnTo>
                  <a:pt x="1161449" y="982259"/>
                </a:lnTo>
                <a:lnTo>
                  <a:pt x="1152846" y="991814"/>
                </a:lnTo>
                <a:lnTo>
                  <a:pt x="1144243" y="1001369"/>
                </a:lnTo>
                <a:lnTo>
                  <a:pt x="1138985" y="1005191"/>
                </a:lnTo>
                <a:lnTo>
                  <a:pt x="1134684" y="1009013"/>
                </a:lnTo>
                <a:lnTo>
                  <a:pt x="1129904" y="1012357"/>
                </a:lnTo>
                <a:lnTo>
                  <a:pt x="1125164" y="1014726"/>
                </a:lnTo>
                <a:lnTo>
                  <a:pt x="1132939" y="1027975"/>
                </a:lnTo>
                <a:lnTo>
                  <a:pt x="1141075" y="1042795"/>
                </a:lnTo>
                <a:lnTo>
                  <a:pt x="1149690" y="1057615"/>
                </a:lnTo>
                <a:lnTo>
                  <a:pt x="1157347" y="1072913"/>
                </a:lnTo>
                <a:lnTo>
                  <a:pt x="1165005" y="1088211"/>
                </a:lnTo>
                <a:lnTo>
                  <a:pt x="1165098" y="1088447"/>
                </a:lnTo>
                <a:lnTo>
                  <a:pt x="1165273" y="1088798"/>
                </a:lnTo>
                <a:lnTo>
                  <a:pt x="1171487" y="1104563"/>
                </a:lnTo>
                <a:lnTo>
                  <a:pt x="1177700" y="1120329"/>
                </a:lnTo>
                <a:lnTo>
                  <a:pt x="1184392" y="1137050"/>
                </a:lnTo>
                <a:lnTo>
                  <a:pt x="1189171" y="1153772"/>
                </a:lnTo>
                <a:lnTo>
                  <a:pt x="1194429" y="1170015"/>
                </a:lnTo>
                <a:lnTo>
                  <a:pt x="1198253" y="1187214"/>
                </a:lnTo>
                <a:lnTo>
                  <a:pt x="1202076" y="1204891"/>
                </a:lnTo>
                <a:lnTo>
                  <a:pt x="1204466" y="1222090"/>
                </a:lnTo>
                <a:lnTo>
                  <a:pt x="1206378" y="1240245"/>
                </a:lnTo>
                <a:lnTo>
                  <a:pt x="1207812" y="1257922"/>
                </a:lnTo>
                <a:lnTo>
                  <a:pt x="1208290" y="1276554"/>
                </a:lnTo>
                <a:lnTo>
                  <a:pt x="1207812" y="1281332"/>
                </a:lnTo>
                <a:lnTo>
                  <a:pt x="1207334" y="1286109"/>
                </a:lnTo>
                <a:lnTo>
                  <a:pt x="1205422" y="1289931"/>
                </a:lnTo>
                <a:lnTo>
                  <a:pt x="1202554" y="1292798"/>
                </a:lnTo>
                <a:lnTo>
                  <a:pt x="1196341" y="1298531"/>
                </a:lnTo>
                <a:lnTo>
                  <a:pt x="1189171" y="1303786"/>
                </a:lnTo>
                <a:lnTo>
                  <a:pt x="1181524" y="1309041"/>
                </a:lnTo>
                <a:lnTo>
                  <a:pt x="1174832" y="1314774"/>
                </a:lnTo>
                <a:lnTo>
                  <a:pt x="1171487" y="1317641"/>
                </a:lnTo>
                <a:lnTo>
                  <a:pt x="1169097" y="1321463"/>
                </a:lnTo>
                <a:lnTo>
                  <a:pt x="1167185" y="1326240"/>
                </a:lnTo>
                <a:lnTo>
                  <a:pt x="1165411" y="1330673"/>
                </a:lnTo>
                <a:lnTo>
                  <a:pt x="1178884" y="1333457"/>
                </a:lnTo>
                <a:lnTo>
                  <a:pt x="1193720" y="1336326"/>
                </a:lnTo>
                <a:lnTo>
                  <a:pt x="1199942" y="1339194"/>
                </a:lnTo>
                <a:lnTo>
                  <a:pt x="1205206" y="1342062"/>
                </a:lnTo>
                <a:lnTo>
                  <a:pt x="1207599" y="1343975"/>
                </a:lnTo>
                <a:lnTo>
                  <a:pt x="1209035" y="1345887"/>
                </a:lnTo>
                <a:lnTo>
                  <a:pt x="1209118" y="1346136"/>
                </a:lnTo>
                <a:lnTo>
                  <a:pt x="1209246" y="1346306"/>
                </a:lnTo>
                <a:lnTo>
                  <a:pt x="1210151" y="1349019"/>
                </a:lnTo>
                <a:lnTo>
                  <a:pt x="1211428" y="1351146"/>
                </a:lnTo>
                <a:lnTo>
                  <a:pt x="1211441" y="1351238"/>
                </a:lnTo>
                <a:lnTo>
                  <a:pt x="1211635" y="1351561"/>
                </a:lnTo>
                <a:lnTo>
                  <a:pt x="1212113" y="1354906"/>
                </a:lnTo>
                <a:lnTo>
                  <a:pt x="1213069" y="1357772"/>
                </a:lnTo>
                <a:lnTo>
                  <a:pt x="1213069" y="1360639"/>
                </a:lnTo>
                <a:lnTo>
                  <a:pt x="1212113" y="1363505"/>
                </a:lnTo>
                <a:lnTo>
                  <a:pt x="1211635" y="1370194"/>
                </a:lnTo>
                <a:lnTo>
                  <a:pt x="1209724" y="1376404"/>
                </a:lnTo>
                <a:lnTo>
                  <a:pt x="1208290" y="1382137"/>
                </a:lnTo>
                <a:lnTo>
                  <a:pt x="1207334" y="1389304"/>
                </a:lnTo>
                <a:lnTo>
                  <a:pt x="1207334" y="1392170"/>
                </a:lnTo>
                <a:lnTo>
                  <a:pt x="1207334" y="1395514"/>
                </a:lnTo>
                <a:lnTo>
                  <a:pt x="1207812" y="1399336"/>
                </a:lnTo>
                <a:lnTo>
                  <a:pt x="1208290" y="1403158"/>
                </a:lnTo>
                <a:lnTo>
                  <a:pt x="1210202" y="1410325"/>
                </a:lnTo>
                <a:lnTo>
                  <a:pt x="1212100" y="1416493"/>
                </a:lnTo>
                <a:lnTo>
                  <a:pt x="1215257" y="1421899"/>
                </a:lnTo>
                <a:lnTo>
                  <a:pt x="1219086" y="1428114"/>
                </a:lnTo>
                <a:lnTo>
                  <a:pt x="1228179" y="1439109"/>
                </a:lnTo>
                <a:lnTo>
                  <a:pt x="1237751" y="1449627"/>
                </a:lnTo>
                <a:lnTo>
                  <a:pt x="1242537" y="1455363"/>
                </a:lnTo>
                <a:lnTo>
                  <a:pt x="1247323" y="1460622"/>
                </a:lnTo>
                <a:lnTo>
                  <a:pt x="1251630" y="1466359"/>
                </a:lnTo>
                <a:lnTo>
                  <a:pt x="1255459" y="1472096"/>
                </a:lnTo>
                <a:lnTo>
                  <a:pt x="1258809" y="1477832"/>
                </a:lnTo>
                <a:lnTo>
                  <a:pt x="1258906" y="1478085"/>
                </a:lnTo>
                <a:lnTo>
                  <a:pt x="1258954" y="1478166"/>
                </a:lnTo>
                <a:lnTo>
                  <a:pt x="1261344" y="1484376"/>
                </a:lnTo>
                <a:lnTo>
                  <a:pt x="1262777" y="1491065"/>
                </a:lnTo>
                <a:lnTo>
                  <a:pt x="1263255" y="1497753"/>
                </a:lnTo>
                <a:lnTo>
                  <a:pt x="1263255" y="1500620"/>
                </a:lnTo>
                <a:lnTo>
                  <a:pt x="1261822" y="1503009"/>
                </a:lnTo>
                <a:lnTo>
                  <a:pt x="1260866" y="1505397"/>
                </a:lnTo>
                <a:lnTo>
                  <a:pt x="1259432" y="1508264"/>
                </a:lnTo>
                <a:lnTo>
                  <a:pt x="1255130" y="1513997"/>
                </a:lnTo>
                <a:lnTo>
                  <a:pt x="1250350" y="1519730"/>
                </a:lnTo>
                <a:lnTo>
                  <a:pt x="1245571" y="1525941"/>
                </a:lnTo>
                <a:lnTo>
                  <a:pt x="1241747" y="1533107"/>
                </a:lnTo>
                <a:lnTo>
                  <a:pt x="1239835" y="1536929"/>
                </a:lnTo>
                <a:lnTo>
                  <a:pt x="1238401" y="1540751"/>
                </a:lnTo>
                <a:lnTo>
                  <a:pt x="1237923" y="1545051"/>
                </a:lnTo>
                <a:lnTo>
                  <a:pt x="1236968" y="1549351"/>
                </a:lnTo>
                <a:lnTo>
                  <a:pt x="1236968" y="1566550"/>
                </a:lnTo>
                <a:lnTo>
                  <a:pt x="1236968" y="1576105"/>
                </a:lnTo>
                <a:lnTo>
                  <a:pt x="1236968" y="1589482"/>
                </a:lnTo>
                <a:lnTo>
                  <a:pt x="1236968" y="1615564"/>
                </a:lnTo>
                <a:lnTo>
                  <a:pt x="1243494" y="1617427"/>
                </a:lnTo>
                <a:lnTo>
                  <a:pt x="1250194" y="1617905"/>
                </a:lnTo>
                <a:lnTo>
                  <a:pt x="1256895" y="1617905"/>
                </a:lnTo>
                <a:lnTo>
                  <a:pt x="1263116" y="1617905"/>
                </a:lnTo>
                <a:lnTo>
                  <a:pt x="1276038" y="1615993"/>
                </a:lnTo>
                <a:lnTo>
                  <a:pt x="1289439" y="1615515"/>
                </a:lnTo>
                <a:lnTo>
                  <a:pt x="1293268" y="1615993"/>
                </a:lnTo>
                <a:lnTo>
                  <a:pt x="1297097" y="1616949"/>
                </a:lnTo>
                <a:lnTo>
                  <a:pt x="1300925" y="1617905"/>
                </a:lnTo>
                <a:lnTo>
                  <a:pt x="1303797" y="1619339"/>
                </a:lnTo>
                <a:lnTo>
                  <a:pt x="1312412" y="1623164"/>
                </a:lnTo>
                <a:lnTo>
                  <a:pt x="1323419" y="1626988"/>
                </a:lnTo>
                <a:lnTo>
                  <a:pt x="1328684" y="1628900"/>
                </a:lnTo>
                <a:lnTo>
                  <a:pt x="1333948" y="1629378"/>
                </a:lnTo>
                <a:lnTo>
                  <a:pt x="1338734" y="1629378"/>
                </a:lnTo>
                <a:lnTo>
                  <a:pt x="1343520" y="1629378"/>
                </a:lnTo>
                <a:lnTo>
                  <a:pt x="1353571" y="1628422"/>
                </a:lnTo>
                <a:lnTo>
                  <a:pt x="1363621" y="1626988"/>
                </a:lnTo>
                <a:lnTo>
                  <a:pt x="1365535" y="1626988"/>
                </a:lnTo>
                <a:lnTo>
                  <a:pt x="1369364" y="1626988"/>
                </a:lnTo>
                <a:lnTo>
                  <a:pt x="1369364" y="1638462"/>
                </a:lnTo>
                <a:lnTo>
                  <a:pt x="1369363" y="1638465"/>
                </a:lnTo>
                <a:lnTo>
                  <a:pt x="1369363" y="1638690"/>
                </a:lnTo>
                <a:lnTo>
                  <a:pt x="1368407" y="1642035"/>
                </a:lnTo>
                <a:lnTo>
                  <a:pt x="1366973" y="1644423"/>
                </a:lnTo>
                <a:lnTo>
                  <a:pt x="1365062" y="1646334"/>
                </a:lnTo>
                <a:lnTo>
                  <a:pt x="1363150" y="1648723"/>
                </a:lnTo>
                <a:lnTo>
                  <a:pt x="1358848" y="1652067"/>
                </a:lnTo>
                <a:lnTo>
                  <a:pt x="1354068" y="1655412"/>
                </a:lnTo>
                <a:lnTo>
                  <a:pt x="1342597" y="1659711"/>
                </a:lnTo>
                <a:lnTo>
                  <a:pt x="1330648" y="1663533"/>
                </a:lnTo>
                <a:lnTo>
                  <a:pt x="1324913" y="1665444"/>
                </a:lnTo>
                <a:lnTo>
                  <a:pt x="1319177" y="1667355"/>
                </a:lnTo>
                <a:lnTo>
                  <a:pt x="1314397" y="1670700"/>
                </a:lnTo>
                <a:lnTo>
                  <a:pt x="1309618" y="1673566"/>
                </a:lnTo>
                <a:lnTo>
                  <a:pt x="1305794" y="1677388"/>
                </a:lnTo>
                <a:lnTo>
                  <a:pt x="1303404" y="1682644"/>
                </a:lnTo>
                <a:lnTo>
                  <a:pt x="1301970" y="1685988"/>
                </a:lnTo>
                <a:lnTo>
                  <a:pt x="1301492" y="1688854"/>
                </a:lnTo>
                <a:lnTo>
                  <a:pt x="1301015" y="1692676"/>
                </a:lnTo>
                <a:lnTo>
                  <a:pt x="1301015" y="1696498"/>
                </a:lnTo>
                <a:lnTo>
                  <a:pt x="1301015" y="1701276"/>
                </a:lnTo>
                <a:lnTo>
                  <a:pt x="1301492" y="1705098"/>
                </a:lnTo>
                <a:lnTo>
                  <a:pt x="1301969" y="1708911"/>
                </a:lnTo>
                <a:lnTo>
                  <a:pt x="1303318" y="1711605"/>
                </a:lnTo>
                <a:lnTo>
                  <a:pt x="1303341" y="1711660"/>
                </a:lnTo>
                <a:lnTo>
                  <a:pt x="1303404" y="1711786"/>
                </a:lnTo>
                <a:lnTo>
                  <a:pt x="1305734" y="1717375"/>
                </a:lnTo>
                <a:lnTo>
                  <a:pt x="1309061" y="1722123"/>
                </a:lnTo>
                <a:lnTo>
                  <a:pt x="1312412" y="1726425"/>
                </a:lnTo>
                <a:lnTo>
                  <a:pt x="1315283" y="1730250"/>
                </a:lnTo>
                <a:lnTo>
                  <a:pt x="1316240" y="1732162"/>
                </a:lnTo>
                <a:lnTo>
                  <a:pt x="1316300" y="1732311"/>
                </a:lnTo>
                <a:lnTo>
                  <a:pt x="1316309" y="1732330"/>
                </a:lnTo>
                <a:lnTo>
                  <a:pt x="1317265" y="1734719"/>
                </a:lnTo>
                <a:lnTo>
                  <a:pt x="1317743" y="1736630"/>
                </a:lnTo>
                <a:lnTo>
                  <a:pt x="1317743" y="1739018"/>
                </a:lnTo>
                <a:lnTo>
                  <a:pt x="1317265" y="1743796"/>
                </a:lnTo>
                <a:lnTo>
                  <a:pt x="1315353" y="1747618"/>
                </a:lnTo>
                <a:lnTo>
                  <a:pt x="1312486" y="1751440"/>
                </a:lnTo>
                <a:lnTo>
                  <a:pt x="1309140" y="1755262"/>
                </a:lnTo>
                <a:lnTo>
                  <a:pt x="1305794" y="1759562"/>
                </a:lnTo>
                <a:lnTo>
                  <a:pt x="1303404" y="1763861"/>
                </a:lnTo>
                <a:lnTo>
                  <a:pt x="1301970" y="1767206"/>
                </a:lnTo>
                <a:lnTo>
                  <a:pt x="1301492" y="1769594"/>
                </a:lnTo>
                <a:lnTo>
                  <a:pt x="1301015" y="1773416"/>
                </a:lnTo>
                <a:lnTo>
                  <a:pt x="1301015" y="1776761"/>
                </a:lnTo>
                <a:lnTo>
                  <a:pt x="1301015" y="1782494"/>
                </a:lnTo>
                <a:lnTo>
                  <a:pt x="1301970" y="1787749"/>
                </a:lnTo>
                <a:lnTo>
                  <a:pt x="1303866" y="1792013"/>
                </a:lnTo>
                <a:lnTo>
                  <a:pt x="1306668" y="1795744"/>
                </a:lnTo>
                <a:lnTo>
                  <a:pt x="1312412" y="1801959"/>
                </a:lnTo>
                <a:lnTo>
                  <a:pt x="1319112" y="1807696"/>
                </a:lnTo>
                <a:lnTo>
                  <a:pt x="1326291" y="1813433"/>
                </a:lnTo>
                <a:lnTo>
                  <a:pt x="1332034" y="1820126"/>
                </a:lnTo>
                <a:lnTo>
                  <a:pt x="1334427" y="1823950"/>
                </a:lnTo>
                <a:lnTo>
                  <a:pt x="1336341" y="1827775"/>
                </a:lnTo>
                <a:lnTo>
                  <a:pt x="1336362" y="1827836"/>
                </a:lnTo>
                <a:lnTo>
                  <a:pt x="1336384" y="1827880"/>
                </a:lnTo>
                <a:lnTo>
                  <a:pt x="1337818" y="1832180"/>
                </a:lnTo>
                <a:lnTo>
                  <a:pt x="1337818" y="1837435"/>
                </a:lnTo>
                <a:lnTo>
                  <a:pt x="1337818" y="1841735"/>
                </a:lnTo>
                <a:lnTo>
                  <a:pt x="1336384" y="1845557"/>
                </a:lnTo>
                <a:lnTo>
                  <a:pt x="1334472" y="1849379"/>
                </a:lnTo>
                <a:lnTo>
                  <a:pt x="1332082" y="1852723"/>
                </a:lnTo>
                <a:lnTo>
                  <a:pt x="1330170" y="1856545"/>
                </a:lnTo>
                <a:lnTo>
                  <a:pt x="1328258" y="1859412"/>
                </a:lnTo>
                <a:lnTo>
                  <a:pt x="1326824" y="1862756"/>
                </a:lnTo>
                <a:lnTo>
                  <a:pt x="1326347" y="1866100"/>
                </a:lnTo>
                <a:lnTo>
                  <a:pt x="1326824" y="1870878"/>
                </a:lnTo>
                <a:lnTo>
                  <a:pt x="1328258" y="1874700"/>
                </a:lnTo>
                <a:lnTo>
                  <a:pt x="1330170" y="1878522"/>
                </a:lnTo>
                <a:lnTo>
                  <a:pt x="1332038" y="1881322"/>
                </a:lnTo>
                <a:lnTo>
                  <a:pt x="1334427" y="1883708"/>
                </a:lnTo>
                <a:lnTo>
                  <a:pt x="1336341" y="1886098"/>
                </a:lnTo>
                <a:lnTo>
                  <a:pt x="1336361" y="1886138"/>
                </a:lnTo>
                <a:lnTo>
                  <a:pt x="1336384" y="1886166"/>
                </a:lnTo>
                <a:lnTo>
                  <a:pt x="1337818" y="1889032"/>
                </a:lnTo>
                <a:lnTo>
                  <a:pt x="1337818" y="1891899"/>
                </a:lnTo>
                <a:lnTo>
                  <a:pt x="1337818" y="1895721"/>
                </a:lnTo>
                <a:lnTo>
                  <a:pt x="1336862" y="1900499"/>
                </a:lnTo>
                <a:lnTo>
                  <a:pt x="1336384" y="1903365"/>
                </a:lnTo>
                <a:lnTo>
                  <a:pt x="1334950" y="1906709"/>
                </a:lnTo>
                <a:lnTo>
                  <a:pt x="1331126" y="1912920"/>
                </a:lnTo>
                <a:lnTo>
                  <a:pt x="1328258" y="1918653"/>
                </a:lnTo>
                <a:lnTo>
                  <a:pt x="1324435" y="1924386"/>
                </a:lnTo>
                <a:lnTo>
                  <a:pt x="1321089" y="1930119"/>
                </a:lnTo>
                <a:lnTo>
                  <a:pt x="1319655" y="1933463"/>
                </a:lnTo>
                <a:lnTo>
                  <a:pt x="1318699" y="1936808"/>
                </a:lnTo>
                <a:lnTo>
                  <a:pt x="1317743" y="1940630"/>
                </a:lnTo>
                <a:lnTo>
                  <a:pt x="1317743" y="1943496"/>
                </a:lnTo>
                <a:lnTo>
                  <a:pt x="1317265" y="1947318"/>
                </a:lnTo>
                <a:lnTo>
                  <a:pt x="1316787" y="1951140"/>
                </a:lnTo>
                <a:lnTo>
                  <a:pt x="1314875" y="1954007"/>
                </a:lnTo>
                <a:lnTo>
                  <a:pt x="1312964" y="1955918"/>
                </a:lnTo>
                <a:lnTo>
                  <a:pt x="1309140" y="1960218"/>
                </a:lnTo>
                <a:lnTo>
                  <a:pt x="1306750" y="1964040"/>
                </a:lnTo>
                <a:lnTo>
                  <a:pt x="1301015" y="1968339"/>
                </a:lnTo>
                <a:lnTo>
                  <a:pt x="1296235" y="1972161"/>
                </a:lnTo>
                <a:lnTo>
                  <a:pt x="1292411" y="1976939"/>
                </a:lnTo>
                <a:lnTo>
                  <a:pt x="1289543" y="1980761"/>
                </a:lnTo>
                <a:lnTo>
                  <a:pt x="1285720" y="1985061"/>
                </a:lnTo>
                <a:lnTo>
                  <a:pt x="1282374" y="1988883"/>
                </a:lnTo>
                <a:lnTo>
                  <a:pt x="1278072" y="1992227"/>
                </a:lnTo>
                <a:lnTo>
                  <a:pt x="1272337" y="1996049"/>
                </a:lnTo>
                <a:lnTo>
                  <a:pt x="1274249" y="2000827"/>
                </a:lnTo>
                <a:lnTo>
                  <a:pt x="1276638" y="2004649"/>
                </a:lnTo>
                <a:lnTo>
                  <a:pt x="1278072" y="2006082"/>
                </a:lnTo>
                <a:lnTo>
                  <a:pt x="1279984" y="2006560"/>
                </a:lnTo>
                <a:lnTo>
                  <a:pt x="1280940" y="2006560"/>
                </a:lnTo>
                <a:lnTo>
                  <a:pt x="1283808" y="2007515"/>
                </a:lnTo>
                <a:lnTo>
                  <a:pt x="1281896" y="2014681"/>
                </a:lnTo>
                <a:lnTo>
                  <a:pt x="1279984" y="2020414"/>
                </a:lnTo>
                <a:lnTo>
                  <a:pt x="1277116" y="2025670"/>
                </a:lnTo>
                <a:lnTo>
                  <a:pt x="1275205" y="2030925"/>
                </a:lnTo>
                <a:lnTo>
                  <a:pt x="1272815" y="2035702"/>
                </a:lnTo>
                <a:lnTo>
                  <a:pt x="1270903" y="2041435"/>
                </a:lnTo>
                <a:lnTo>
                  <a:pt x="1269469" y="2049079"/>
                </a:lnTo>
                <a:lnTo>
                  <a:pt x="1268991" y="2058635"/>
                </a:lnTo>
                <a:lnTo>
                  <a:pt x="1268991" y="2067712"/>
                </a:lnTo>
                <a:lnTo>
                  <a:pt x="1269469" y="2076789"/>
                </a:lnTo>
                <a:lnTo>
                  <a:pt x="1270425" y="2085389"/>
                </a:lnTo>
                <a:lnTo>
                  <a:pt x="1271381" y="2094466"/>
                </a:lnTo>
                <a:lnTo>
                  <a:pt x="1272815" y="2102110"/>
                </a:lnTo>
                <a:lnTo>
                  <a:pt x="1275205" y="2109276"/>
                </a:lnTo>
                <a:lnTo>
                  <a:pt x="1277116" y="2115009"/>
                </a:lnTo>
                <a:lnTo>
                  <a:pt x="1280462" y="2119309"/>
                </a:lnTo>
                <a:lnTo>
                  <a:pt x="1332082" y="2119309"/>
                </a:lnTo>
                <a:lnTo>
                  <a:pt x="1334950" y="2125520"/>
                </a:lnTo>
                <a:lnTo>
                  <a:pt x="1338774" y="2132686"/>
                </a:lnTo>
                <a:lnTo>
                  <a:pt x="1340685" y="2136986"/>
                </a:lnTo>
                <a:lnTo>
                  <a:pt x="1342119" y="2140808"/>
                </a:lnTo>
                <a:lnTo>
                  <a:pt x="1343553" y="2146063"/>
                </a:lnTo>
                <a:lnTo>
                  <a:pt x="1343553" y="2151318"/>
                </a:lnTo>
                <a:lnTo>
                  <a:pt x="1343553" y="2155140"/>
                </a:lnTo>
                <a:lnTo>
                  <a:pt x="1343520" y="2155228"/>
                </a:lnTo>
                <a:lnTo>
                  <a:pt x="1343520" y="2155248"/>
                </a:lnTo>
                <a:lnTo>
                  <a:pt x="1342084" y="2159072"/>
                </a:lnTo>
                <a:lnTo>
                  <a:pt x="1340649" y="2161941"/>
                </a:lnTo>
                <a:lnTo>
                  <a:pt x="1338734" y="2165287"/>
                </a:lnTo>
                <a:lnTo>
                  <a:pt x="1333948" y="2170546"/>
                </a:lnTo>
                <a:lnTo>
                  <a:pt x="1328205" y="2176283"/>
                </a:lnTo>
                <a:lnTo>
                  <a:pt x="1322462" y="2181063"/>
                </a:lnTo>
                <a:lnTo>
                  <a:pt x="1317197" y="2186800"/>
                </a:lnTo>
                <a:lnTo>
                  <a:pt x="1314850" y="2190083"/>
                </a:lnTo>
                <a:lnTo>
                  <a:pt x="1313442" y="2193838"/>
                </a:lnTo>
                <a:lnTo>
                  <a:pt x="1312486" y="2198138"/>
                </a:lnTo>
                <a:lnTo>
                  <a:pt x="1312486" y="2202916"/>
                </a:lnTo>
                <a:lnTo>
                  <a:pt x="1312486" y="2204827"/>
                </a:lnTo>
                <a:lnTo>
                  <a:pt x="1313442" y="2207215"/>
                </a:lnTo>
                <a:lnTo>
                  <a:pt x="1314875" y="2209126"/>
                </a:lnTo>
                <a:lnTo>
                  <a:pt x="1317265" y="2211515"/>
                </a:lnTo>
                <a:lnTo>
                  <a:pt x="1322523" y="2216293"/>
                </a:lnTo>
                <a:lnTo>
                  <a:pt x="1328736" y="2220592"/>
                </a:lnTo>
                <a:lnTo>
                  <a:pt x="1334950" y="2225848"/>
                </a:lnTo>
                <a:lnTo>
                  <a:pt x="1341641" y="2230625"/>
                </a:lnTo>
                <a:lnTo>
                  <a:pt x="1344031" y="2233970"/>
                </a:lnTo>
                <a:lnTo>
                  <a:pt x="1345943" y="2236358"/>
                </a:lnTo>
                <a:lnTo>
                  <a:pt x="1347855" y="2239703"/>
                </a:lnTo>
                <a:lnTo>
                  <a:pt x="1349767" y="2243047"/>
                </a:lnTo>
                <a:lnTo>
                  <a:pt x="1349767" y="2252602"/>
                </a:lnTo>
                <a:lnTo>
                  <a:pt x="1349767" y="2257379"/>
                </a:lnTo>
                <a:lnTo>
                  <a:pt x="1349289" y="2260724"/>
                </a:lnTo>
                <a:lnTo>
                  <a:pt x="1349288" y="2260724"/>
                </a:lnTo>
                <a:lnTo>
                  <a:pt x="1349263" y="2260900"/>
                </a:lnTo>
                <a:lnTo>
                  <a:pt x="1347828" y="2263290"/>
                </a:lnTo>
                <a:lnTo>
                  <a:pt x="1345913" y="2266637"/>
                </a:lnTo>
                <a:lnTo>
                  <a:pt x="1343520" y="2269027"/>
                </a:lnTo>
                <a:lnTo>
                  <a:pt x="1341606" y="2272373"/>
                </a:lnTo>
                <a:lnTo>
                  <a:pt x="1339691" y="2275720"/>
                </a:lnTo>
                <a:lnTo>
                  <a:pt x="1338281" y="2279478"/>
                </a:lnTo>
                <a:lnTo>
                  <a:pt x="1337818" y="2283178"/>
                </a:lnTo>
                <a:lnTo>
                  <a:pt x="1337818" y="2289867"/>
                </a:lnTo>
                <a:lnTo>
                  <a:pt x="1337818" y="2296077"/>
                </a:lnTo>
                <a:lnTo>
                  <a:pt x="1337818" y="2301333"/>
                </a:lnTo>
                <a:lnTo>
                  <a:pt x="1337818" y="2303244"/>
                </a:lnTo>
                <a:lnTo>
                  <a:pt x="1337818" y="2306588"/>
                </a:lnTo>
                <a:lnTo>
                  <a:pt x="1337777" y="2306750"/>
                </a:lnTo>
                <a:lnTo>
                  <a:pt x="1337777" y="2306794"/>
                </a:lnTo>
                <a:lnTo>
                  <a:pt x="1336820" y="2310618"/>
                </a:lnTo>
                <a:lnTo>
                  <a:pt x="1334905" y="2313487"/>
                </a:lnTo>
                <a:lnTo>
                  <a:pt x="1332513" y="2316833"/>
                </a:lnTo>
                <a:lnTo>
                  <a:pt x="1329162" y="2319224"/>
                </a:lnTo>
                <a:lnTo>
                  <a:pt x="1324376" y="2322092"/>
                </a:lnTo>
                <a:lnTo>
                  <a:pt x="1319112" y="2323048"/>
                </a:lnTo>
                <a:lnTo>
                  <a:pt x="1312412" y="2324004"/>
                </a:lnTo>
                <a:lnTo>
                  <a:pt x="1309540" y="2323048"/>
                </a:lnTo>
                <a:lnTo>
                  <a:pt x="1305711" y="2322092"/>
                </a:lnTo>
                <a:lnTo>
                  <a:pt x="1301404" y="2320658"/>
                </a:lnTo>
                <a:lnTo>
                  <a:pt x="1296139" y="2318267"/>
                </a:lnTo>
                <a:lnTo>
                  <a:pt x="1285610" y="2313009"/>
                </a:lnTo>
                <a:lnTo>
                  <a:pt x="1273167" y="2306794"/>
                </a:lnTo>
                <a:lnTo>
                  <a:pt x="1252109" y="2294364"/>
                </a:lnTo>
                <a:lnTo>
                  <a:pt x="1242537" y="2288628"/>
                </a:lnTo>
                <a:lnTo>
                  <a:pt x="1239665" y="2281935"/>
                </a:lnTo>
                <a:lnTo>
                  <a:pt x="1236794" y="2274286"/>
                </a:lnTo>
                <a:lnTo>
                  <a:pt x="1234879" y="2270939"/>
                </a:lnTo>
                <a:lnTo>
                  <a:pt x="1233922" y="2268549"/>
                </a:lnTo>
                <a:lnTo>
                  <a:pt x="1232486" y="2267115"/>
                </a:lnTo>
                <a:lnTo>
                  <a:pt x="1231051" y="2266637"/>
                </a:lnTo>
                <a:lnTo>
                  <a:pt x="1230093" y="2266637"/>
                </a:lnTo>
                <a:lnTo>
                  <a:pt x="1228658" y="2266159"/>
                </a:lnTo>
                <a:lnTo>
                  <a:pt x="1224350" y="2266637"/>
                </a:lnTo>
                <a:lnTo>
                  <a:pt x="1219564" y="2267115"/>
                </a:lnTo>
                <a:lnTo>
                  <a:pt x="1214778" y="2268549"/>
                </a:lnTo>
                <a:lnTo>
                  <a:pt x="1210950" y="2270461"/>
                </a:lnTo>
                <a:lnTo>
                  <a:pt x="1206173" y="2272846"/>
                </a:lnTo>
                <a:lnTo>
                  <a:pt x="1202554" y="2276012"/>
                </a:lnTo>
                <a:lnTo>
                  <a:pt x="1199686" y="2279356"/>
                </a:lnTo>
                <a:lnTo>
                  <a:pt x="1196819" y="2283178"/>
                </a:lnTo>
                <a:lnTo>
                  <a:pt x="1196684" y="2283245"/>
                </a:lnTo>
                <a:lnTo>
                  <a:pt x="1196592" y="2283369"/>
                </a:lnTo>
                <a:lnTo>
                  <a:pt x="1196568" y="2283303"/>
                </a:lnTo>
                <a:lnTo>
                  <a:pt x="1194907" y="2284134"/>
                </a:lnTo>
                <a:lnTo>
                  <a:pt x="1193951" y="2286045"/>
                </a:lnTo>
                <a:lnTo>
                  <a:pt x="1192517" y="2287478"/>
                </a:lnTo>
                <a:lnTo>
                  <a:pt x="1192039" y="2289389"/>
                </a:lnTo>
                <a:lnTo>
                  <a:pt x="1191083" y="2293211"/>
                </a:lnTo>
                <a:lnTo>
                  <a:pt x="1191083" y="2297511"/>
                </a:lnTo>
                <a:lnTo>
                  <a:pt x="1191083" y="2306588"/>
                </a:lnTo>
                <a:lnTo>
                  <a:pt x="1191083" y="2308977"/>
                </a:lnTo>
                <a:lnTo>
                  <a:pt x="1194429" y="2312799"/>
                </a:lnTo>
                <a:lnTo>
                  <a:pt x="1198253" y="2315187"/>
                </a:lnTo>
                <a:lnTo>
                  <a:pt x="1200164" y="2316621"/>
                </a:lnTo>
                <a:lnTo>
                  <a:pt x="1201598" y="2318532"/>
                </a:lnTo>
                <a:lnTo>
                  <a:pt x="1202554" y="2320443"/>
                </a:lnTo>
                <a:lnTo>
                  <a:pt x="1202554" y="2323787"/>
                </a:lnTo>
                <a:lnTo>
                  <a:pt x="1202554" y="2327609"/>
                </a:lnTo>
                <a:lnTo>
                  <a:pt x="1201598" y="2330475"/>
                </a:lnTo>
                <a:lnTo>
                  <a:pt x="1200164" y="2334298"/>
                </a:lnTo>
                <a:lnTo>
                  <a:pt x="1198253" y="2338120"/>
                </a:lnTo>
                <a:lnTo>
                  <a:pt x="1192995" y="2344808"/>
                </a:lnTo>
                <a:lnTo>
                  <a:pt x="1186781" y="2351497"/>
                </a:lnTo>
                <a:lnTo>
                  <a:pt x="1173398" y="2363918"/>
                </a:lnTo>
                <a:lnTo>
                  <a:pt x="1162405" y="2375384"/>
                </a:lnTo>
                <a:lnTo>
                  <a:pt x="1160016" y="2378251"/>
                </a:lnTo>
                <a:lnTo>
                  <a:pt x="1158104" y="2381595"/>
                </a:lnTo>
                <a:lnTo>
                  <a:pt x="1156670" y="2383984"/>
                </a:lnTo>
                <a:lnTo>
                  <a:pt x="1156192" y="2387328"/>
                </a:lnTo>
                <a:lnTo>
                  <a:pt x="1154758" y="2393539"/>
                </a:lnTo>
                <a:lnTo>
                  <a:pt x="1153802" y="2401183"/>
                </a:lnTo>
                <a:lnTo>
                  <a:pt x="1152368" y="2404049"/>
                </a:lnTo>
                <a:lnTo>
                  <a:pt x="1150456" y="2405005"/>
                </a:lnTo>
                <a:lnTo>
                  <a:pt x="1148544" y="2405960"/>
                </a:lnTo>
                <a:lnTo>
                  <a:pt x="1146155" y="2406438"/>
                </a:lnTo>
                <a:lnTo>
                  <a:pt x="1141375" y="2405960"/>
                </a:lnTo>
                <a:lnTo>
                  <a:pt x="1136595" y="2406916"/>
                </a:lnTo>
                <a:lnTo>
                  <a:pt x="1135161" y="2407871"/>
                </a:lnTo>
                <a:lnTo>
                  <a:pt x="1134684" y="2409782"/>
                </a:lnTo>
                <a:lnTo>
                  <a:pt x="1133250" y="2412171"/>
                </a:lnTo>
                <a:lnTo>
                  <a:pt x="1131816" y="2415515"/>
                </a:lnTo>
                <a:lnTo>
                  <a:pt x="1129426" y="2423159"/>
                </a:lnTo>
                <a:lnTo>
                  <a:pt x="1127036" y="2431759"/>
                </a:lnTo>
                <a:lnTo>
                  <a:pt x="1123690" y="2449914"/>
                </a:lnTo>
                <a:lnTo>
                  <a:pt x="1122256" y="2461857"/>
                </a:lnTo>
                <a:lnTo>
                  <a:pt x="1123690" y="2475712"/>
                </a:lnTo>
                <a:lnTo>
                  <a:pt x="1126080" y="2490045"/>
                </a:lnTo>
                <a:lnTo>
                  <a:pt x="1127514" y="2495778"/>
                </a:lnTo>
                <a:lnTo>
                  <a:pt x="1127036" y="2500555"/>
                </a:lnTo>
                <a:lnTo>
                  <a:pt x="1126080" y="2501989"/>
                </a:lnTo>
                <a:lnTo>
                  <a:pt x="1125602" y="2503900"/>
                </a:lnTo>
                <a:lnTo>
                  <a:pt x="1124168" y="2504377"/>
                </a:lnTo>
                <a:lnTo>
                  <a:pt x="1122256" y="2504377"/>
                </a:lnTo>
                <a:lnTo>
                  <a:pt x="1118433" y="2504377"/>
                </a:lnTo>
                <a:lnTo>
                  <a:pt x="1115565" y="2503900"/>
                </a:lnTo>
                <a:lnTo>
                  <a:pt x="1112219" y="2503422"/>
                </a:lnTo>
                <a:lnTo>
                  <a:pt x="1109829" y="2501989"/>
                </a:lnTo>
                <a:lnTo>
                  <a:pt x="1106962" y="2500078"/>
                </a:lnTo>
                <a:lnTo>
                  <a:pt x="1104572" y="2498167"/>
                </a:lnTo>
                <a:lnTo>
                  <a:pt x="1102660" y="2496256"/>
                </a:lnTo>
                <a:lnTo>
                  <a:pt x="1100748" y="2493867"/>
                </a:lnTo>
                <a:lnTo>
                  <a:pt x="1096924" y="2488611"/>
                </a:lnTo>
                <a:lnTo>
                  <a:pt x="1094535" y="2482878"/>
                </a:lnTo>
                <a:lnTo>
                  <a:pt x="1091667" y="2476668"/>
                </a:lnTo>
                <a:lnTo>
                  <a:pt x="1089277" y="2469979"/>
                </a:lnTo>
                <a:lnTo>
                  <a:pt x="1087365" y="2463768"/>
                </a:lnTo>
                <a:lnTo>
                  <a:pt x="1084975" y="2457558"/>
                </a:lnTo>
                <a:lnTo>
                  <a:pt x="1082108" y="2451825"/>
                </a:lnTo>
                <a:lnTo>
                  <a:pt x="1079240" y="2446569"/>
                </a:lnTo>
                <a:lnTo>
                  <a:pt x="1075416" y="2442270"/>
                </a:lnTo>
                <a:lnTo>
                  <a:pt x="1070637" y="2438925"/>
                </a:lnTo>
                <a:lnTo>
                  <a:pt x="1068247" y="2437492"/>
                </a:lnTo>
                <a:lnTo>
                  <a:pt x="1064901" y="2436536"/>
                </a:lnTo>
                <a:lnTo>
                  <a:pt x="1062033" y="2435581"/>
                </a:lnTo>
                <a:lnTo>
                  <a:pt x="1058687" y="2435581"/>
                </a:lnTo>
                <a:lnTo>
                  <a:pt x="1054864" y="2436536"/>
                </a:lnTo>
                <a:lnTo>
                  <a:pt x="1051040" y="2437492"/>
                </a:lnTo>
                <a:lnTo>
                  <a:pt x="1047216" y="2440359"/>
                </a:lnTo>
                <a:lnTo>
                  <a:pt x="1043871" y="2443225"/>
                </a:lnTo>
                <a:lnTo>
                  <a:pt x="1037657" y="2450869"/>
                </a:lnTo>
                <a:lnTo>
                  <a:pt x="1031444" y="2459946"/>
                </a:lnTo>
                <a:lnTo>
                  <a:pt x="1028098" y="2464246"/>
                </a:lnTo>
                <a:lnTo>
                  <a:pt x="1024752" y="2469024"/>
                </a:lnTo>
                <a:lnTo>
                  <a:pt x="1020928" y="2473323"/>
                </a:lnTo>
                <a:lnTo>
                  <a:pt x="1016627" y="2477145"/>
                </a:lnTo>
                <a:lnTo>
                  <a:pt x="1012325" y="2480490"/>
                </a:lnTo>
                <a:lnTo>
                  <a:pt x="1007068" y="2482401"/>
                </a:lnTo>
                <a:lnTo>
                  <a:pt x="1001332" y="2484312"/>
                </a:lnTo>
                <a:lnTo>
                  <a:pt x="995596" y="2484789"/>
                </a:lnTo>
                <a:lnTo>
                  <a:pt x="984125" y="2484789"/>
                </a:lnTo>
                <a:lnTo>
                  <a:pt x="974566" y="2484789"/>
                </a:lnTo>
                <a:lnTo>
                  <a:pt x="966441" y="2484789"/>
                </a:lnTo>
                <a:lnTo>
                  <a:pt x="957837" y="2484789"/>
                </a:lnTo>
                <a:lnTo>
                  <a:pt x="953536" y="2484789"/>
                </a:lnTo>
                <a:lnTo>
                  <a:pt x="949234" y="2486700"/>
                </a:lnTo>
                <a:lnTo>
                  <a:pt x="944932" y="2488611"/>
                </a:lnTo>
                <a:lnTo>
                  <a:pt x="941109" y="2491956"/>
                </a:lnTo>
                <a:lnTo>
                  <a:pt x="937285" y="2495778"/>
                </a:lnTo>
                <a:lnTo>
                  <a:pt x="933939" y="2500078"/>
                </a:lnTo>
                <a:lnTo>
                  <a:pt x="930593" y="2505811"/>
                </a:lnTo>
                <a:lnTo>
                  <a:pt x="928204" y="2511066"/>
                </a:lnTo>
                <a:lnTo>
                  <a:pt x="925814" y="2517277"/>
                </a:lnTo>
                <a:lnTo>
                  <a:pt x="923902" y="2523487"/>
                </a:lnTo>
                <a:lnTo>
                  <a:pt x="921990" y="2530654"/>
                </a:lnTo>
                <a:lnTo>
                  <a:pt x="920556" y="2538298"/>
                </a:lnTo>
                <a:lnTo>
                  <a:pt x="919122" y="2545464"/>
                </a:lnTo>
                <a:lnTo>
                  <a:pt x="918644" y="2553108"/>
                </a:lnTo>
                <a:lnTo>
                  <a:pt x="918166" y="2560752"/>
                </a:lnTo>
                <a:lnTo>
                  <a:pt x="918166" y="2567918"/>
                </a:lnTo>
                <a:lnTo>
                  <a:pt x="918166" y="2572696"/>
                </a:lnTo>
                <a:lnTo>
                  <a:pt x="919122" y="2576996"/>
                </a:lnTo>
                <a:lnTo>
                  <a:pt x="920556" y="2581295"/>
                </a:lnTo>
                <a:lnTo>
                  <a:pt x="922946" y="2585117"/>
                </a:lnTo>
                <a:lnTo>
                  <a:pt x="928204" y="2592761"/>
                </a:lnTo>
                <a:lnTo>
                  <a:pt x="933939" y="2599928"/>
                </a:lnTo>
                <a:lnTo>
                  <a:pt x="939675" y="2607572"/>
                </a:lnTo>
                <a:lnTo>
                  <a:pt x="944932" y="2615216"/>
                </a:lnTo>
                <a:lnTo>
                  <a:pt x="946844" y="2619516"/>
                </a:lnTo>
                <a:lnTo>
                  <a:pt x="947800" y="2624293"/>
                </a:lnTo>
                <a:lnTo>
                  <a:pt x="949234" y="2628593"/>
                </a:lnTo>
                <a:lnTo>
                  <a:pt x="949712" y="2634326"/>
                </a:lnTo>
                <a:lnTo>
                  <a:pt x="949234" y="2638148"/>
                </a:lnTo>
                <a:lnTo>
                  <a:pt x="948756" y="2643403"/>
                </a:lnTo>
                <a:lnTo>
                  <a:pt x="947800" y="2647703"/>
                </a:lnTo>
                <a:lnTo>
                  <a:pt x="946844" y="2652003"/>
                </a:lnTo>
                <a:lnTo>
                  <a:pt x="944932" y="2656780"/>
                </a:lnTo>
                <a:lnTo>
                  <a:pt x="943021" y="2661080"/>
                </a:lnTo>
                <a:lnTo>
                  <a:pt x="940153" y="2664902"/>
                </a:lnTo>
                <a:lnTo>
                  <a:pt x="937763" y="2669202"/>
                </a:lnTo>
                <a:lnTo>
                  <a:pt x="935373" y="2673024"/>
                </a:lnTo>
                <a:lnTo>
                  <a:pt x="932027" y="2676846"/>
                </a:lnTo>
                <a:lnTo>
                  <a:pt x="928682" y="2680190"/>
                </a:lnTo>
                <a:lnTo>
                  <a:pt x="924858" y="2683534"/>
                </a:lnTo>
                <a:lnTo>
                  <a:pt x="921990" y="2685923"/>
                </a:lnTo>
                <a:lnTo>
                  <a:pt x="917211" y="2688312"/>
                </a:lnTo>
                <a:lnTo>
                  <a:pt x="913387" y="2690223"/>
                </a:lnTo>
                <a:lnTo>
                  <a:pt x="909085" y="2691656"/>
                </a:lnTo>
                <a:lnTo>
                  <a:pt x="907651" y="2697867"/>
                </a:lnTo>
                <a:lnTo>
                  <a:pt x="905261" y="2705033"/>
                </a:lnTo>
                <a:lnTo>
                  <a:pt x="902872" y="2711244"/>
                </a:lnTo>
                <a:lnTo>
                  <a:pt x="899526" y="2717933"/>
                </a:lnTo>
                <a:lnTo>
                  <a:pt x="897136" y="2724143"/>
                </a:lnTo>
                <a:lnTo>
                  <a:pt x="894268" y="2729399"/>
                </a:lnTo>
                <a:lnTo>
                  <a:pt x="892356" y="2733698"/>
                </a:lnTo>
                <a:lnTo>
                  <a:pt x="891879" y="2737520"/>
                </a:lnTo>
                <a:lnTo>
                  <a:pt x="892356" y="2742776"/>
                </a:lnTo>
                <a:lnTo>
                  <a:pt x="893790" y="2747553"/>
                </a:lnTo>
                <a:lnTo>
                  <a:pt x="895702" y="2752331"/>
                </a:lnTo>
                <a:lnTo>
                  <a:pt x="897614" y="2756630"/>
                </a:lnTo>
                <a:lnTo>
                  <a:pt x="899526" y="2761886"/>
                </a:lnTo>
                <a:lnTo>
                  <a:pt x="901438" y="2766186"/>
                </a:lnTo>
                <a:lnTo>
                  <a:pt x="902872" y="2771919"/>
                </a:lnTo>
                <a:lnTo>
                  <a:pt x="903350" y="2778129"/>
                </a:lnTo>
                <a:lnTo>
                  <a:pt x="902872" y="2785296"/>
                </a:lnTo>
                <a:lnTo>
                  <a:pt x="901438" y="2791029"/>
                </a:lnTo>
                <a:lnTo>
                  <a:pt x="899526" y="2796762"/>
                </a:lnTo>
                <a:lnTo>
                  <a:pt x="897614" y="2802017"/>
                </a:lnTo>
                <a:lnTo>
                  <a:pt x="895702" y="2806317"/>
                </a:lnTo>
                <a:lnTo>
                  <a:pt x="893790" y="2811572"/>
                </a:lnTo>
                <a:lnTo>
                  <a:pt x="892356" y="2815872"/>
                </a:lnTo>
                <a:lnTo>
                  <a:pt x="891879" y="2821127"/>
                </a:lnTo>
                <a:lnTo>
                  <a:pt x="892356" y="2825427"/>
                </a:lnTo>
                <a:lnTo>
                  <a:pt x="893312" y="2829249"/>
                </a:lnTo>
                <a:lnTo>
                  <a:pt x="894268" y="2833071"/>
                </a:lnTo>
                <a:lnTo>
                  <a:pt x="896180" y="2836893"/>
                </a:lnTo>
                <a:lnTo>
                  <a:pt x="897614" y="2840715"/>
                </a:lnTo>
                <a:lnTo>
                  <a:pt x="899526" y="2844537"/>
                </a:lnTo>
                <a:lnTo>
                  <a:pt x="900004" y="2848359"/>
                </a:lnTo>
                <a:lnTo>
                  <a:pt x="900960" y="2852659"/>
                </a:lnTo>
                <a:lnTo>
                  <a:pt x="900004" y="2856958"/>
                </a:lnTo>
                <a:lnTo>
                  <a:pt x="900004" y="2860780"/>
                </a:lnTo>
                <a:lnTo>
                  <a:pt x="899526" y="2864602"/>
                </a:lnTo>
                <a:lnTo>
                  <a:pt x="898092" y="2867947"/>
                </a:lnTo>
                <a:lnTo>
                  <a:pt x="897136" y="2869858"/>
                </a:lnTo>
                <a:lnTo>
                  <a:pt x="895702" y="2872247"/>
                </a:lnTo>
                <a:lnTo>
                  <a:pt x="893790" y="2873680"/>
                </a:lnTo>
                <a:lnTo>
                  <a:pt x="891879" y="2875591"/>
                </a:lnTo>
                <a:lnTo>
                  <a:pt x="887577" y="2877502"/>
                </a:lnTo>
                <a:lnTo>
                  <a:pt x="880885" y="2877980"/>
                </a:lnTo>
                <a:lnTo>
                  <a:pt x="874194" y="2878935"/>
                </a:lnTo>
                <a:lnTo>
                  <a:pt x="865591" y="2878935"/>
                </a:lnTo>
                <a:lnTo>
                  <a:pt x="863201" y="2879413"/>
                </a:lnTo>
                <a:lnTo>
                  <a:pt x="857943" y="2882757"/>
                </a:lnTo>
                <a:lnTo>
                  <a:pt x="852208" y="2887057"/>
                </a:lnTo>
                <a:lnTo>
                  <a:pt x="846472" y="2892312"/>
                </a:lnTo>
                <a:lnTo>
                  <a:pt x="840737" y="2898045"/>
                </a:lnTo>
                <a:lnTo>
                  <a:pt x="835957" y="2902823"/>
                </a:lnTo>
                <a:lnTo>
                  <a:pt x="832611" y="2907600"/>
                </a:lnTo>
                <a:lnTo>
                  <a:pt x="831177" y="2909989"/>
                </a:lnTo>
                <a:lnTo>
                  <a:pt x="832133" y="2913333"/>
                </a:lnTo>
                <a:lnTo>
                  <a:pt x="833089" y="2915722"/>
                </a:lnTo>
                <a:lnTo>
                  <a:pt x="835001" y="2917633"/>
                </a:lnTo>
                <a:lnTo>
                  <a:pt x="837869" y="2919544"/>
                </a:lnTo>
                <a:lnTo>
                  <a:pt x="842170" y="2921933"/>
                </a:lnTo>
                <a:lnTo>
                  <a:pt x="845994" y="2924799"/>
                </a:lnTo>
                <a:lnTo>
                  <a:pt x="849340" y="2927188"/>
                </a:lnTo>
                <a:lnTo>
                  <a:pt x="852208" y="2930532"/>
                </a:lnTo>
                <a:lnTo>
                  <a:pt x="855553" y="2934354"/>
                </a:lnTo>
                <a:lnTo>
                  <a:pt x="858899" y="2938176"/>
                </a:lnTo>
                <a:lnTo>
                  <a:pt x="865591" y="2946776"/>
                </a:lnTo>
                <a:lnTo>
                  <a:pt x="872282" y="2956331"/>
                </a:lnTo>
                <a:lnTo>
                  <a:pt x="878974" y="2964930"/>
                </a:lnTo>
                <a:lnTo>
                  <a:pt x="886143" y="2972574"/>
                </a:lnTo>
                <a:lnTo>
                  <a:pt x="889489" y="2974963"/>
                </a:lnTo>
                <a:lnTo>
                  <a:pt x="893312" y="2977352"/>
                </a:lnTo>
                <a:lnTo>
                  <a:pt x="897136" y="2978785"/>
                </a:lnTo>
                <a:lnTo>
                  <a:pt x="900960" y="2979263"/>
                </a:lnTo>
                <a:lnTo>
                  <a:pt x="901916" y="2981174"/>
                </a:lnTo>
                <a:lnTo>
                  <a:pt x="903350" y="2984041"/>
                </a:lnTo>
                <a:lnTo>
                  <a:pt x="903828" y="2986429"/>
                </a:lnTo>
                <a:lnTo>
                  <a:pt x="903828" y="2989774"/>
                </a:lnTo>
                <a:lnTo>
                  <a:pt x="902872" y="2994551"/>
                </a:lnTo>
                <a:lnTo>
                  <a:pt x="900960" y="2999329"/>
                </a:lnTo>
                <a:lnTo>
                  <a:pt x="888533" y="2999806"/>
                </a:lnTo>
                <a:lnTo>
                  <a:pt x="874194" y="3001240"/>
                </a:lnTo>
                <a:lnTo>
                  <a:pt x="857943" y="3003151"/>
                </a:lnTo>
                <a:lnTo>
                  <a:pt x="841692" y="3006017"/>
                </a:lnTo>
                <a:lnTo>
                  <a:pt x="824964" y="3009361"/>
                </a:lnTo>
                <a:lnTo>
                  <a:pt x="809191" y="3013661"/>
                </a:lnTo>
                <a:lnTo>
                  <a:pt x="801544" y="3016528"/>
                </a:lnTo>
                <a:lnTo>
                  <a:pt x="794852" y="3019394"/>
                </a:lnTo>
                <a:lnTo>
                  <a:pt x="788161" y="3022261"/>
                </a:lnTo>
                <a:lnTo>
                  <a:pt x="782425" y="3025127"/>
                </a:lnTo>
                <a:lnTo>
                  <a:pt x="780513" y="3026560"/>
                </a:lnTo>
                <a:lnTo>
                  <a:pt x="779079" y="3028471"/>
                </a:lnTo>
                <a:lnTo>
                  <a:pt x="777645" y="3030860"/>
                </a:lnTo>
                <a:lnTo>
                  <a:pt x="777167" y="3033727"/>
                </a:lnTo>
                <a:lnTo>
                  <a:pt x="775734" y="3039938"/>
                </a:lnTo>
                <a:lnTo>
                  <a:pt x="775734" y="3047582"/>
                </a:lnTo>
                <a:lnTo>
                  <a:pt x="775256" y="3054748"/>
                </a:lnTo>
                <a:lnTo>
                  <a:pt x="774778" y="3061436"/>
                </a:lnTo>
                <a:lnTo>
                  <a:pt x="774778" y="3064303"/>
                </a:lnTo>
                <a:lnTo>
                  <a:pt x="773344" y="3067169"/>
                </a:lnTo>
                <a:lnTo>
                  <a:pt x="772866" y="3069080"/>
                </a:lnTo>
                <a:lnTo>
                  <a:pt x="770954" y="3070991"/>
                </a:lnTo>
                <a:lnTo>
                  <a:pt x="765218" y="3074813"/>
                </a:lnTo>
                <a:lnTo>
                  <a:pt x="758049" y="3078158"/>
                </a:lnTo>
                <a:lnTo>
                  <a:pt x="754225" y="3079591"/>
                </a:lnTo>
                <a:lnTo>
                  <a:pt x="750880" y="3081980"/>
                </a:lnTo>
                <a:lnTo>
                  <a:pt x="748012" y="3085324"/>
                </a:lnTo>
                <a:lnTo>
                  <a:pt x="745144" y="3088191"/>
                </a:lnTo>
                <a:lnTo>
                  <a:pt x="735585" y="3112078"/>
                </a:lnTo>
                <a:lnTo>
                  <a:pt x="725070" y="3135488"/>
                </a:lnTo>
                <a:lnTo>
                  <a:pt x="719334" y="3146954"/>
                </a:lnTo>
                <a:lnTo>
                  <a:pt x="712643" y="3157465"/>
                </a:lnTo>
                <a:lnTo>
                  <a:pt x="705951" y="3168453"/>
                </a:lnTo>
                <a:lnTo>
                  <a:pt x="698304" y="3178486"/>
                </a:lnTo>
                <a:lnTo>
                  <a:pt x="689700" y="3188041"/>
                </a:lnTo>
                <a:lnTo>
                  <a:pt x="681097" y="3197118"/>
                </a:lnTo>
                <a:lnTo>
                  <a:pt x="675839" y="3200940"/>
                </a:lnTo>
                <a:lnTo>
                  <a:pt x="670582" y="3204762"/>
                </a:lnTo>
                <a:lnTo>
                  <a:pt x="665802" y="3208106"/>
                </a:lnTo>
                <a:lnTo>
                  <a:pt x="660545" y="3210973"/>
                </a:lnTo>
                <a:lnTo>
                  <a:pt x="654809" y="3213839"/>
                </a:lnTo>
                <a:lnTo>
                  <a:pt x="649073" y="3216228"/>
                </a:lnTo>
                <a:lnTo>
                  <a:pt x="643338" y="3218617"/>
                </a:lnTo>
                <a:lnTo>
                  <a:pt x="637124" y="3220528"/>
                </a:lnTo>
                <a:lnTo>
                  <a:pt x="630433" y="3221961"/>
                </a:lnTo>
                <a:lnTo>
                  <a:pt x="623741" y="3223394"/>
                </a:lnTo>
                <a:lnTo>
                  <a:pt x="617050" y="3223872"/>
                </a:lnTo>
                <a:lnTo>
                  <a:pt x="609403" y="3223872"/>
                </a:lnTo>
                <a:lnTo>
                  <a:pt x="604623" y="3223872"/>
                </a:lnTo>
                <a:lnTo>
                  <a:pt x="599365" y="3223394"/>
                </a:lnTo>
                <a:lnTo>
                  <a:pt x="593630" y="3221961"/>
                </a:lnTo>
                <a:lnTo>
                  <a:pt x="589328" y="3220528"/>
                </a:lnTo>
                <a:lnTo>
                  <a:pt x="584071" y="3218617"/>
                </a:lnTo>
                <a:lnTo>
                  <a:pt x="579769" y="3216228"/>
                </a:lnTo>
                <a:lnTo>
                  <a:pt x="575945" y="3212884"/>
                </a:lnTo>
                <a:lnTo>
                  <a:pt x="572599" y="3209062"/>
                </a:lnTo>
                <a:lnTo>
                  <a:pt x="523847" y="3209062"/>
                </a:lnTo>
                <a:lnTo>
                  <a:pt x="518590" y="3204284"/>
                </a:lnTo>
                <a:lnTo>
                  <a:pt x="510942" y="3195207"/>
                </a:lnTo>
                <a:lnTo>
                  <a:pt x="503773" y="3187085"/>
                </a:lnTo>
                <a:lnTo>
                  <a:pt x="500905" y="3183741"/>
                </a:lnTo>
                <a:lnTo>
                  <a:pt x="500905" y="3174664"/>
                </a:lnTo>
                <a:lnTo>
                  <a:pt x="502817" y="3167020"/>
                </a:lnTo>
                <a:lnTo>
                  <a:pt x="504729" y="3160331"/>
                </a:lnTo>
                <a:lnTo>
                  <a:pt x="507597" y="3153643"/>
                </a:lnTo>
                <a:lnTo>
                  <a:pt x="510942" y="3147910"/>
                </a:lnTo>
                <a:lnTo>
                  <a:pt x="515244" y="3143610"/>
                </a:lnTo>
                <a:lnTo>
                  <a:pt x="520024" y="3138355"/>
                </a:lnTo>
                <a:lnTo>
                  <a:pt x="524325" y="3134532"/>
                </a:lnTo>
                <a:lnTo>
                  <a:pt x="534362" y="3126888"/>
                </a:lnTo>
                <a:lnTo>
                  <a:pt x="543922" y="3119722"/>
                </a:lnTo>
                <a:lnTo>
                  <a:pt x="549179" y="3115900"/>
                </a:lnTo>
                <a:lnTo>
                  <a:pt x="553481" y="3112078"/>
                </a:lnTo>
                <a:lnTo>
                  <a:pt x="557305" y="3107301"/>
                </a:lnTo>
                <a:lnTo>
                  <a:pt x="561128" y="3103001"/>
                </a:lnTo>
                <a:lnTo>
                  <a:pt x="564474" y="3098701"/>
                </a:lnTo>
                <a:lnTo>
                  <a:pt x="566386" y="3094879"/>
                </a:lnTo>
                <a:lnTo>
                  <a:pt x="566864" y="3091057"/>
                </a:lnTo>
                <a:lnTo>
                  <a:pt x="567820" y="3086280"/>
                </a:lnTo>
                <a:lnTo>
                  <a:pt x="567820" y="3081980"/>
                </a:lnTo>
                <a:lnTo>
                  <a:pt x="567820" y="3076724"/>
                </a:lnTo>
                <a:lnTo>
                  <a:pt x="568298" y="3071947"/>
                </a:lnTo>
                <a:lnTo>
                  <a:pt x="569732" y="3065258"/>
                </a:lnTo>
                <a:lnTo>
                  <a:pt x="571644" y="3062392"/>
                </a:lnTo>
                <a:lnTo>
                  <a:pt x="574511" y="3059525"/>
                </a:lnTo>
                <a:lnTo>
                  <a:pt x="578335" y="3056659"/>
                </a:lnTo>
                <a:lnTo>
                  <a:pt x="582159" y="3053315"/>
                </a:lnTo>
                <a:lnTo>
                  <a:pt x="585982" y="3049970"/>
                </a:lnTo>
                <a:lnTo>
                  <a:pt x="589328" y="3046148"/>
                </a:lnTo>
                <a:lnTo>
                  <a:pt x="590284" y="3044237"/>
                </a:lnTo>
                <a:lnTo>
                  <a:pt x="591718" y="3041849"/>
                </a:lnTo>
                <a:lnTo>
                  <a:pt x="592196" y="3039460"/>
                </a:lnTo>
                <a:lnTo>
                  <a:pt x="592196" y="3036593"/>
                </a:lnTo>
                <a:lnTo>
                  <a:pt x="591718" y="3032771"/>
                </a:lnTo>
                <a:lnTo>
                  <a:pt x="590284" y="3028949"/>
                </a:lnTo>
                <a:lnTo>
                  <a:pt x="589328" y="3026083"/>
                </a:lnTo>
                <a:lnTo>
                  <a:pt x="586938" y="3022738"/>
                </a:lnTo>
                <a:lnTo>
                  <a:pt x="585026" y="3018916"/>
                </a:lnTo>
                <a:lnTo>
                  <a:pt x="583115" y="3015572"/>
                </a:lnTo>
                <a:lnTo>
                  <a:pt x="581681" y="3011750"/>
                </a:lnTo>
                <a:lnTo>
                  <a:pt x="581203" y="3007928"/>
                </a:lnTo>
                <a:lnTo>
                  <a:pt x="577857" y="3004106"/>
                </a:lnTo>
                <a:lnTo>
                  <a:pt x="574033" y="2999806"/>
                </a:lnTo>
                <a:lnTo>
                  <a:pt x="571644" y="2995984"/>
                </a:lnTo>
                <a:lnTo>
                  <a:pt x="568298" y="2990729"/>
                </a:lnTo>
                <a:lnTo>
                  <a:pt x="563996" y="2981174"/>
                </a:lnTo>
                <a:lnTo>
                  <a:pt x="560172" y="2971141"/>
                </a:lnTo>
                <a:lnTo>
                  <a:pt x="553003" y="2949642"/>
                </a:lnTo>
                <a:lnTo>
                  <a:pt x="547745" y="2927188"/>
                </a:lnTo>
                <a:lnTo>
                  <a:pt x="544878" y="2915722"/>
                </a:lnTo>
                <a:lnTo>
                  <a:pt x="541532" y="2904734"/>
                </a:lnTo>
                <a:lnTo>
                  <a:pt x="537708" y="2894701"/>
                </a:lnTo>
                <a:lnTo>
                  <a:pt x="533407" y="2884668"/>
                </a:lnTo>
                <a:lnTo>
                  <a:pt x="530061" y="2879891"/>
                </a:lnTo>
                <a:lnTo>
                  <a:pt x="527671" y="2875591"/>
                </a:lnTo>
                <a:lnTo>
                  <a:pt x="524325" y="2871291"/>
                </a:lnTo>
                <a:lnTo>
                  <a:pt x="520980" y="2866513"/>
                </a:lnTo>
                <a:lnTo>
                  <a:pt x="517156" y="2862691"/>
                </a:lnTo>
                <a:lnTo>
                  <a:pt x="512854" y="2858869"/>
                </a:lnTo>
                <a:lnTo>
                  <a:pt x="508552" y="2856003"/>
                </a:lnTo>
                <a:lnTo>
                  <a:pt x="503295" y="2852659"/>
                </a:lnTo>
                <a:lnTo>
                  <a:pt x="495647" y="2845492"/>
                </a:lnTo>
                <a:lnTo>
                  <a:pt x="488000" y="2839282"/>
                </a:lnTo>
                <a:lnTo>
                  <a:pt x="484176" y="2836893"/>
                </a:lnTo>
                <a:lnTo>
                  <a:pt x="479875" y="2834504"/>
                </a:lnTo>
                <a:lnTo>
                  <a:pt x="474617" y="2833071"/>
                </a:lnTo>
                <a:lnTo>
                  <a:pt x="468882" y="2832593"/>
                </a:lnTo>
                <a:lnTo>
                  <a:pt x="458844" y="2833549"/>
                </a:lnTo>
                <a:lnTo>
                  <a:pt x="449763" y="2835460"/>
                </a:lnTo>
                <a:lnTo>
                  <a:pt x="445461" y="2836893"/>
                </a:lnTo>
                <a:lnTo>
                  <a:pt x="440204" y="2837371"/>
                </a:lnTo>
                <a:lnTo>
                  <a:pt x="434468" y="2838326"/>
                </a:lnTo>
                <a:lnTo>
                  <a:pt x="428733" y="2838326"/>
                </a:lnTo>
                <a:lnTo>
                  <a:pt x="425387" y="2838326"/>
                </a:lnTo>
                <a:lnTo>
                  <a:pt x="422519" y="2836893"/>
                </a:lnTo>
                <a:lnTo>
                  <a:pt x="418696" y="2834982"/>
                </a:lnTo>
                <a:lnTo>
                  <a:pt x="414872" y="2832593"/>
                </a:lnTo>
                <a:lnTo>
                  <a:pt x="407224" y="2825905"/>
                </a:lnTo>
                <a:lnTo>
                  <a:pt x="398621" y="2818261"/>
                </a:lnTo>
                <a:lnTo>
                  <a:pt x="390974" y="2810139"/>
                </a:lnTo>
                <a:lnTo>
                  <a:pt x="385238" y="2802017"/>
                </a:lnTo>
                <a:lnTo>
                  <a:pt x="382848" y="2798195"/>
                </a:lnTo>
                <a:lnTo>
                  <a:pt x="380936" y="2794851"/>
                </a:lnTo>
                <a:lnTo>
                  <a:pt x="380459" y="2791506"/>
                </a:lnTo>
                <a:lnTo>
                  <a:pt x="379503" y="2789595"/>
                </a:lnTo>
                <a:lnTo>
                  <a:pt x="380459" y="2785296"/>
                </a:lnTo>
                <a:lnTo>
                  <a:pt x="380936" y="2781474"/>
                </a:lnTo>
                <a:lnTo>
                  <a:pt x="382848" y="2778129"/>
                </a:lnTo>
                <a:lnTo>
                  <a:pt x="384760" y="2775741"/>
                </a:lnTo>
                <a:lnTo>
                  <a:pt x="390496" y="2771919"/>
                </a:lnTo>
                <a:lnTo>
                  <a:pt x="396709" y="2768574"/>
                </a:lnTo>
                <a:lnTo>
                  <a:pt x="400055" y="2766663"/>
                </a:lnTo>
                <a:lnTo>
                  <a:pt x="403401" y="2764752"/>
                </a:lnTo>
                <a:lnTo>
                  <a:pt x="406268" y="2762841"/>
                </a:lnTo>
                <a:lnTo>
                  <a:pt x="409136" y="2760452"/>
                </a:lnTo>
                <a:lnTo>
                  <a:pt x="411048" y="2757108"/>
                </a:lnTo>
                <a:lnTo>
                  <a:pt x="412960" y="2753286"/>
                </a:lnTo>
                <a:lnTo>
                  <a:pt x="413916" y="2748986"/>
                </a:lnTo>
                <a:lnTo>
                  <a:pt x="413916" y="2743253"/>
                </a:lnTo>
                <a:lnTo>
                  <a:pt x="413438" y="2735132"/>
                </a:lnTo>
                <a:lnTo>
                  <a:pt x="412004" y="2727488"/>
                </a:lnTo>
                <a:lnTo>
                  <a:pt x="410092" y="2720321"/>
                </a:lnTo>
                <a:lnTo>
                  <a:pt x="407702" y="2714111"/>
                </a:lnTo>
                <a:lnTo>
                  <a:pt x="404357" y="2708378"/>
                </a:lnTo>
                <a:lnTo>
                  <a:pt x="401489" y="2702644"/>
                </a:lnTo>
                <a:lnTo>
                  <a:pt x="397665" y="2697389"/>
                </a:lnTo>
                <a:lnTo>
                  <a:pt x="394319" y="2693089"/>
                </a:lnTo>
                <a:lnTo>
                  <a:pt x="386672" y="2683534"/>
                </a:lnTo>
                <a:lnTo>
                  <a:pt x="380459" y="2674935"/>
                </a:lnTo>
                <a:lnTo>
                  <a:pt x="377591" y="2670635"/>
                </a:lnTo>
                <a:lnTo>
                  <a:pt x="375679" y="2666335"/>
                </a:lnTo>
                <a:lnTo>
                  <a:pt x="374723" y="2661558"/>
                </a:lnTo>
                <a:lnTo>
                  <a:pt x="373767" y="2657258"/>
                </a:lnTo>
                <a:lnTo>
                  <a:pt x="373767" y="2639581"/>
                </a:lnTo>
                <a:lnTo>
                  <a:pt x="373767" y="2616649"/>
                </a:lnTo>
                <a:lnTo>
                  <a:pt x="373767" y="2595628"/>
                </a:lnTo>
                <a:lnTo>
                  <a:pt x="373767" y="2582251"/>
                </a:lnTo>
                <a:lnTo>
                  <a:pt x="374723" y="2576996"/>
                </a:lnTo>
                <a:lnTo>
                  <a:pt x="375679" y="2571740"/>
                </a:lnTo>
                <a:lnTo>
                  <a:pt x="377591" y="2567441"/>
                </a:lnTo>
                <a:lnTo>
                  <a:pt x="380459" y="2563619"/>
                </a:lnTo>
                <a:lnTo>
                  <a:pt x="387150" y="2556930"/>
                </a:lnTo>
                <a:lnTo>
                  <a:pt x="395753" y="2549764"/>
                </a:lnTo>
                <a:lnTo>
                  <a:pt x="399577" y="2546419"/>
                </a:lnTo>
                <a:lnTo>
                  <a:pt x="403401" y="2543553"/>
                </a:lnTo>
                <a:lnTo>
                  <a:pt x="407224" y="2539731"/>
                </a:lnTo>
                <a:lnTo>
                  <a:pt x="410092" y="2535909"/>
                </a:lnTo>
                <a:lnTo>
                  <a:pt x="412960" y="2530654"/>
                </a:lnTo>
                <a:lnTo>
                  <a:pt x="415350" y="2525398"/>
                </a:lnTo>
                <a:lnTo>
                  <a:pt x="416784" y="2519665"/>
                </a:lnTo>
                <a:lnTo>
                  <a:pt x="417262" y="2513455"/>
                </a:lnTo>
                <a:lnTo>
                  <a:pt x="416784" y="2509155"/>
                </a:lnTo>
                <a:lnTo>
                  <a:pt x="415828" y="2505811"/>
                </a:lnTo>
                <a:lnTo>
                  <a:pt x="415350" y="2501989"/>
                </a:lnTo>
                <a:lnTo>
                  <a:pt x="413438" y="2499600"/>
                </a:lnTo>
                <a:lnTo>
                  <a:pt x="412004" y="2496256"/>
                </a:lnTo>
                <a:lnTo>
                  <a:pt x="409614" y="2494345"/>
                </a:lnTo>
                <a:lnTo>
                  <a:pt x="407702" y="2491956"/>
                </a:lnTo>
                <a:lnTo>
                  <a:pt x="405313" y="2490045"/>
                </a:lnTo>
                <a:lnTo>
                  <a:pt x="398621" y="2486700"/>
                </a:lnTo>
                <a:lnTo>
                  <a:pt x="392408" y="2484312"/>
                </a:lnTo>
                <a:lnTo>
                  <a:pt x="385238" y="2482401"/>
                </a:lnTo>
                <a:lnTo>
                  <a:pt x="378547" y="2479534"/>
                </a:lnTo>
                <a:lnTo>
                  <a:pt x="370899" y="2477623"/>
                </a:lnTo>
                <a:lnTo>
                  <a:pt x="363730" y="2475234"/>
                </a:lnTo>
                <a:lnTo>
                  <a:pt x="357516" y="2472846"/>
                </a:lnTo>
                <a:lnTo>
                  <a:pt x="351781" y="2469501"/>
                </a:lnTo>
                <a:lnTo>
                  <a:pt x="348913" y="2467113"/>
                </a:lnTo>
                <a:lnTo>
                  <a:pt x="346523" y="2465202"/>
                </a:lnTo>
                <a:lnTo>
                  <a:pt x="344611" y="2462335"/>
                </a:lnTo>
                <a:lnTo>
                  <a:pt x="342699" y="2459469"/>
                </a:lnTo>
                <a:lnTo>
                  <a:pt x="341266" y="2456124"/>
                </a:lnTo>
                <a:lnTo>
                  <a:pt x="340310" y="2452780"/>
                </a:lnTo>
                <a:lnTo>
                  <a:pt x="339354" y="2448480"/>
                </a:lnTo>
                <a:lnTo>
                  <a:pt x="339354" y="2444181"/>
                </a:lnTo>
                <a:lnTo>
                  <a:pt x="339354" y="2437014"/>
                </a:lnTo>
                <a:lnTo>
                  <a:pt x="340788" y="2429848"/>
                </a:lnTo>
                <a:lnTo>
                  <a:pt x="342699" y="2423637"/>
                </a:lnTo>
                <a:lnTo>
                  <a:pt x="345089" y="2417904"/>
                </a:lnTo>
                <a:lnTo>
                  <a:pt x="347957" y="2412171"/>
                </a:lnTo>
                <a:lnTo>
                  <a:pt x="350825" y="2406916"/>
                </a:lnTo>
                <a:lnTo>
                  <a:pt x="354649" y="2402138"/>
                </a:lnTo>
                <a:lnTo>
                  <a:pt x="357994" y="2396883"/>
                </a:lnTo>
                <a:lnTo>
                  <a:pt x="365164" y="2387806"/>
                </a:lnTo>
                <a:lnTo>
                  <a:pt x="370899" y="2379206"/>
                </a:lnTo>
                <a:lnTo>
                  <a:pt x="373289" y="2374429"/>
                </a:lnTo>
                <a:lnTo>
                  <a:pt x="375201" y="2370129"/>
                </a:lnTo>
                <a:lnTo>
                  <a:pt x="376635" y="2365829"/>
                </a:lnTo>
                <a:lnTo>
                  <a:pt x="376635" y="2360574"/>
                </a:lnTo>
                <a:lnTo>
                  <a:pt x="376635" y="2356274"/>
                </a:lnTo>
                <a:lnTo>
                  <a:pt x="375679" y="2352452"/>
                </a:lnTo>
                <a:lnTo>
                  <a:pt x="373767" y="2349108"/>
                </a:lnTo>
                <a:lnTo>
                  <a:pt x="372811" y="2346719"/>
                </a:lnTo>
                <a:lnTo>
                  <a:pt x="369943" y="2344808"/>
                </a:lnTo>
                <a:lnTo>
                  <a:pt x="367554" y="2342897"/>
                </a:lnTo>
                <a:lnTo>
                  <a:pt x="365164" y="2340986"/>
                </a:lnTo>
                <a:lnTo>
                  <a:pt x="361818" y="2339553"/>
                </a:lnTo>
                <a:lnTo>
                  <a:pt x="354649" y="2337642"/>
                </a:lnTo>
                <a:lnTo>
                  <a:pt x="347957" y="2335253"/>
                </a:lnTo>
                <a:lnTo>
                  <a:pt x="340310" y="2332387"/>
                </a:lnTo>
                <a:lnTo>
                  <a:pt x="333618" y="2329520"/>
                </a:lnTo>
                <a:lnTo>
                  <a:pt x="329794" y="2325698"/>
                </a:lnTo>
                <a:lnTo>
                  <a:pt x="326927" y="2320443"/>
                </a:lnTo>
                <a:lnTo>
                  <a:pt x="323103" y="2314710"/>
                </a:lnTo>
                <a:lnTo>
                  <a:pt x="319757" y="2308977"/>
                </a:lnTo>
                <a:lnTo>
                  <a:pt x="316412" y="2302766"/>
                </a:lnTo>
                <a:lnTo>
                  <a:pt x="314022" y="2296077"/>
                </a:lnTo>
                <a:lnTo>
                  <a:pt x="312110" y="2290344"/>
                </a:lnTo>
                <a:lnTo>
                  <a:pt x="310676" y="2286045"/>
                </a:lnTo>
                <a:lnTo>
                  <a:pt x="303984" y="2285089"/>
                </a:lnTo>
                <a:lnTo>
                  <a:pt x="298727" y="2283656"/>
                </a:lnTo>
                <a:lnTo>
                  <a:pt x="293469" y="2281267"/>
                </a:lnTo>
                <a:lnTo>
                  <a:pt x="289646" y="2278400"/>
                </a:lnTo>
                <a:lnTo>
                  <a:pt x="283432" y="2272190"/>
                </a:lnTo>
                <a:lnTo>
                  <a:pt x="277697" y="2265023"/>
                </a:lnTo>
                <a:lnTo>
                  <a:pt x="274351" y="2261201"/>
                </a:lnTo>
                <a:lnTo>
                  <a:pt x="270527" y="2257379"/>
                </a:lnTo>
                <a:lnTo>
                  <a:pt x="266703" y="2254513"/>
                </a:lnTo>
                <a:lnTo>
                  <a:pt x="262880" y="2251646"/>
                </a:lnTo>
                <a:lnTo>
                  <a:pt x="257144" y="2249258"/>
                </a:lnTo>
                <a:lnTo>
                  <a:pt x="251409" y="2247347"/>
                </a:lnTo>
                <a:lnTo>
                  <a:pt x="243761" y="2245913"/>
                </a:lnTo>
                <a:lnTo>
                  <a:pt x="235636" y="2245913"/>
                </a:lnTo>
                <a:lnTo>
                  <a:pt x="226554" y="2245913"/>
                </a:lnTo>
                <a:lnTo>
                  <a:pt x="217951" y="2247347"/>
                </a:lnTo>
                <a:lnTo>
                  <a:pt x="210304" y="2248780"/>
                </a:lnTo>
                <a:lnTo>
                  <a:pt x="202656" y="2249735"/>
                </a:lnTo>
                <a:lnTo>
                  <a:pt x="195009" y="2251646"/>
                </a:lnTo>
                <a:lnTo>
                  <a:pt x="187361" y="2253080"/>
                </a:lnTo>
                <a:lnTo>
                  <a:pt x="179236" y="2254513"/>
                </a:lnTo>
                <a:lnTo>
                  <a:pt x="169677" y="2254513"/>
                </a:lnTo>
                <a:lnTo>
                  <a:pt x="166809" y="2254513"/>
                </a:lnTo>
                <a:lnTo>
                  <a:pt x="164419" y="2253557"/>
                </a:lnTo>
                <a:lnTo>
                  <a:pt x="162507" y="2253080"/>
                </a:lnTo>
                <a:lnTo>
                  <a:pt x="160596" y="2251646"/>
                </a:lnTo>
                <a:lnTo>
                  <a:pt x="158206" y="2248780"/>
                </a:lnTo>
                <a:lnTo>
                  <a:pt x="155338" y="2245436"/>
                </a:lnTo>
                <a:lnTo>
                  <a:pt x="154382" y="2241136"/>
                </a:lnTo>
                <a:lnTo>
                  <a:pt x="152948" y="2237792"/>
                </a:lnTo>
                <a:lnTo>
                  <a:pt x="152470" y="2233970"/>
                </a:lnTo>
                <a:lnTo>
                  <a:pt x="152470" y="2231581"/>
                </a:lnTo>
                <a:lnTo>
                  <a:pt x="152470" y="2223937"/>
                </a:lnTo>
                <a:lnTo>
                  <a:pt x="152470" y="2212948"/>
                </a:lnTo>
                <a:lnTo>
                  <a:pt x="152470" y="2200049"/>
                </a:lnTo>
                <a:lnTo>
                  <a:pt x="152470" y="2185717"/>
                </a:lnTo>
                <a:lnTo>
                  <a:pt x="152470" y="2180939"/>
                </a:lnTo>
                <a:lnTo>
                  <a:pt x="151514" y="2178073"/>
                </a:lnTo>
                <a:lnTo>
                  <a:pt x="150558" y="2174251"/>
                </a:lnTo>
                <a:lnTo>
                  <a:pt x="149124" y="2171384"/>
                </a:lnTo>
                <a:lnTo>
                  <a:pt x="145779" y="2165651"/>
                </a:lnTo>
                <a:lnTo>
                  <a:pt x="141955" y="2160873"/>
                </a:lnTo>
                <a:lnTo>
                  <a:pt x="138131" y="2156096"/>
                </a:lnTo>
                <a:lnTo>
                  <a:pt x="135264" y="2150363"/>
                </a:lnTo>
                <a:lnTo>
                  <a:pt x="133830" y="2147496"/>
                </a:lnTo>
                <a:lnTo>
                  <a:pt x="133352" y="2144152"/>
                </a:lnTo>
                <a:lnTo>
                  <a:pt x="132396" y="2140330"/>
                </a:lnTo>
                <a:lnTo>
                  <a:pt x="131918" y="2136508"/>
                </a:lnTo>
                <a:lnTo>
                  <a:pt x="132396" y="2132686"/>
                </a:lnTo>
                <a:lnTo>
                  <a:pt x="133352" y="2128864"/>
                </a:lnTo>
                <a:lnTo>
                  <a:pt x="134308" y="2125042"/>
                </a:lnTo>
                <a:lnTo>
                  <a:pt x="136219" y="2121698"/>
                </a:lnTo>
                <a:lnTo>
                  <a:pt x="139087" y="2119309"/>
                </a:lnTo>
                <a:lnTo>
                  <a:pt x="141477" y="2116920"/>
                </a:lnTo>
                <a:lnTo>
                  <a:pt x="144823" y="2114054"/>
                </a:lnTo>
                <a:lnTo>
                  <a:pt x="147691" y="2112143"/>
                </a:lnTo>
                <a:lnTo>
                  <a:pt x="155338" y="2107843"/>
                </a:lnTo>
                <a:lnTo>
                  <a:pt x="163941" y="2104499"/>
                </a:lnTo>
                <a:lnTo>
                  <a:pt x="172545" y="2101632"/>
                </a:lnTo>
                <a:lnTo>
                  <a:pt x="181626" y="2098288"/>
                </a:lnTo>
                <a:lnTo>
                  <a:pt x="190707" y="2094944"/>
                </a:lnTo>
                <a:lnTo>
                  <a:pt x="198833" y="2091122"/>
                </a:lnTo>
                <a:lnTo>
                  <a:pt x="202656" y="2089211"/>
                </a:lnTo>
                <a:lnTo>
                  <a:pt x="206480" y="2086822"/>
                </a:lnTo>
                <a:lnTo>
                  <a:pt x="210304" y="2084433"/>
                </a:lnTo>
                <a:lnTo>
                  <a:pt x="213649" y="2081567"/>
                </a:lnTo>
                <a:lnTo>
                  <a:pt x="216517" y="2078700"/>
                </a:lnTo>
                <a:lnTo>
                  <a:pt x="219385" y="2075356"/>
                </a:lnTo>
                <a:lnTo>
                  <a:pt x="221297" y="2071534"/>
                </a:lnTo>
                <a:lnTo>
                  <a:pt x="223209" y="2067712"/>
                </a:lnTo>
                <a:lnTo>
                  <a:pt x="224165" y="2063412"/>
                </a:lnTo>
                <a:lnTo>
                  <a:pt x="224643" y="2058157"/>
                </a:lnTo>
                <a:lnTo>
                  <a:pt x="224643" y="2052902"/>
                </a:lnTo>
                <a:lnTo>
                  <a:pt x="224165" y="2047168"/>
                </a:lnTo>
                <a:lnTo>
                  <a:pt x="216039" y="2046691"/>
                </a:lnTo>
                <a:lnTo>
                  <a:pt x="207914" y="2045257"/>
                </a:lnTo>
                <a:lnTo>
                  <a:pt x="200744" y="2043346"/>
                </a:lnTo>
                <a:lnTo>
                  <a:pt x="193575" y="2040480"/>
                </a:lnTo>
                <a:lnTo>
                  <a:pt x="187361" y="2036658"/>
                </a:lnTo>
                <a:lnTo>
                  <a:pt x="181148" y="2031880"/>
                </a:lnTo>
                <a:lnTo>
                  <a:pt x="175890" y="2027103"/>
                </a:lnTo>
                <a:lnTo>
                  <a:pt x="170633" y="2021370"/>
                </a:lnTo>
                <a:lnTo>
                  <a:pt x="166809" y="2014681"/>
                </a:lnTo>
                <a:lnTo>
                  <a:pt x="162985" y="2007993"/>
                </a:lnTo>
                <a:lnTo>
                  <a:pt x="160118" y="2000349"/>
                </a:lnTo>
                <a:lnTo>
                  <a:pt x="156772" y="1992705"/>
                </a:lnTo>
                <a:lnTo>
                  <a:pt x="154860" y="1984583"/>
                </a:lnTo>
                <a:lnTo>
                  <a:pt x="153426" y="1975983"/>
                </a:lnTo>
                <a:lnTo>
                  <a:pt x="152470" y="1967384"/>
                </a:lnTo>
                <a:lnTo>
                  <a:pt x="152470" y="1958307"/>
                </a:lnTo>
                <a:lnTo>
                  <a:pt x="155338" y="1957829"/>
                </a:lnTo>
                <a:lnTo>
                  <a:pt x="158206" y="1957829"/>
                </a:lnTo>
                <a:lnTo>
                  <a:pt x="160118" y="1957829"/>
                </a:lnTo>
                <a:lnTo>
                  <a:pt x="162507" y="1957829"/>
                </a:lnTo>
                <a:lnTo>
                  <a:pt x="164419" y="1958307"/>
                </a:lnTo>
                <a:lnTo>
                  <a:pt x="166809" y="1957829"/>
                </a:lnTo>
                <a:lnTo>
                  <a:pt x="169677" y="1956873"/>
                </a:lnTo>
                <a:lnTo>
                  <a:pt x="172545" y="1954962"/>
                </a:lnTo>
                <a:lnTo>
                  <a:pt x="175412" y="1952574"/>
                </a:lnTo>
                <a:lnTo>
                  <a:pt x="177324" y="1949229"/>
                </a:lnTo>
                <a:lnTo>
                  <a:pt x="178280" y="1945407"/>
                </a:lnTo>
                <a:lnTo>
                  <a:pt x="179236" y="1941107"/>
                </a:lnTo>
                <a:lnTo>
                  <a:pt x="179714" y="1931552"/>
                </a:lnTo>
                <a:lnTo>
                  <a:pt x="181148" y="1920564"/>
                </a:lnTo>
                <a:lnTo>
                  <a:pt x="182104" y="1916742"/>
                </a:lnTo>
                <a:lnTo>
                  <a:pt x="184016" y="1912920"/>
                </a:lnTo>
                <a:lnTo>
                  <a:pt x="186884" y="1909098"/>
                </a:lnTo>
                <a:lnTo>
                  <a:pt x="189273" y="1906232"/>
                </a:lnTo>
                <a:lnTo>
                  <a:pt x="195487" y="1900499"/>
                </a:lnTo>
                <a:lnTo>
                  <a:pt x="202178" y="1894766"/>
                </a:lnTo>
                <a:lnTo>
                  <a:pt x="208392" y="1889032"/>
                </a:lnTo>
                <a:lnTo>
                  <a:pt x="213649" y="1882344"/>
                </a:lnTo>
                <a:lnTo>
                  <a:pt x="215561" y="1878522"/>
                </a:lnTo>
                <a:lnTo>
                  <a:pt x="217473" y="1874700"/>
                </a:lnTo>
                <a:lnTo>
                  <a:pt x="217951" y="1870878"/>
                </a:lnTo>
                <a:lnTo>
                  <a:pt x="218429" y="1866100"/>
                </a:lnTo>
                <a:lnTo>
                  <a:pt x="218429" y="1861323"/>
                </a:lnTo>
                <a:lnTo>
                  <a:pt x="217951" y="1857023"/>
                </a:lnTo>
                <a:lnTo>
                  <a:pt x="216517" y="1853201"/>
                </a:lnTo>
                <a:lnTo>
                  <a:pt x="215561" y="1849379"/>
                </a:lnTo>
                <a:lnTo>
                  <a:pt x="212216" y="1841735"/>
                </a:lnTo>
                <a:lnTo>
                  <a:pt x="208392" y="1835524"/>
                </a:lnTo>
                <a:lnTo>
                  <a:pt x="204568" y="1829791"/>
                </a:lnTo>
                <a:lnTo>
                  <a:pt x="201222" y="1824058"/>
                </a:lnTo>
                <a:lnTo>
                  <a:pt x="200266" y="1820714"/>
                </a:lnTo>
                <a:lnTo>
                  <a:pt x="199311" y="1817370"/>
                </a:lnTo>
                <a:lnTo>
                  <a:pt x="198833" y="1814503"/>
                </a:lnTo>
                <a:lnTo>
                  <a:pt x="198355" y="1811159"/>
                </a:lnTo>
                <a:lnTo>
                  <a:pt x="198833" y="1803037"/>
                </a:lnTo>
                <a:lnTo>
                  <a:pt x="200744" y="1795871"/>
                </a:lnTo>
                <a:lnTo>
                  <a:pt x="203134" y="1789660"/>
                </a:lnTo>
                <a:lnTo>
                  <a:pt x="206480" y="1784405"/>
                </a:lnTo>
                <a:lnTo>
                  <a:pt x="210304" y="1779149"/>
                </a:lnTo>
                <a:lnTo>
                  <a:pt x="214605" y="1775327"/>
                </a:lnTo>
                <a:lnTo>
                  <a:pt x="219385" y="1771505"/>
                </a:lnTo>
                <a:lnTo>
                  <a:pt x="224165" y="1767683"/>
                </a:lnTo>
                <a:lnTo>
                  <a:pt x="229422" y="1763861"/>
                </a:lnTo>
                <a:lnTo>
                  <a:pt x="233724" y="1760039"/>
                </a:lnTo>
                <a:lnTo>
                  <a:pt x="238026" y="1755740"/>
                </a:lnTo>
                <a:lnTo>
                  <a:pt x="241849" y="1751440"/>
                </a:lnTo>
                <a:lnTo>
                  <a:pt x="245195" y="1745707"/>
                </a:lnTo>
                <a:lnTo>
                  <a:pt x="247585" y="1739018"/>
                </a:lnTo>
                <a:lnTo>
                  <a:pt x="249497" y="1731374"/>
                </a:lnTo>
                <a:lnTo>
                  <a:pt x="250453" y="1722297"/>
                </a:lnTo>
                <a:lnTo>
                  <a:pt x="249019" y="1706053"/>
                </a:lnTo>
                <a:lnTo>
                  <a:pt x="247107" y="1691721"/>
                </a:lnTo>
                <a:lnTo>
                  <a:pt x="245195" y="1677388"/>
                </a:lnTo>
                <a:lnTo>
                  <a:pt x="244717" y="1664967"/>
                </a:lnTo>
                <a:lnTo>
                  <a:pt x="235636" y="1664011"/>
                </a:lnTo>
                <a:lnTo>
                  <a:pt x="224643" y="1662100"/>
                </a:lnTo>
                <a:lnTo>
                  <a:pt x="212694" y="1659234"/>
                </a:lnTo>
                <a:lnTo>
                  <a:pt x="200744" y="1655412"/>
                </a:lnTo>
                <a:lnTo>
                  <a:pt x="195009" y="1652545"/>
                </a:lnTo>
                <a:lnTo>
                  <a:pt x="189751" y="1650156"/>
                </a:lnTo>
                <a:lnTo>
                  <a:pt x="184972" y="1646812"/>
                </a:lnTo>
                <a:lnTo>
                  <a:pt x="181148" y="1644423"/>
                </a:lnTo>
                <a:lnTo>
                  <a:pt x="177324" y="1641079"/>
                </a:lnTo>
                <a:lnTo>
                  <a:pt x="174456" y="1637257"/>
                </a:lnTo>
                <a:lnTo>
                  <a:pt x="173501" y="1634391"/>
                </a:lnTo>
                <a:lnTo>
                  <a:pt x="172545" y="1630569"/>
                </a:lnTo>
                <a:lnTo>
                  <a:pt x="172545" y="1627224"/>
                </a:lnTo>
                <a:lnTo>
                  <a:pt x="173979" y="1623402"/>
                </a:lnTo>
                <a:lnTo>
                  <a:pt x="175412" y="1620058"/>
                </a:lnTo>
                <a:lnTo>
                  <a:pt x="177324" y="1616236"/>
                </a:lnTo>
                <a:lnTo>
                  <a:pt x="181148" y="1610503"/>
                </a:lnTo>
                <a:lnTo>
                  <a:pt x="184016" y="1607636"/>
                </a:lnTo>
                <a:lnTo>
                  <a:pt x="181148" y="1552695"/>
                </a:lnTo>
                <a:lnTo>
                  <a:pt x="172067" y="1546962"/>
                </a:lnTo>
                <a:lnTo>
                  <a:pt x="162985" y="1541707"/>
                </a:lnTo>
                <a:lnTo>
                  <a:pt x="154860" y="1535974"/>
                </a:lnTo>
                <a:lnTo>
                  <a:pt x="146735" y="1529763"/>
                </a:lnTo>
                <a:lnTo>
                  <a:pt x="142911" y="1526419"/>
                </a:lnTo>
                <a:lnTo>
                  <a:pt x="139565" y="1522597"/>
                </a:lnTo>
                <a:lnTo>
                  <a:pt x="136219" y="1518297"/>
                </a:lnTo>
                <a:lnTo>
                  <a:pt x="133830" y="1513997"/>
                </a:lnTo>
                <a:lnTo>
                  <a:pt x="131918" y="1509219"/>
                </a:lnTo>
                <a:lnTo>
                  <a:pt x="130484" y="1504442"/>
                </a:lnTo>
                <a:lnTo>
                  <a:pt x="129528" y="1498709"/>
                </a:lnTo>
                <a:lnTo>
                  <a:pt x="129528" y="1492020"/>
                </a:lnTo>
                <a:lnTo>
                  <a:pt x="129528" y="1468133"/>
                </a:lnTo>
                <a:lnTo>
                  <a:pt x="129528" y="1449978"/>
                </a:lnTo>
                <a:lnTo>
                  <a:pt x="129528" y="1433735"/>
                </a:lnTo>
                <a:lnTo>
                  <a:pt x="129528" y="1414625"/>
                </a:lnTo>
                <a:lnTo>
                  <a:pt x="129528" y="1409369"/>
                </a:lnTo>
                <a:lnTo>
                  <a:pt x="128572" y="1405069"/>
                </a:lnTo>
                <a:lnTo>
                  <a:pt x="128094" y="1401725"/>
                </a:lnTo>
                <a:lnTo>
                  <a:pt x="127616" y="1398859"/>
                </a:lnTo>
                <a:lnTo>
                  <a:pt x="126182" y="1395992"/>
                </a:lnTo>
                <a:lnTo>
                  <a:pt x="124748" y="1393603"/>
                </a:lnTo>
                <a:lnTo>
                  <a:pt x="123792" y="1391692"/>
                </a:lnTo>
                <a:lnTo>
                  <a:pt x="121881" y="1390259"/>
                </a:lnTo>
                <a:lnTo>
                  <a:pt x="113277" y="1384048"/>
                </a:lnTo>
                <a:lnTo>
                  <a:pt x="103240" y="1374493"/>
                </a:lnTo>
                <a:lnTo>
                  <a:pt x="100850" y="1366849"/>
                </a:lnTo>
                <a:lnTo>
                  <a:pt x="97505" y="1353950"/>
                </a:lnTo>
                <a:lnTo>
                  <a:pt x="94159" y="1338184"/>
                </a:lnTo>
                <a:lnTo>
                  <a:pt x="91291" y="1320985"/>
                </a:lnTo>
                <a:lnTo>
                  <a:pt x="87945" y="1304264"/>
                </a:lnTo>
                <a:lnTo>
                  <a:pt x="85555" y="1290409"/>
                </a:lnTo>
                <a:lnTo>
                  <a:pt x="84122" y="1280376"/>
                </a:lnTo>
                <a:lnTo>
                  <a:pt x="83644" y="1276554"/>
                </a:lnTo>
                <a:lnTo>
                  <a:pt x="83644" y="1273688"/>
                </a:lnTo>
                <a:lnTo>
                  <a:pt x="84122" y="1271777"/>
                </a:lnTo>
                <a:lnTo>
                  <a:pt x="84600" y="1269866"/>
                </a:lnTo>
                <a:lnTo>
                  <a:pt x="86033" y="1268910"/>
                </a:lnTo>
                <a:lnTo>
                  <a:pt x="89379" y="1266044"/>
                </a:lnTo>
                <a:lnTo>
                  <a:pt x="93203" y="1265088"/>
                </a:lnTo>
                <a:lnTo>
                  <a:pt x="101328" y="1263655"/>
                </a:lnTo>
                <a:lnTo>
                  <a:pt x="108976" y="1261744"/>
                </a:lnTo>
                <a:lnTo>
                  <a:pt x="113277" y="1258400"/>
                </a:lnTo>
                <a:lnTo>
                  <a:pt x="117101" y="1253622"/>
                </a:lnTo>
                <a:lnTo>
                  <a:pt x="120447" y="1248367"/>
                </a:lnTo>
                <a:lnTo>
                  <a:pt x="123792" y="1243111"/>
                </a:lnTo>
                <a:lnTo>
                  <a:pt x="126182" y="1237378"/>
                </a:lnTo>
                <a:lnTo>
                  <a:pt x="127616" y="1231645"/>
                </a:lnTo>
                <a:lnTo>
                  <a:pt x="128572" y="1226868"/>
                </a:lnTo>
                <a:lnTo>
                  <a:pt x="129528" y="1221613"/>
                </a:lnTo>
                <a:lnTo>
                  <a:pt x="131918" y="1221613"/>
                </a:lnTo>
                <a:lnTo>
                  <a:pt x="129528" y="1213491"/>
                </a:lnTo>
                <a:lnTo>
                  <a:pt x="126182" y="1198681"/>
                </a:lnTo>
                <a:lnTo>
                  <a:pt x="126318" y="1198594"/>
                </a:lnTo>
                <a:lnTo>
                  <a:pt x="126084" y="1197557"/>
                </a:lnTo>
                <a:lnTo>
                  <a:pt x="131337" y="1194216"/>
                </a:lnTo>
                <a:lnTo>
                  <a:pt x="134203" y="1191352"/>
                </a:lnTo>
                <a:lnTo>
                  <a:pt x="137068" y="1187533"/>
                </a:lnTo>
                <a:lnTo>
                  <a:pt x="138978" y="1183715"/>
                </a:lnTo>
                <a:lnTo>
                  <a:pt x="139934" y="1178942"/>
                </a:lnTo>
                <a:lnTo>
                  <a:pt x="140889" y="1174646"/>
                </a:lnTo>
                <a:lnTo>
                  <a:pt x="140889" y="1168918"/>
                </a:lnTo>
                <a:lnTo>
                  <a:pt x="140889" y="1163566"/>
                </a:lnTo>
                <a:lnTo>
                  <a:pt x="140043" y="1158072"/>
                </a:lnTo>
                <a:lnTo>
                  <a:pt x="139960" y="1157156"/>
                </a:lnTo>
                <a:lnTo>
                  <a:pt x="139934" y="1156986"/>
                </a:lnTo>
                <a:lnTo>
                  <a:pt x="139550" y="1152765"/>
                </a:lnTo>
                <a:lnTo>
                  <a:pt x="138131" y="1148039"/>
                </a:lnTo>
                <a:lnTo>
                  <a:pt x="136219" y="1143261"/>
                </a:lnTo>
                <a:lnTo>
                  <a:pt x="134308" y="1138961"/>
                </a:lnTo>
                <a:lnTo>
                  <a:pt x="131918" y="1135617"/>
                </a:lnTo>
                <a:lnTo>
                  <a:pt x="129528" y="1131795"/>
                </a:lnTo>
                <a:lnTo>
                  <a:pt x="126182" y="1129406"/>
                </a:lnTo>
                <a:lnTo>
                  <a:pt x="120447" y="1123673"/>
                </a:lnTo>
                <a:lnTo>
                  <a:pt x="114233" y="1117940"/>
                </a:lnTo>
                <a:lnTo>
                  <a:pt x="108498" y="1112685"/>
                </a:lnTo>
                <a:lnTo>
                  <a:pt x="103240" y="1106474"/>
                </a:lnTo>
                <a:lnTo>
                  <a:pt x="100850" y="1105997"/>
                </a:lnTo>
                <a:lnTo>
                  <a:pt x="98938" y="1105997"/>
                </a:lnTo>
                <a:lnTo>
                  <a:pt x="97027" y="1106474"/>
                </a:lnTo>
                <a:lnTo>
                  <a:pt x="95115" y="1106952"/>
                </a:lnTo>
                <a:lnTo>
                  <a:pt x="93203" y="1107908"/>
                </a:lnTo>
                <a:lnTo>
                  <a:pt x="89857" y="1108863"/>
                </a:lnTo>
                <a:lnTo>
                  <a:pt x="86033" y="1109819"/>
                </a:lnTo>
                <a:lnTo>
                  <a:pt x="80298" y="1109819"/>
                </a:lnTo>
                <a:lnTo>
                  <a:pt x="74562" y="1108863"/>
                </a:lnTo>
                <a:lnTo>
                  <a:pt x="68827" y="1107908"/>
                </a:lnTo>
                <a:lnTo>
                  <a:pt x="62613" y="1105041"/>
                </a:lnTo>
                <a:lnTo>
                  <a:pt x="55444" y="1101219"/>
                </a:lnTo>
                <a:lnTo>
                  <a:pt x="49230" y="1097397"/>
                </a:lnTo>
                <a:lnTo>
                  <a:pt x="42061" y="1092620"/>
                </a:lnTo>
                <a:lnTo>
                  <a:pt x="35847" y="1087364"/>
                </a:lnTo>
                <a:lnTo>
                  <a:pt x="29156" y="1081631"/>
                </a:lnTo>
                <a:lnTo>
                  <a:pt x="22942" y="1075420"/>
                </a:lnTo>
                <a:lnTo>
                  <a:pt x="17685" y="1068732"/>
                </a:lnTo>
                <a:lnTo>
                  <a:pt x="12905" y="1062521"/>
                </a:lnTo>
                <a:lnTo>
                  <a:pt x="8125" y="1056310"/>
                </a:lnTo>
                <a:lnTo>
                  <a:pt x="4302" y="1049622"/>
                </a:lnTo>
                <a:lnTo>
                  <a:pt x="1912" y="1043411"/>
                </a:lnTo>
                <a:lnTo>
                  <a:pt x="0" y="1037678"/>
                </a:lnTo>
                <a:lnTo>
                  <a:pt x="0" y="1036705"/>
                </a:lnTo>
                <a:lnTo>
                  <a:pt x="0" y="1031945"/>
                </a:lnTo>
                <a:lnTo>
                  <a:pt x="0" y="1030977"/>
                </a:lnTo>
                <a:lnTo>
                  <a:pt x="0" y="1025734"/>
                </a:lnTo>
                <a:lnTo>
                  <a:pt x="0" y="1024772"/>
                </a:lnTo>
                <a:lnTo>
                  <a:pt x="478" y="1019045"/>
                </a:lnTo>
                <a:lnTo>
                  <a:pt x="1910" y="1013317"/>
                </a:lnTo>
                <a:lnTo>
                  <a:pt x="3343" y="1008544"/>
                </a:lnTo>
                <a:lnTo>
                  <a:pt x="5254" y="1004248"/>
                </a:lnTo>
                <a:lnTo>
                  <a:pt x="7164" y="999953"/>
                </a:lnTo>
                <a:lnTo>
                  <a:pt x="9552" y="996612"/>
                </a:lnTo>
                <a:lnTo>
                  <a:pt x="11940" y="993270"/>
                </a:lnTo>
                <a:lnTo>
                  <a:pt x="18626" y="987543"/>
                </a:lnTo>
                <a:lnTo>
                  <a:pt x="25312" y="982770"/>
                </a:lnTo>
                <a:lnTo>
                  <a:pt x="32476" y="978951"/>
                </a:lnTo>
                <a:lnTo>
                  <a:pt x="40118" y="974178"/>
                </a:lnTo>
                <a:lnTo>
                  <a:pt x="47759" y="970360"/>
                </a:lnTo>
                <a:lnTo>
                  <a:pt x="54923" y="966064"/>
                </a:lnTo>
                <a:lnTo>
                  <a:pt x="61609" y="961768"/>
                </a:lnTo>
                <a:lnTo>
                  <a:pt x="67340" y="955086"/>
                </a:lnTo>
                <a:lnTo>
                  <a:pt x="70683" y="952222"/>
                </a:lnTo>
                <a:lnTo>
                  <a:pt x="72594" y="948404"/>
                </a:lnTo>
                <a:lnTo>
                  <a:pt x="74982" y="943631"/>
                </a:lnTo>
                <a:lnTo>
                  <a:pt x="76892" y="939335"/>
                </a:lnTo>
                <a:lnTo>
                  <a:pt x="78325" y="934085"/>
                </a:lnTo>
                <a:lnTo>
                  <a:pt x="79757" y="928357"/>
                </a:lnTo>
                <a:lnTo>
                  <a:pt x="80235" y="922629"/>
                </a:lnTo>
                <a:lnTo>
                  <a:pt x="80235" y="915947"/>
                </a:lnTo>
                <a:lnTo>
                  <a:pt x="79798" y="908092"/>
                </a:lnTo>
                <a:lnTo>
                  <a:pt x="78386" y="900563"/>
                </a:lnTo>
                <a:lnTo>
                  <a:pt x="76474" y="893875"/>
                </a:lnTo>
                <a:lnTo>
                  <a:pt x="74084" y="887664"/>
                </a:lnTo>
                <a:lnTo>
                  <a:pt x="70739" y="881931"/>
                </a:lnTo>
                <a:lnTo>
                  <a:pt x="67393" y="876198"/>
                </a:lnTo>
                <a:lnTo>
                  <a:pt x="63569" y="870942"/>
                </a:lnTo>
                <a:lnTo>
                  <a:pt x="59745" y="866643"/>
                </a:lnTo>
                <a:lnTo>
                  <a:pt x="53054" y="857088"/>
                </a:lnTo>
                <a:lnTo>
                  <a:pt x="46363" y="848488"/>
                </a:lnTo>
                <a:lnTo>
                  <a:pt x="43973" y="844188"/>
                </a:lnTo>
                <a:lnTo>
                  <a:pt x="42061" y="839889"/>
                </a:lnTo>
                <a:lnTo>
                  <a:pt x="40627" y="835111"/>
                </a:lnTo>
                <a:lnTo>
                  <a:pt x="40149" y="830811"/>
                </a:lnTo>
                <a:lnTo>
                  <a:pt x="40174" y="830537"/>
                </a:lnTo>
                <a:lnTo>
                  <a:pt x="40118" y="830032"/>
                </a:lnTo>
                <a:lnTo>
                  <a:pt x="40595" y="824782"/>
                </a:lnTo>
                <a:lnTo>
                  <a:pt x="42028" y="820964"/>
                </a:lnTo>
                <a:lnTo>
                  <a:pt x="43938" y="818577"/>
                </a:lnTo>
                <a:lnTo>
                  <a:pt x="47281" y="816190"/>
                </a:lnTo>
                <a:lnTo>
                  <a:pt x="53968" y="812849"/>
                </a:lnTo>
                <a:lnTo>
                  <a:pt x="62564" y="809508"/>
                </a:lnTo>
                <a:lnTo>
                  <a:pt x="66385" y="807599"/>
                </a:lnTo>
                <a:lnTo>
                  <a:pt x="70206" y="805690"/>
                </a:lnTo>
                <a:lnTo>
                  <a:pt x="73071" y="802826"/>
                </a:lnTo>
                <a:lnTo>
                  <a:pt x="76414" y="799008"/>
                </a:lnTo>
                <a:lnTo>
                  <a:pt x="78802" y="794234"/>
                </a:lnTo>
                <a:lnTo>
                  <a:pt x="80235" y="788507"/>
                </a:lnTo>
                <a:lnTo>
                  <a:pt x="80713" y="780870"/>
                </a:lnTo>
                <a:lnTo>
                  <a:pt x="80269" y="772888"/>
                </a:lnTo>
                <a:lnTo>
                  <a:pt x="78864" y="767270"/>
                </a:lnTo>
                <a:lnTo>
                  <a:pt x="76952" y="762015"/>
                </a:lnTo>
                <a:lnTo>
                  <a:pt x="74084" y="758193"/>
                </a:lnTo>
                <a:lnTo>
                  <a:pt x="70739" y="754849"/>
                </a:lnTo>
                <a:lnTo>
                  <a:pt x="66437" y="752460"/>
                </a:lnTo>
                <a:lnTo>
                  <a:pt x="61657" y="750071"/>
                </a:lnTo>
                <a:lnTo>
                  <a:pt x="56878" y="748160"/>
                </a:lnTo>
                <a:lnTo>
                  <a:pt x="51620" y="746249"/>
                </a:lnTo>
                <a:lnTo>
                  <a:pt x="47318" y="744338"/>
                </a:lnTo>
                <a:lnTo>
                  <a:pt x="42061" y="742427"/>
                </a:lnTo>
                <a:lnTo>
                  <a:pt x="37759" y="740516"/>
                </a:lnTo>
                <a:lnTo>
                  <a:pt x="33935" y="737650"/>
                </a:lnTo>
                <a:lnTo>
                  <a:pt x="30590" y="734783"/>
                </a:lnTo>
                <a:lnTo>
                  <a:pt x="28200" y="731439"/>
                </a:lnTo>
                <a:lnTo>
                  <a:pt x="26288" y="727139"/>
                </a:lnTo>
                <a:lnTo>
                  <a:pt x="25332" y="721406"/>
                </a:lnTo>
                <a:lnTo>
                  <a:pt x="25332" y="720848"/>
                </a:lnTo>
                <a:lnTo>
                  <a:pt x="25312" y="720730"/>
                </a:lnTo>
                <a:lnTo>
                  <a:pt x="25312" y="715476"/>
                </a:lnTo>
                <a:lnTo>
                  <a:pt x="24854" y="710895"/>
                </a:lnTo>
                <a:lnTo>
                  <a:pt x="24854" y="710424"/>
                </a:lnTo>
                <a:lnTo>
                  <a:pt x="24835" y="710229"/>
                </a:lnTo>
                <a:lnTo>
                  <a:pt x="24835" y="708320"/>
                </a:lnTo>
                <a:lnTo>
                  <a:pt x="25312" y="705933"/>
                </a:lnTo>
                <a:lnTo>
                  <a:pt x="26745" y="703547"/>
                </a:lnTo>
                <a:lnTo>
                  <a:pt x="28655" y="700206"/>
                </a:lnTo>
                <a:lnTo>
                  <a:pt x="34387" y="700206"/>
                </a:lnTo>
                <a:lnTo>
                  <a:pt x="38685" y="698774"/>
                </a:lnTo>
                <a:lnTo>
                  <a:pt x="40595" y="697819"/>
                </a:lnTo>
                <a:lnTo>
                  <a:pt x="42028" y="696864"/>
                </a:lnTo>
                <a:lnTo>
                  <a:pt x="42506" y="695910"/>
                </a:lnTo>
                <a:lnTo>
                  <a:pt x="42506" y="694478"/>
                </a:lnTo>
                <a:lnTo>
                  <a:pt x="55878" y="707842"/>
                </a:lnTo>
                <a:lnTo>
                  <a:pt x="67340" y="718820"/>
                </a:lnTo>
                <a:lnTo>
                  <a:pt x="77847" y="727412"/>
                </a:lnTo>
                <a:lnTo>
                  <a:pt x="86444" y="736003"/>
                </a:lnTo>
                <a:lnTo>
                  <a:pt x="95040" y="744118"/>
                </a:lnTo>
                <a:lnTo>
                  <a:pt x="102682" y="753664"/>
                </a:lnTo>
                <a:lnTo>
                  <a:pt x="106502" y="759391"/>
                </a:lnTo>
                <a:lnTo>
                  <a:pt x="110323" y="765596"/>
                </a:lnTo>
                <a:lnTo>
                  <a:pt x="114144" y="772756"/>
                </a:lnTo>
                <a:lnTo>
                  <a:pt x="117965" y="780870"/>
                </a:lnTo>
                <a:lnTo>
                  <a:pt x="119875" y="784688"/>
                </a:lnTo>
                <a:lnTo>
                  <a:pt x="121785" y="788030"/>
                </a:lnTo>
                <a:lnTo>
                  <a:pt x="124173" y="789939"/>
                </a:lnTo>
                <a:lnTo>
                  <a:pt x="126561" y="791848"/>
                </a:lnTo>
                <a:lnTo>
                  <a:pt x="129904" y="793757"/>
                </a:lnTo>
                <a:lnTo>
                  <a:pt x="133247" y="794234"/>
                </a:lnTo>
                <a:lnTo>
                  <a:pt x="136113" y="795189"/>
                </a:lnTo>
                <a:lnTo>
                  <a:pt x="139456" y="795666"/>
                </a:lnTo>
                <a:lnTo>
                  <a:pt x="154261" y="794234"/>
                </a:lnTo>
                <a:lnTo>
                  <a:pt x="166679" y="793280"/>
                </a:lnTo>
                <a:lnTo>
                  <a:pt x="170022" y="792325"/>
                </a:lnTo>
                <a:lnTo>
                  <a:pt x="171932" y="793280"/>
                </a:lnTo>
                <a:lnTo>
                  <a:pt x="174320" y="793280"/>
                </a:lnTo>
                <a:lnTo>
                  <a:pt x="176230" y="793757"/>
                </a:lnTo>
                <a:lnTo>
                  <a:pt x="177663" y="795189"/>
                </a:lnTo>
                <a:lnTo>
                  <a:pt x="179096" y="797098"/>
                </a:lnTo>
                <a:lnTo>
                  <a:pt x="179574" y="799008"/>
                </a:lnTo>
                <a:lnTo>
                  <a:pt x="179574" y="799196"/>
                </a:lnTo>
                <a:lnTo>
                  <a:pt x="179714" y="799757"/>
                </a:lnTo>
                <a:lnTo>
                  <a:pt x="179714" y="802146"/>
                </a:lnTo>
                <a:lnTo>
                  <a:pt x="179236" y="805968"/>
                </a:lnTo>
                <a:lnTo>
                  <a:pt x="178280" y="809790"/>
                </a:lnTo>
                <a:lnTo>
                  <a:pt x="176368" y="814090"/>
                </a:lnTo>
                <a:lnTo>
                  <a:pt x="174456" y="819823"/>
                </a:lnTo>
                <a:lnTo>
                  <a:pt x="167765" y="833200"/>
                </a:lnTo>
                <a:lnTo>
                  <a:pt x="158206" y="850399"/>
                </a:lnTo>
                <a:lnTo>
                  <a:pt x="156294" y="855177"/>
                </a:lnTo>
                <a:lnTo>
                  <a:pt x="153426" y="859954"/>
                </a:lnTo>
                <a:lnTo>
                  <a:pt x="151036" y="866643"/>
                </a:lnTo>
                <a:lnTo>
                  <a:pt x="148647" y="873331"/>
                </a:lnTo>
                <a:lnTo>
                  <a:pt x="143867" y="890053"/>
                </a:lnTo>
                <a:lnTo>
                  <a:pt x="139565" y="908207"/>
                </a:lnTo>
                <a:lnTo>
                  <a:pt x="135264" y="926362"/>
                </a:lnTo>
                <a:lnTo>
                  <a:pt x="131918" y="942605"/>
                </a:lnTo>
                <a:lnTo>
                  <a:pt x="130006" y="956938"/>
                </a:lnTo>
                <a:lnTo>
                  <a:pt x="129613" y="964012"/>
                </a:lnTo>
                <a:lnTo>
                  <a:pt x="135158" y="945540"/>
                </a:lnTo>
                <a:lnTo>
                  <a:pt x="139934" y="930266"/>
                </a:lnTo>
                <a:lnTo>
                  <a:pt x="145665" y="917856"/>
                </a:lnTo>
                <a:lnTo>
                  <a:pt x="151396" y="907356"/>
                </a:lnTo>
                <a:lnTo>
                  <a:pt x="154261" y="903537"/>
                </a:lnTo>
                <a:lnTo>
                  <a:pt x="156649" y="901151"/>
                </a:lnTo>
                <a:lnTo>
                  <a:pt x="159037" y="898764"/>
                </a:lnTo>
                <a:lnTo>
                  <a:pt x="160948" y="896855"/>
                </a:lnTo>
                <a:lnTo>
                  <a:pt x="163813" y="895423"/>
                </a:lnTo>
                <a:lnTo>
                  <a:pt x="165723" y="895423"/>
                </a:lnTo>
                <a:lnTo>
                  <a:pt x="166679" y="895423"/>
                </a:lnTo>
                <a:lnTo>
                  <a:pt x="168589" y="895900"/>
                </a:lnTo>
                <a:lnTo>
                  <a:pt x="170022" y="897810"/>
                </a:lnTo>
                <a:lnTo>
                  <a:pt x="171455" y="899719"/>
                </a:lnTo>
                <a:lnTo>
                  <a:pt x="171932" y="902583"/>
                </a:lnTo>
                <a:lnTo>
                  <a:pt x="172410" y="905446"/>
                </a:lnTo>
                <a:lnTo>
                  <a:pt x="172423" y="905566"/>
                </a:lnTo>
                <a:lnTo>
                  <a:pt x="172545" y="906296"/>
                </a:lnTo>
                <a:lnTo>
                  <a:pt x="173501" y="914896"/>
                </a:lnTo>
                <a:lnTo>
                  <a:pt x="172067" y="924928"/>
                </a:lnTo>
                <a:lnTo>
                  <a:pt x="169677" y="936872"/>
                </a:lnTo>
                <a:lnTo>
                  <a:pt x="165853" y="951683"/>
                </a:lnTo>
                <a:lnTo>
                  <a:pt x="160118" y="967448"/>
                </a:lnTo>
                <a:lnTo>
                  <a:pt x="152615" y="985728"/>
                </a:lnTo>
                <a:lnTo>
                  <a:pt x="155217" y="991361"/>
                </a:lnTo>
                <a:lnTo>
                  <a:pt x="158082" y="997089"/>
                </a:lnTo>
                <a:lnTo>
                  <a:pt x="159037" y="999953"/>
                </a:lnTo>
                <a:lnTo>
                  <a:pt x="160470" y="1001862"/>
                </a:lnTo>
                <a:lnTo>
                  <a:pt x="162380" y="1002816"/>
                </a:lnTo>
                <a:lnTo>
                  <a:pt x="164291" y="1003771"/>
                </a:lnTo>
                <a:lnTo>
                  <a:pt x="166679" y="1002816"/>
                </a:lnTo>
                <a:lnTo>
                  <a:pt x="169544" y="1000907"/>
                </a:lnTo>
                <a:lnTo>
                  <a:pt x="172410" y="998043"/>
                </a:lnTo>
                <a:lnTo>
                  <a:pt x="176230" y="993270"/>
                </a:lnTo>
                <a:lnTo>
                  <a:pt x="181006" y="987543"/>
                </a:lnTo>
                <a:lnTo>
                  <a:pt x="185782" y="979906"/>
                </a:lnTo>
                <a:lnTo>
                  <a:pt x="191513" y="970360"/>
                </a:lnTo>
                <a:lnTo>
                  <a:pt x="198200" y="958904"/>
                </a:lnTo>
                <a:lnTo>
                  <a:pt x="199155" y="954609"/>
                </a:lnTo>
                <a:lnTo>
                  <a:pt x="200110" y="949358"/>
                </a:lnTo>
                <a:lnTo>
                  <a:pt x="199155" y="943153"/>
                </a:lnTo>
                <a:lnTo>
                  <a:pt x="198258" y="936429"/>
                </a:lnTo>
                <a:lnTo>
                  <a:pt x="195009" y="921584"/>
                </a:lnTo>
                <a:lnTo>
                  <a:pt x="189751" y="906296"/>
                </a:lnTo>
                <a:lnTo>
                  <a:pt x="180192" y="880020"/>
                </a:lnTo>
                <a:lnTo>
                  <a:pt x="175412" y="867598"/>
                </a:lnTo>
                <a:lnTo>
                  <a:pt x="175534" y="867459"/>
                </a:lnTo>
                <a:lnTo>
                  <a:pt x="175275" y="866785"/>
                </a:lnTo>
                <a:lnTo>
                  <a:pt x="181961" y="859148"/>
                </a:lnTo>
                <a:lnTo>
                  <a:pt x="187693" y="852466"/>
                </a:lnTo>
                <a:lnTo>
                  <a:pt x="192946" y="845783"/>
                </a:lnTo>
                <a:lnTo>
                  <a:pt x="196289" y="839578"/>
                </a:lnTo>
                <a:lnTo>
                  <a:pt x="198677" y="833851"/>
                </a:lnTo>
                <a:lnTo>
                  <a:pt x="200587" y="828123"/>
                </a:lnTo>
                <a:lnTo>
                  <a:pt x="201065" y="822873"/>
                </a:lnTo>
                <a:lnTo>
                  <a:pt x="201065" y="818100"/>
                </a:lnTo>
                <a:lnTo>
                  <a:pt x="200624" y="813251"/>
                </a:lnTo>
                <a:lnTo>
                  <a:pt x="199311" y="809312"/>
                </a:lnTo>
                <a:lnTo>
                  <a:pt x="196921" y="804057"/>
                </a:lnTo>
                <a:lnTo>
                  <a:pt x="194531" y="798802"/>
                </a:lnTo>
                <a:lnTo>
                  <a:pt x="187361" y="788291"/>
                </a:lnTo>
                <a:lnTo>
                  <a:pt x="178280" y="775870"/>
                </a:lnTo>
                <a:lnTo>
                  <a:pt x="175890" y="777303"/>
                </a:lnTo>
                <a:lnTo>
                  <a:pt x="173979" y="777781"/>
                </a:lnTo>
                <a:lnTo>
                  <a:pt x="172545" y="778736"/>
                </a:lnTo>
                <a:lnTo>
                  <a:pt x="170633" y="778736"/>
                </a:lnTo>
                <a:lnTo>
                  <a:pt x="169677" y="777781"/>
                </a:lnTo>
                <a:lnTo>
                  <a:pt x="168243" y="777303"/>
                </a:lnTo>
                <a:lnTo>
                  <a:pt x="166809" y="775870"/>
                </a:lnTo>
                <a:lnTo>
                  <a:pt x="165853" y="774914"/>
                </a:lnTo>
                <a:lnTo>
                  <a:pt x="162985" y="771092"/>
                </a:lnTo>
                <a:lnTo>
                  <a:pt x="162029" y="765837"/>
                </a:lnTo>
                <a:lnTo>
                  <a:pt x="160118" y="760582"/>
                </a:lnTo>
                <a:lnTo>
                  <a:pt x="158684" y="755804"/>
                </a:lnTo>
                <a:lnTo>
                  <a:pt x="155338" y="744816"/>
                </a:lnTo>
                <a:lnTo>
                  <a:pt x="151514" y="735739"/>
                </a:lnTo>
                <a:lnTo>
                  <a:pt x="149602" y="732872"/>
                </a:lnTo>
                <a:lnTo>
                  <a:pt x="147213" y="731439"/>
                </a:lnTo>
                <a:lnTo>
                  <a:pt x="145779" y="730961"/>
                </a:lnTo>
                <a:lnTo>
                  <a:pt x="143867" y="730961"/>
                </a:lnTo>
                <a:lnTo>
                  <a:pt x="142911" y="731439"/>
                </a:lnTo>
                <a:lnTo>
                  <a:pt x="140999" y="732872"/>
                </a:lnTo>
                <a:lnTo>
                  <a:pt x="135742" y="730961"/>
                </a:lnTo>
                <a:lnTo>
                  <a:pt x="131440" y="728095"/>
                </a:lnTo>
                <a:lnTo>
                  <a:pt x="127616" y="725706"/>
                </a:lnTo>
                <a:lnTo>
                  <a:pt x="123792" y="723317"/>
                </a:lnTo>
                <a:lnTo>
                  <a:pt x="120925" y="720451"/>
                </a:lnTo>
                <a:lnTo>
                  <a:pt x="118535" y="717584"/>
                </a:lnTo>
                <a:lnTo>
                  <a:pt x="116145" y="714240"/>
                </a:lnTo>
                <a:lnTo>
                  <a:pt x="114711" y="711851"/>
                </a:lnTo>
                <a:lnTo>
                  <a:pt x="112321" y="705162"/>
                </a:lnTo>
                <a:lnTo>
                  <a:pt x="111365" y="698952"/>
                </a:lnTo>
                <a:lnTo>
                  <a:pt x="111365" y="698861"/>
                </a:lnTo>
                <a:lnTo>
                  <a:pt x="111278" y="698296"/>
                </a:lnTo>
                <a:lnTo>
                  <a:pt x="111278" y="692091"/>
                </a:lnTo>
                <a:lnTo>
                  <a:pt x="112234" y="684932"/>
                </a:lnTo>
                <a:lnTo>
                  <a:pt x="114621" y="672045"/>
                </a:lnTo>
                <a:lnTo>
                  <a:pt x="117965" y="659635"/>
                </a:lnTo>
                <a:lnTo>
                  <a:pt x="118920" y="654384"/>
                </a:lnTo>
                <a:lnTo>
                  <a:pt x="119857" y="648763"/>
                </a:lnTo>
                <a:lnTo>
                  <a:pt x="119013" y="644966"/>
                </a:lnTo>
                <a:lnTo>
                  <a:pt x="118057" y="641144"/>
                </a:lnTo>
                <a:lnTo>
                  <a:pt x="111365" y="629678"/>
                </a:lnTo>
                <a:lnTo>
                  <a:pt x="107064" y="618689"/>
                </a:lnTo>
                <a:lnTo>
                  <a:pt x="103240" y="608656"/>
                </a:lnTo>
                <a:lnTo>
                  <a:pt x="100850" y="599579"/>
                </a:lnTo>
                <a:lnTo>
                  <a:pt x="99416" y="591457"/>
                </a:lnTo>
                <a:lnTo>
                  <a:pt x="99405" y="591280"/>
                </a:lnTo>
                <a:lnTo>
                  <a:pt x="99339" y="590903"/>
                </a:lnTo>
                <a:lnTo>
                  <a:pt x="98861" y="583266"/>
                </a:lnTo>
                <a:lnTo>
                  <a:pt x="99339" y="579925"/>
                </a:lnTo>
                <a:lnTo>
                  <a:pt x="99816" y="576106"/>
                </a:lnTo>
                <a:lnTo>
                  <a:pt x="100771" y="573720"/>
                </a:lnTo>
                <a:lnTo>
                  <a:pt x="101727" y="570379"/>
                </a:lnTo>
                <a:lnTo>
                  <a:pt x="103159" y="567992"/>
                </a:lnTo>
                <a:lnTo>
                  <a:pt x="105070" y="565606"/>
                </a:lnTo>
                <a:lnTo>
                  <a:pt x="106980" y="562742"/>
                </a:lnTo>
                <a:lnTo>
                  <a:pt x="109368" y="560833"/>
                </a:lnTo>
                <a:lnTo>
                  <a:pt x="115099" y="556537"/>
                </a:lnTo>
                <a:lnTo>
                  <a:pt x="122263" y="554150"/>
                </a:lnTo>
                <a:lnTo>
                  <a:pt x="130382" y="551287"/>
                </a:lnTo>
                <a:lnTo>
                  <a:pt x="140889" y="549377"/>
                </a:lnTo>
                <a:lnTo>
                  <a:pt x="151396" y="548900"/>
                </a:lnTo>
                <a:lnTo>
                  <a:pt x="163813" y="548423"/>
                </a:lnTo>
                <a:lnTo>
                  <a:pt x="181484" y="548900"/>
                </a:lnTo>
                <a:lnTo>
                  <a:pt x="198200" y="549377"/>
                </a:lnTo>
                <a:lnTo>
                  <a:pt x="215393" y="550332"/>
                </a:lnTo>
                <a:lnTo>
                  <a:pt x="232108" y="550332"/>
                </a:lnTo>
                <a:lnTo>
                  <a:pt x="251212" y="550332"/>
                </a:lnTo>
                <a:lnTo>
                  <a:pt x="272226" y="548423"/>
                </a:lnTo>
                <a:lnTo>
                  <a:pt x="283688" y="546991"/>
                </a:lnTo>
                <a:lnTo>
                  <a:pt x="296583" y="545082"/>
                </a:lnTo>
                <a:lnTo>
                  <a:pt x="309955" y="542695"/>
                </a:lnTo>
                <a:lnTo>
                  <a:pt x="324761" y="539354"/>
                </a:lnTo>
                <a:lnTo>
                  <a:pt x="332402" y="545559"/>
                </a:lnTo>
                <a:lnTo>
                  <a:pt x="339088" y="550809"/>
                </a:lnTo>
                <a:lnTo>
                  <a:pt x="344819" y="554628"/>
                </a:lnTo>
                <a:lnTo>
                  <a:pt x="349595" y="557014"/>
                </a:lnTo>
                <a:lnTo>
                  <a:pt x="353416" y="558923"/>
                </a:lnTo>
                <a:lnTo>
                  <a:pt x="356282" y="559878"/>
                </a:lnTo>
                <a:lnTo>
                  <a:pt x="358192" y="559878"/>
                </a:lnTo>
                <a:lnTo>
                  <a:pt x="360102" y="558446"/>
                </a:lnTo>
                <a:lnTo>
                  <a:pt x="361057" y="557014"/>
                </a:lnTo>
                <a:lnTo>
                  <a:pt x="361057" y="554628"/>
                </a:lnTo>
                <a:lnTo>
                  <a:pt x="361057" y="551287"/>
                </a:lnTo>
                <a:lnTo>
                  <a:pt x="359625" y="547468"/>
                </a:lnTo>
                <a:lnTo>
                  <a:pt x="357237" y="538877"/>
                </a:lnTo>
                <a:lnTo>
                  <a:pt x="353416" y="527899"/>
                </a:lnTo>
                <a:lnTo>
                  <a:pt x="348163" y="515966"/>
                </a:lnTo>
                <a:lnTo>
                  <a:pt x="343864" y="503079"/>
                </a:lnTo>
                <a:lnTo>
                  <a:pt x="338611" y="489714"/>
                </a:lnTo>
                <a:lnTo>
                  <a:pt x="334790" y="476827"/>
                </a:lnTo>
                <a:lnTo>
                  <a:pt x="333357" y="470622"/>
                </a:lnTo>
                <a:lnTo>
                  <a:pt x="332402" y="464895"/>
                </a:lnTo>
                <a:lnTo>
                  <a:pt x="331447" y="459167"/>
                </a:lnTo>
                <a:lnTo>
                  <a:pt x="330969" y="453439"/>
                </a:lnTo>
                <a:lnTo>
                  <a:pt x="331447" y="448189"/>
                </a:lnTo>
                <a:lnTo>
                  <a:pt x="332402" y="443893"/>
                </a:lnTo>
                <a:lnTo>
                  <a:pt x="334312" y="439597"/>
                </a:lnTo>
                <a:lnTo>
                  <a:pt x="336223" y="436256"/>
                </a:lnTo>
                <a:lnTo>
                  <a:pt x="346252" y="422414"/>
                </a:lnTo>
                <a:lnTo>
                  <a:pt x="356282" y="408095"/>
                </a:lnTo>
                <a:lnTo>
                  <a:pt x="367266" y="394253"/>
                </a:lnTo>
                <a:lnTo>
                  <a:pt x="380161" y="380412"/>
                </a:lnTo>
                <a:lnTo>
                  <a:pt x="392578" y="367047"/>
                </a:lnTo>
                <a:lnTo>
                  <a:pt x="407861" y="353683"/>
                </a:lnTo>
                <a:lnTo>
                  <a:pt x="415503" y="346523"/>
                </a:lnTo>
                <a:lnTo>
                  <a:pt x="424099" y="340318"/>
                </a:lnTo>
                <a:lnTo>
                  <a:pt x="432696" y="333159"/>
                </a:lnTo>
                <a:lnTo>
                  <a:pt x="442248" y="326954"/>
                </a:lnTo>
                <a:lnTo>
                  <a:pt x="447979" y="323135"/>
                </a:lnTo>
                <a:lnTo>
                  <a:pt x="454665" y="319317"/>
                </a:lnTo>
                <a:lnTo>
                  <a:pt x="460873" y="315976"/>
                </a:lnTo>
                <a:lnTo>
                  <a:pt x="468037" y="313112"/>
                </a:lnTo>
                <a:lnTo>
                  <a:pt x="482365" y="307861"/>
                </a:lnTo>
                <a:lnTo>
                  <a:pt x="497170" y="304043"/>
                </a:lnTo>
                <a:lnTo>
                  <a:pt x="510543" y="300225"/>
                </a:lnTo>
                <a:lnTo>
                  <a:pt x="523438" y="296883"/>
                </a:lnTo>
                <a:lnTo>
                  <a:pt x="528214" y="294974"/>
                </a:lnTo>
                <a:lnTo>
                  <a:pt x="533467" y="294020"/>
                </a:lnTo>
                <a:lnTo>
                  <a:pt x="537288" y="292110"/>
                </a:lnTo>
                <a:lnTo>
                  <a:pt x="540631" y="289247"/>
                </a:lnTo>
                <a:lnTo>
                  <a:pt x="542541" y="288292"/>
                </a:lnTo>
                <a:lnTo>
                  <a:pt x="543019" y="286860"/>
                </a:lnTo>
                <a:lnTo>
                  <a:pt x="544452" y="285428"/>
                </a:lnTo>
                <a:lnTo>
                  <a:pt x="544452" y="283519"/>
                </a:lnTo>
                <a:lnTo>
                  <a:pt x="544452" y="280655"/>
                </a:lnTo>
                <a:lnTo>
                  <a:pt x="543019" y="277314"/>
                </a:lnTo>
                <a:lnTo>
                  <a:pt x="538720" y="270154"/>
                </a:lnTo>
                <a:lnTo>
                  <a:pt x="533467" y="263949"/>
                </a:lnTo>
                <a:lnTo>
                  <a:pt x="531557" y="261563"/>
                </a:lnTo>
                <a:lnTo>
                  <a:pt x="530124" y="258222"/>
                </a:lnTo>
                <a:lnTo>
                  <a:pt x="530124" y="256790"/>
                </a:lnTo>
                <a:lnTo>
                  <a:pt x="530124" y="255835"/>
                </a:lnTo>
                <a:lnTo>
                  <a:pt x="530124" y="254403"/>
                </a:lnTo>
                <a:lnTo>
                  <a:pt x="531079" y="253926"/>
                </a:lnTo>
                <a:lnTo>
                  <a:pt x="533945" y="252017"/>
                </a:lnTo>
                <a:lnTo>
                  <a:pt x="538720" y="250585"/>
                </a:lnTo>
                <a:lnTo>
                  <a:pt x="545407" y="250108"/>
                </a:lnTo>
                <a:lnTo>
                  <a:pt x="554958" y="249153"/>
                </a:lnTo>
                <a:lnTo>
                  <a:pt x="572152" y="246766"/>
                </a:lnTo>
                <a:lnTo>
                  <a:pt x="591255" y="242948"/>
                </a:lnTo>
                <a:lnTo>
                  <a:pt x="596509" y="241516"/>
                </a:lnTo>
                <a:lnTo>
                  <a:pt x="601285" y="240561"/>
                </a:lnTo>
                <a:lnTo>
                  <a:pt x="606538" y="237698"/>
                </a:lnTo>
                <a:lnTo>
                  <a:pt x="612269" y="235311"/>
                </a:lnTo>
                <a:lnTo>
                  <a:pt x="618478" y="231970"/>
                </a:lnTo>
                <a:lnTo>
                  <a:pt x="625164" y="227674"/>
                </a:lnTo>
                <a:lnTo>
                  <a:pt x="631373" y="223379"/>
                </a:lnTo>
                <a:lnTo>
                  <a:pt x="638537" y="217651"/>
                </a:lnTo>
                <a:lnTo>
                  <a:pt x="640924" y="218128"/>
                </a:lnTo>
                <a:lnTo>
                  <a:pt x="643312" y="218128"/>
                </a:lnTo>
                <a:lnTo>
                  <a:pt x="645223" y="218605"/>
                </a:lnTo>
                <a:lnTo>
                  <a:pt x="645328" y="218711"/>
                </a:lnTo>
                <a:lnTo>
                  <a:pt x="645728" y="218811"/>
                </a:lnTo>
                <a:lnTo>
                  <a:pt x="647105" y="220187"/>
                </a:lnTo>
                <a:lnTo>
                  <a:pt x="648088" y="220515"/>
                </a:lnTo>
                <a:lnTo>
                  <a:pt x="648102" y="220557"/>
                </a:lnTo>
                <a:lnTo>
                  <a:pt x="648596" y="220722"/>
                </a:lnTo>
                <a:lnTo>
                  <a:pt x="649073" y="222155"/>
                </a:lnTo>
                <a:lnTo>
                  <a:pt x="649551" y="223588"/>
                </a:lnTo>
                <a:lnTo>
                  <a:pt x="649551" y="225499"/>
                </a:lnTo>
                <a:lnTo>
                  <a:pt x="649551" y="228366"/>
                </a:lnTo>
                <a:lnTo>
                  <a:pt x="649073" y="233143"/>
                </a:lnTo>
                <a:lnTo>
                  <a:pt x="647162" y="236965"/>
                </a:lnTo>
                <a:lnTo>
                  <a:pt x="645250" y="241265"/>
                </a:lnTo>
                <a:lnTo>
                  <a:pt x="641426" y="250342"/>
                </a:lnTo>
                <a:lnTo>
                  <a:pt x="638080" y="257986"/>
                </a:lnTo>
                <a:lnTo>
                  <a:pt x="637602" y="260853"/>
                </a:lnTo>
                <a:lnTo>
                  <a:pt x="637602" y="264197"/>
                </a:lnTo>
                <a:lnTo>
                  <a:pt x="638080" y="264675"/>
                </a:lnTo>
                <a:lnTo>
                  <a:pt x="639036" y="266108"/>
                </a:lnTo>
                <a:lnTo>
                  <a:pt x="639492" y="266336"/>
                </a:lnTo>
                <a:lnTo>
                  <a:pt x="640924" y="266336"/>
                </a:lnTo>
                <a:lnTo>
                  <a:pt x="644268" y="266336"/>
                </a:lnTo>
                <a:lnTo>
                  <a:pt x="648088" y="265859"/>
                </a:lnTo>
                <a:lnTo>
                  <a:pt x="651909" y="263949"/>
                </a:lnTo>
                <a:lnTo>
                  <a:pt x="656207" y="261563"/>
                </a:lnTo>
                <a:lnTo>
                  <a:pt x="664326" y="254403"/>
                </a:lnTo>
                <a:lnTo>
                  <a:pt x="671968" y="246289"/>
                </a:lnTo>
                <a:lnTo>
                  <a:pt x="686295" y="231015"/>
                </a:lnTo>
                <a:lnTo>
                  <a:pt x="692504" y="223379"/>
                </a:lnTo>
                <a:lnTo>
                  <a:pt x="698713" y="222424"/>
                </a:lnTo>
                <a:lnTo>
                  <a:pt x="705877" y="222424"/>
                </a:lnTo>
                <a:lnTo>
                  <a:pt x="710175" y="223379"/>
                </a:lnTo>
                <a:lnTo>
                  <a:pt x="717339" y="224333"/>
                </a:lnTo>
                <a:lnTo>
                  <a:pt x="717826" y="224534"/>
                </a:lnTo>
                <a:lnTo>
                  <a:pt x="717900" y="224544"/>
                </a:lnTo>
                <a:lnTo>
                  <a:pt x="726025" y="227888"/>
                </a:lnTo>
                <a:lnTo>
                  <a:pt x="735930" y="231938"/>
                </a:lnTo>
                <a:lnTo>
                  <a:pt x="723070" y="220037"/>
                </a:lnTo>
                <a:lnTo>
                  <a:pt x="713996" y="209059"/>
                </a:lnTo>
                <a:lnTo>
                  <a:pt x="710175" y="205241"/>
                </a:lnTo>
                <a:lnTo>
                  <a:pt x="707787" y="200945"/>
                </a:lnTo>
                <a:lnTo>
                  <a:pt x="705399" y="197604"/>
                </a:lnTo>
                <a:lnTo>
                  <a:pt x="703966" y="194740"/>
                </a:lnTo>
                <a:lnTo>
                  <a:pt x="703489" y="191876"/>
                </a:lnTo>
                <a:lnTo>
                  <a:pt x="702533" y="189490"/>
                </a:lnTo>
                <a:lnTo>
                  <a:pt x="702533" y="187581"/>
                </a:lnTo>
                <a:lnTo>
                  <a:pt x="703489" y="185672"/>
                </a:lnTo>
                <a:lnTo>
                  <a:pt x="704444" y="184240"/>
                </a:lnTo>
                <a:lnTo>
                  <a:pt x="705877" y="183762"/>
                </a:lnTo>
                <a:lnTo>
                  <a:pt x="707787" y="182330"/>
                </a:lnTo>
                <a:lnTo>
                  <a:pt x="709697" y="181853"/>
                </a:lnTo>
                <a:lnTo>
                  <a:pt x="713996" y="181853"/>
                </a:lnTo>
                <a:lnTo>
                  <a:pt x="719249" y="181853"/>
                </a:lnTo>
                <a:lnTo>
                  <a:pt x="724980" y="182330"/>
                </a:lnTo>
                <a:lnTo>
                  <a:pt x="730234" y="183285"/>
                </a:lnTo>
                <a:lnTo>
                  <a:pt x="738353" y="185194"/>
                </a:lnTo>
                <a:lnTo>
                  <a:pt x="741696" y="186149"/>
                </a:lnTo>
                <a:lnTo>
                  <a:pt x="747427" y="183762"/>
                </a:lnTo>
                <a:lnTo>
                  <a:pt x="751725" y="181376"/>
                </a:lnTo>
                <a:lnTo>
                  <a:pt x="755546" y="178512"/>
                </a:lnTo>
                <a:lnTo>
                  <a:pt x="759367" y="176125"/>
                </a:lnTo>
                <a:lnTo>
                  <a:pt x="761754" y="173739"/>
                </a:lnTo>
                <a:lnTo>
                  <a:pt x="764620" y="170875"/>
                </a:lnTo>
                <a:lnTo>
                  <a:pt x="766530" y="168011"/>
                </a:lnTo>
                <a:lnTo>
                  <a:pt x="767486" y="165147"/>
                </a:lnTo>
                <a:lnTo>
                  <a:pt x="768441" y="162761"/>
                </a:lnTo>
                <a:lnTo>
                  <a:pt x="768918" y="159420"/>
                </a:lnTo>
                <a:lnTo>
                  <a:pt x="769396" y="157033"/>
                </a:lnTo>
                <a:lnTo>
                  <a:pt x="769396" y="154647"/>
                </a:lnTo>
                <a:lnTo>
                  <a:pt x="768441" y="148919"/>
                </a:lnTo>
                <a:lnTo>
                  <a:pt x="767008" y="143191"/>
                </a:lnTo>
                <a:lnTo>
                  <a:pt x="762710" y="131736"/>
                </a:lnTo>
                <a:lnTo>
                  <a:pt x="758889" y="120758"/>
                </a:lnTo>
                <a:lnTo>
                  <a:pt x="757456" y="115030"/>
                </a:lnTo>
                <a:lnTo>
                  <a:pt x="757456" y="109780"/>
                </a:lnTo>
                <a:lnTo>
                  <a:pt x="757934" y="107394"/>
                </a:lnTo>
                <a:lnTo>
                  <a:pt x="758889" y="105007"/>
                </a:lnTo>
                <a:lnTo>
                  <a:pt x="759844" y="102143"/>
                </a:lnTo>
                <a:lnTo>
                  <a:pt x="761754" y="99757"/>
                </a:lnTo>
                <a:lnTo>
                  <a:pt x="768918" y="90211"/>
                </a:lnTo>
                <a:lnTo>
                  <a:pt x="776082" y="79233"/>
                </a:lnTo>
                <a:lnTo>
                  <a:pt x="782291" y="67300"/>
                </a:lnTo>
                <a:lnTo>
                  <a:pt x="788499" y="54890"/>
                </a:lnTo>
                <a:lnTo>
                  <a:pt x="795186" y="42480"/>
                </a:lnTo>
                <a:lnTo>
                  <a:pt x="800917" y="31025"/>
                </a:lnTo>
                <a:lnTo>
                  <a:pt x="803782" y="26252"/>
                </a:lnTo>
                <a:lnTo>
                  <a:pt x="807125" y="21479"/>
                </a:lnTo>
                <a:lnTo>
                  <a:pt x="810469" y="17183"/>
                </a:lnTo>
                <a:lnTo>
                  <a:pt x="813334" y="13842"/>
                </a:lnTo>
                <a:lnTo>
                  <a:pt x="814289" y="11455"/>
                </a:lnTo>
                <a:lnTo>
                  <a:pt x="815244" y="9069"/>
                </a:lnTo>
                <a:lnTo>
                  <a:pt x="817155" y="6205"/>
                </a:lnTo>
                <a:lnTo>
                  <a:pt x="819065" y="5250"/>
                </a:lnTo>
                <a:lnTo>
                  <a:pt x="821931" y="3341"/>
                </a:lnTo>
                <a:lnTo>
                  <a:pt x="824796" y="1909"/>
                </a:lnTo>
                <a:lnTo>
                  <a:pt x="828139" y="1432"/>
                </a:lnTo>
                <a:lnTo>
                  <a:pt x="832438" y="47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Прямоугольник 79"/>
          <p:cNvSpPr/>
          <p:nvPr>
            <p:custDataLst>
              <p:tags r:id="rId55"/>
            </p:custDataLst>
          </p:nvPr>
        </p:nvSpPr>
        <p:spPr>
          <a:xfrm>
            <a:off x="3563888" y="5877272"/>
            <a:ext cx="231830" cy="108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TextBox 80"/>
          <p:cNvSpPr txBox="1"/>
          <p:nvPr>
            <p:custDataLst>
              <p:tags r:id="rId56"/>
            </p:custDataLst>
          </p:nvPr>
        </p:nvSpPr>
        <p:spPr>
          <a:xfrm>
            <a:off x="3851920" y="5805264"/>
            <a:ext cx="21602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defTabSz="914400">
              <a:defRPr sz="800">
                <a:solidFill>
                  <a:srgbClr val="5F5F5F"/>
                </a:solidFill>
                <a:latin typeface="Arial"/>
              </a:defRPr>
            </a:lvl1pPr>
          </a:lstStyle>
          <a:p>
            <a:r>
              <a:rPr lang="ru-RU" dirty="0"/>
              <a:t>Панъевропейский транспортный коридор</a:t>
            </a:r>
            <a:endParaRPr lang="en-US" dirty="0"/>
          </a:p>
          <a:p>
            <a:r>
              <a:rPr lang="en-US" dirty="0"/>
              <a:t>Pan-European transport corridor</a:t>
            </a:r>
            <a:endParaRPr lang="ru-RU" dirty="0"/>
          </a:p>
        </p:txBody>
      </p:sp>
      <p:grpSp>
        <p:nvGrpSpPr>
          <p:cNvPr id="7" name="Группа 81"/>
          <p:cNvGrpSpPr/>
          <p:nvPr>
            <p:custDataLst>
              <p:tags r:id="rId57"/>
            </p:custDataLst>
          </p:nvPr>
        </p:nvGrpSpPr>
        <p:grpSpPr>
          <a:xfrm>
            <a:off x="362698" y="2733925"/>
            <a:ext cx="3860056" cy="1714211"/>
            <a:chOff x="374978" y="2737976"/>
            <a:chExt cx="3860056" cy="1714211"/>
          </a:xfrm>
        </p:grpSpPr>
        <p:cxnSp>
          <p:nvCxnSpPr>
            <p:cNvPr id="83" name="Скругленная соединительная линия 82"/>
            <p:cNvCxnSpPr/>
            <p:nvPr>
              <p:custDataLst>
                <p:tags r:id="rId112"/>
              </p:custDataLst>
            </p:nvPr>
          </p:nvCxnSpPr>
          <p:spPr>
            <a:xfrm rot="10800000">
              <a:off x="2145258" y="4130783"/>
              <a:ext cx="582587" cy="152129"/>
            </a:xfrm>
            <a:prstGeom prst="curvedConnector3">
              <a:avLst/>
            </a:prstGeom>
            <a:noFill/>
            <a:ln w="19050" cmpd="sng">
              <a:solidFill>
                <a:schemeClr val="tx2">
                  <a:alpha val="59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" name="Группа 110"/>
            <p:cNvGrpSpPr/>
            <p:nvPr/>
          </p:nvGrpSpPr>
          <p:grpSpPr>
            <a:xfrm>
              <a:off x="374978" y="2737976"/>
              <a:ext cx="1715222" cy="1395188"/>
              <a:chOff x="374978" y="2737976"/>
              <a:chExt cx="1715222" cy="1395188"/>
            </a:xfrm>
          </p:grpSpPr>
          <p:sp>
            <p:nvSpPr>
              <p:cNvPr id="87" name="Полилиния 86"/>
              <p:cNvSpPr/>
              <p:nvPr>
                <p:custDataLst>
                  <p:tags r:id="rId115"/>
                </p:custDataLst>
              </p:nvPr>
            </p:nvSpPr>
            <p:spPr>
              <a:xfrm>
                <a:off x="1706914" y="3747809"/>
                <a:ext cx="383286" cy="385355"/>
              </a:xfrm>
              <a:custGeom>
                <a:avLst/>
                <a:gdLst>
                  <a:gd name="connsiteX0" fmla="*/ 352425 w 353970"/>
                  <a:gd name="connsiteY0" fmla="*/ 359569 h 359569"/>
                  <a:gd name="connsiteX1" fmla="*/ 345282 w 353970"/>
                  <a:gd name="connsiteY1" fmla="*/ 257175 h 359569"/>
                  <a:gd name="connsiteX2" fmla="*/ 285750 w 353970"/>
                  <a:gd name="connsiteY2" fmla="*/ 150019 h 359569"/>
                  <a:gd name="connsiteX3" fmla="*/ 133350 w 353970"/>
                  <a:gd name="connsiteY3" fmla="*/ 66675 h 359569"/>
                  <a:gd name="connsiteX4" fmla="*/ 0 w 353970"/>
                  <a:gd name="connsiteY4" fmla="*/ 0 h 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970" h="359569">
                    <a:moveTo>
                      <a:pt x="352425" y="359569"/>
                    </a:moveTo>
                    <a:cubicBezTo>
                      <a:pt x="354410" y="325834"/>
                      <a:pt x="356395" y="292100"/>
                      <a:pt x="345282" y="257175"/>
                    </a:cubicBezTo>
                    <a:cubicBezTo>
                      <a:pt x="334169" y="222250"/>
                      <a:pt x="321072" y="181769"/>
                      <a:pt x="285750" y="150019"/>
                    </a:cubicBezTo>
                    <a:cubicBezTo>
                      <a:pt x="250428" y="118269"/>
                      <a:pt x="180975" y="91678"/>
                      <a:pt x="133350" y="66675"/>
                    </a:cubicBezTo>
                    <a:cubicBezTo>
                      <a:pt x="85725" y="41672"/>
                      <a:pt x="42862" y="20836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chemeClr val="tx2">
                    <a:alpha val="59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8" name="Скругленная соединительная линия 87"/>
              <p:cNvCxnSpPr>
                <a:stCxn id="160" idx="1"/>
                <a:endCxn id="158" idx="5"/>
              </p:cNvCxnSpPr>
              <p:nvPr>
                <p:custDataLst>
                  <p:tags r:id="rId116"/>
                </p:custDataLst>
              </p:nvPr>
            </p:nvCxnSpPr>
            <p:spPr>
              <a:xfrm rot="16200000" flipV="1">
                <a:off x="1309482" y="3316357"/>
                <a:ext cx="387346" cy="400145"/>
              </a:xfrm>
              <a:prstGeom prst="curvedConnector3">
                <a:avLst/>
              </a:prstGeom>
              <a:noFill/>
              <a:ln w="19050" cmpd="sng">
                <a:solidFill>
                  <a:schemeClr val="tx2">
                    <a:alpha val="59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Скругленная соединительная линия 131"/>
              <p:cNvCxnSpPr>
                <a:stCxn id="158" idx="0"/>
              </p:cNvCxnSpPr>
              <p:nvPr>
                <p:custDataLst>
                  <p:tags r:id="rId117"/>
                </p:custDataLst>
              </p:nvPr>
            </p:nvCxnSpPr>
            <p:spPr>
              <a:xfrm rot="16200000" flipV="1">
                <a:off x="568315" y="2544639"/>
                <a:ext cx="513268" cy="899941"/>
              </a:xfrm>
              <a:prstGeom prst="curvedConnector2">
                <a:avLst/>
              </a:prstGeom>
              <a:noFill/>
              <a:ln w="19050" cmpd="sng">
                <a:solidFill>
                  <a:schemeClr val="tx2">
                    <a:alpha val="59000"/>
                  </a:schemeClr>
                </a:solidFill>
                <a:prstDash val="dash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85" name="Скругленная соединительная линия 84"/>
            <p:cNvCxnSpPr>
              <a:stCxn id="150" idx="2"/>
            </p:cNvCxnSpPr>
            <p:nvPr>
              <p:custDataLst>
                <p:tags r:id="rId113"/>
              </p:custDataLst>
            </p:nvPr>
          </p:nvCxnSpPr>
          <p:spPr>
            <a:xfrm rot="10800000" flipV="1">
              <a:off x="2807504" y="4012482"/>
              <a:ext cx="672942" cy="277120"/>
            </a:xfrm>
            <a:prstGeom prst="curvedConnector3">
              <a:avLst>
                <a:gd name="adj1" fmla="val 63400"/>
              </a:avLst>
            </a:prstGeom>
            <a:noFill/>
            <a:ln w="19050" cmpd="sng">
              <a:solidFill>
                <a:schemeClr val="tx2">
                  <a:alpha val="59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6" name="Полилиния 85"/>
            <p:cNvSpPr/>
            <p:nvPr>
              <p:custDataLst>
                <p:tags r:id="rId114"/>
              </p:custDataLst>
            </p:nvPr>
          </p:nvSpPr>
          <p:spPr>
            <a:xfrm>
              <a:off x="3556075" y="4022550"/>
              <a:ext cx="678959" cy="429637"/>
            </a:xfrm>
            <a:custGeom>
              <a:avLst/>
              <a:gdLst>
                <a:gd name="connsiteX0" fmla="*/ 0 w 869321"/>
                <a:gd name="connsiteY0" fmla="*/ 0 h 536550"/>
                <a:gd name="connsiteX1" fmla="*/ 869321 w 869321"/>
                <a:gd name="connsiteY1" fmla="*/ 536550 h 536550"/>
                <a:gd name="connsiteX2" fmla="*/ 869321 w 869321"/>
                <a:gd name="connsiteY2" fmla="*/ 536550 h 536550"/>
                <a:gd name="connsiteX0" fmla="*/ 0 w 869321"/>
                <a:gd name="connsiteY0" fmla="*/ 0 h 536550"/>
                <a:gd name="connsiteX1" fmla="*/ 579428 w 869321"/>
                <a:gd name="connsiteY1" fmla="*/ 283088 h 536550"/>
                <a:gd name="connsiteX2" fmla="*/ 869321 w 869321"/>
                <a:gd name="connsiteY2" fmla="*/ 536550 h 536550"/>
                <a:gd name="connsiteX3" fmla="*/ 869321 w 869321"/>
                <a:gd name="connsiteY3" fmla="*/ 536550 h 5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321" h="536550">
                  <a:moveTo>
                    <a:pt x="0" y="0"/>
                  </a:moveTo>
                  <a:cubicBezTo>
                    <a:pt x="181823" y="107946"/>
                    <a:pt x="397605" y="175142"/>
                    <a:pt x="579428" y="283088"/>
                  </a:cubicBezTo>
                  <a:lnTo>
                    <a:pt x="869321" y="536550"/>
                  </a:lnTo>
                  <a:lnTo>
                    <a:pt x="869321" y="536550"/>
                  </a:lnTo>
                </a:path>
              </a:pathLst>
            </a:custGeom>
            <a:noFill/>
            <a:ln w="19050" cmpd="sng">
              <a:solidFill>
                <a:schemeClr val="tx2">
                  <a:alpha val="59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98" name="Полилиния 97"/>
          <p:cNvSpPr/>
          <p:nvPr>
            <p:custDataLst>
              <p:tags r:id="rId58"/>
            </p:custDataLst>
          </p:nvPr>
        </p:nvSpPr>
        <p:spPr>
          <a:xfrm>
            <a:off x="454025" y="2698750"/>
            <a:ext cx="873125" cy="561975"/>
          </a:xfrm>
          <a:custGeom>
            <a:avLst/>
            <a:gdLst>
              <a:gd name="connsiteX0" fmla="*/ 873125 w 873125"/>
              <a:gd name="connsiteY0" fmla="*/ 561975 h 561975"/>
              <a:gd name="connsiteX1" fmla="*/ 844550 w 873125"/>
              <a:gd name="connsiteY1" fmla="*/ 457200 h 561975"/>
              <a:gd name="connsiteX2" fmla="*/ 765175 w 873125"/>
              <a:gd name="connsiteY2" fmla="*/ 295275 h 561975"/>
              <a:gd name="connsiteX3" fmla="*/ 603250 w 873125"/>
              <a:gd name="connsiteY3" fmla="*/ 193675 h 561975"/>
              <a:gd name="connsiteX4" fmla="*/ 409575 w 873125"/>
              <a:gd name="connsiteY4" fmla="*/ 101600 h 561975"/>
              <a:gd name="connsiteX5" fmla="*/ 260350 w 873125"/>
              <a:gd name="connsiteY5" fmla="*/ 41275 h 561975"/>
              <a:gd name="connsiteX6" fmla="*/ 107950 w 873125"/>
              <a:gd name="connsiteY6" fmla="*/ 15875 h 561975"/>
              <a:gd name="connsiteX7" fmla="*/ 0 w 873125"/>
              <a:gd name="connsiteY7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125" h="561975">
                <a:moveTo>
                  <a:pt x="873125" y="561975"/>
                </a:moveTo>
                <a:cubicBezTo>
                  <a:pt x="867833" y="531812"/>
                  <a:pt x="862542" y="501650"/>
                  <a:pt x="844550" y="457200"/>
                </a:cubicBezTo>
                <a:cubicBezTo>
                  <a:pt x="826558" y="412750"/>
                  <a:pt x="805392" y="339196"/>
                  <a:pt x="765175" y="295275"/>
                </a:cubicBezTo>
                <a:cubicBezTo>
                  <a:pt x="724958" y="251354"/>
                  <a:pt x="662517" y="225954"/>
                  <a:pt x="603250" y="193675"/>
                </a:cubicBezTo>
                <a:cubicBezTo>
                  <a:pt x="543983" y="161396"/>
                  <a:pt x="466725" y="127000"/>
                  <a:pt x="409575" y="101600"/>
                </a:cubicBezTo>
                <a:cubicBezTo>
                  <a:pt x="352425" y="76200"/>
                  <a:pt x="310621" y="55562"/>
                  <a:pt x="260350" y="41275"/>
                </a:cubicBezTo>
                <a:cubicBezTo>
                  <a:pt x="210079" y="26988"/>
                  <a:pt x="151342" y="22754"/>
                  <a:pt x="107950" y="15875"/>
                </a:cubicBezTo>
                <a:cubicBezTo>
                  <a:pt x="64558" y="8996"/>
                  <a:pt x="32279" y="4498"/>
                  <a:pt x="0" y="0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6" name="Группа 104"/>
          <p:cNvGrpSpPr/>
          <p:nvPr>
            <p:custDataLst>
              <p:tags r:id="rId59"/>
            </p:custDataLst>
          </p:nvPr>
        </p:nvGrpSpPr>
        <p:grpSpPr>
          <a:xfrm>
            <a:off x="512161" y="2667230"/>
            <a:ext cx="4705967" cy="1985906"/>
            <a:chOff x="499461" y="2677320"/>
            <a:chExt cx="4705967" cy="1985906"/>
          </a:xfrm>
          <a:solidFill>
            <a:srgbClr val="FFC000">
              <a:alpha val="47059"/>
            </a:srgbClr>
          </a:solidFill>
        </p:grpSpPr>
        <p:sp>
          <p:nvSpPr>
            <p:cNvPr id="106" name="Волна 105"/>
            <p:cNvSpPr/>
            <p:nvPr/>
          </p:nvSpPr>
          <p:spPr>
            <a:xfrm rot="20115800">
              <a:off x="4276710" y="4371672"/>
              <a:ext cx="928718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107" name="Волна 106"/>
            <p:cNvSpPr/>
            <p:nvPr/>
          </p:nvSpPr>
          <p:spPr>
            <a:xfrm rot="2437717">
              <a:off x="3634518" y="4196321"/>
              <a:ext cx="928718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108" name="Волна 107"/>
            <p:cNvSpPr/>
            <p:nvPr/>
          </p:nvSpPr>
          <p:spPr>
            <a:xfrm>
              <a:off x="2903671" y="3898039"/>
              <a:ext cx="928718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109" name="Волна 108"/>
            <p:cNvSpPr/>
            <p:nvPr/>
          </p:nvSpPr>
          <p:spPr>
            <a:xfrm rot="20762978">
              <a:off x="2078246" y="3991695"/>
              <a:ext cx="928718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110" name="Волна 109"/>
            <p:cNvSpPr/>
            <p:nvPr/>
          </p:nvSpPr>
          <p:spPr>
            <a:xfrm rot="2684640">
              <a:off x="1405854" y="3790659"/>
              <a:ext cx="928718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111" name="Волна 110"/>
            <p:cNvSpPr/>
            <p:nvPr/>
          </p:nvSpPr>
          <p:spPr>
            <a:xfrm rot="2684640">
              <a:off x="759858" y="3152305"/>
              <a:ext cx="928718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112" name="Волна 111"/>
            <p:cNvSpPr/>
            <p:nvPr/>
          </p:nvSpPr>
          <p:spPr>
            <a:xfrm rot="2684640">
              <a:off x="499461" y="2677320"/>
              <a:ext cx="502791" cy="291554"/>
            </a:xfrm>
            <a:prstGeom prst="wav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14" name="Полилиния 113"/>
          <p:cNvSpPr/>
          <p:nvPr>
            <p:custDataLst>
              <p:tags r:id="rId60"/>
            </p:custDataLst>
          </p:nvPr>
        </p:nvSpPr>
        <p:spPr>
          <a:xfrm>
            <a:off x="2349500" y="4749800"/>
            <a:ext cx="488950" cy="603250"/>
          </a:xfrm>
          <a:custGeom>
            <a:avLst/>
            <a:gdLst>
              <a:gd name="connsiteX0" fmla="*/ 0 w 488950"/>
              <a:gd name="connsiteY0" fmla="*/ 0 h 603250"/>
              <a:gd name="connsiteX1" fmla="*/ 76200 w 488950"/>
              <a:gd name="connsiteY1" fmla="*/ 107950 h 603250"/>
              <a:gd name="connsiteX2" fmla="*/ 171450 w 488950"/>
              <a:gd name="connsiteY2" fmla="*/ 209550 h 603250"/>
              <a:gd name="connsiteX3" fmla="*/ 254000 w 488950"/>
              <a:gd name="connsiteY3" fmla="*/ 361950 h 603250"/>
              <a:gd name="connsiteX4" fmla="*/ 298450 w 488950"/>
              <a:gd name="connsiteY4" fmla="*/ 482600 h 603250"/>
              <a:gd name="connsiteX5" fmla="*/ 387350 w 488950"/>
              <a:gd name="connsiteY5" fmla="*/ 552450 h 603250"/>
              <a:gd name="connsiteX6" fmla="*/ 488950 w 488950"/>
              <a:gd name="connsiteY6" fmla="*/ 603250 h 603250"/>
              <a:gd name="connsiteX7" fmla="*/ 488950 w 488950"/>
              <a:gd name="connsiteY7" fmla="*/ 60325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950" h="603250">
                <a:moveTo>
                  <a:pt x="0" y="0"/>
                </a:moveTo>
                <a:cubicBezTo>
                  <a:pt x="23812" y="36512"/>
                  <a:pt x="47625" y="73025"/>
                  <a:pt x="76200" y="107950"/>
                </a:cubicBezTo>
                <a:cubicBezTo>
                  <a:pt x="104775" y="142875"/>
                  <a:pt x="141817" y="167217"/>
                  <a:pt x="171450" y="209550"/>
                </a:cubicBezTo>
                <a:cubicBezTo>
                  <a:pt x="201083" y="251883"/>
                  <a:pt x="232833" y="316442"/>
                  <a:pt x="254000" y="361950"/>
                </a:cubicBezTo>
                <a:cubicBezTo>
                  <a:pt x="275167" y="407458"/>
                  <a:pt x="276225" y="450850"/>
                  <a:pt x="298450" y="482600"/>
                </a:cubicBezTo>
                <a:cubicBezTo>
                  <a:pt x="320675" y="514350"/>
                  <a:pt x="355600" y="532342"/>
                  <a:pt x="387350" y="552450"/>
                </a:cubicBezTo>
                <a:cubicBezTo>
                  <a:pt x="419100" y="572558"/>
                  <a:pt x="488950" y="603250"/>
                  <a:pt x="488950" y="603250"/>
                </a:cubicBezTo>
                <a:lnTo>
                  <a:pt x="488950" y="60325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Freeform 47"/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1340823" y="3699751"/>
            <a:ext cx="459688" cy="347355"/>
          </a:xfrm>
          <a:custGeom>
            <a:avLst/>
            <a:gdLst>
              <a:gd name="T0" fmla="*/ 858 w 909"/>
              <a:gd name="T1" fmla="*/ 601 h 650"/>
              <a:gd name="T2" fmla="*/ 822 w 909"/>
              <a:gd name="T3" fmla="*/ 605 h 650"/>
              <a:gd name="T4" fmla="*/ 805 w 909"/>
              <a:gd name="T5" fmla="*/ 628 h 650"/>
              <a:gd name="T6" fmla="*/ 773 w 909"/>
              <a:gd name="T7" fmla="*/ 632 h 650"/>
              <a:gd name="T8" fmla="*/ 633 w 909"/>
              <a:gd name="T9" fmla="*/ 632 h 650"/>
              <a:gd name="T10" fmla="*/ 545 w 909"/>
              <a:gd name="T11" fmla="*/ 633 h 650"/>
              <a:gd name="T12" fmla="*/ 517 w 909"/>
              <a:gd name="T13" fmla="*/ 645 h 650"/>
              <a:gd name="T14" fmla="*/ 482 w 909"/>
              <a:gd name="T15" fmla="*/ 614 h 650"/>
              <a:gd name="T16" fmla="*/ 457 w 909"/>
              <a:gd name="T17" fmla="*/ 602 h 650"/>
              <a:gd name="T18" fmla="*/ 434 w 909"/>
              <a:gd name="T19" fmla="*/ 605 h 650"/>
              <a:gd name="T20" fmla="*/ 402 w 909"/>
              <a:gd name="T21" fmla="*/ 626 h 650"/>
              <a:gd name="T22" fmla="*/ 378 w 909"/>
              <a:gd name="T23" fmla="*/ 638 h 650"/>
              <a:gd name="T24" fmla="*/ 361 w 909"/>
              <a:gd name="T25" fmla="*/ 630 h 650"/>
              <a:gd name="T26" fmla="*/ 286 w 909"/>
              <a:gd name="T27" fmla="*/ 632 h 650"/>
              <a:gd name="T28" fmla="*/ 237 w 909"/>
              <a:gd name="T29" fmla="*/ 625 h 650"/>
              <a:gd name="T30" fmla="*/ 165 w 909"/>
              <a:gd name="T31" fmla="*/ 600 h 650"/>
              <a:gd name="T32" fmla="*/ 113 w 909"/>
              <a:gd name="T33" fmla="*/ 590 h 650"/>
              <a:gd name="T34" fmla="*/ 128 w 909"/>
              <a:gd name="T35" fmla="*/ 504 h 650"/>
              <a:gd name="T36" fmla="*/ 132 w 909"/>
              <a:gd name="T37" fmla="*/ 459 h 650"/>
              <a:gd name="T38" fmla="*/ 88 w 909"/>
              <a:gd name="T39" fmla="*/ 445 h 650"/>
              <a:gd name="T40" fmla="*/ 63 w 909"/>
              <a:gd name="T41" fmla="*/ 435 h 650"/>
              <a:gd name="T42" fmla="*/ 53 w 909"/>
              <a:gd name="T43" fmla="*/ 412 h 650"/>
              <a:gd name="T44" fmla="*/ 16 w 909"/>
              <a:gd name="T45" fmla="*/ 407 h 650"/>
              <a:gd name="T46" fmla="*/ 20 w 909"/>
              <a:gd name="T47" fmla="*/ 355 h 650"/>
              <a:gd name="T48" fmla="*/ 91 w 909"/>
              <a:gd name="T49" fmla="*/ 275 h 650"/>
              <a:gd name="T50" fmla="*/ 132 w 909"/>
              <a:gd name="T51" fmla="*/ 217 h 650"/>
              <a:gd name="T52" fmla="*/ 144 w 909"/>
              <a:gd name="T53" fmla="*/ 173 h 650"/>
              <a:gd name="T54" fmla="*/ 136 w 909"/>
              <a:gd name="T55" fmla="*/ 67 h 650"/>
              <a:gd name="T56" fmla="*/ 152 w 909"/>
              <a:gd name="T57" fmla="*/ 41 h 650"/>
              <a:gd name="T58" fmla="*/ 183 w 909"/>
              <a:gd name="T59" fmla="*/ 29 h 650"/>
              <a:gd name="T60" fmla="*/ 211 w 909"/>
              <a:gd name="T61" fmla="*/ 4 h 650"/>
              <a:gd name="T62" fmla="*/ 241 w 909"/>
              <a:gd name="T63" fmla="*/ 1 h 650"/>
              <a:gd name="T64" fmla="*/ 310 w 909"/>
              <a:gd name="T65" fmla="*/ 31 h 650"/>
              <a:gd name="T66" fmla="*/ 404 w 909"/>
              <a:gd name="T67" fmla="*/ 88 h 650"/>
              <a:gd name="T68" fmla="*/ 438 w 909"/>
              <a:gd name="T69" fmla="*/ 96 h 650"/>
              <a:gd name="T70" fmla="*/ 461 w 909"/>
              <a:gd name="T71" fmla="*/ 83 h 650"/>
              <a:gd name="T72" fmla="*/ 490 w 909"/>
              <a:gd name="T73" fmla="*/ 59 h 650"/>
              <a:gd name="T74" fmla="*/ 517 w 909"/>
              <a:gd name="T75" fmla="*/ 56 h 650"/>
              <a:gd name="T76" fmla="*/ 553 w 909"/>
              <a:gd name="T77" fmla="*/ 91 h 650"/>
              <a:gd name="T78" fmla="*/ 554 w 909"/>
              <a:gd name="T79" fmla="*/ 160 h 650"/>
              <a:gd name="T80" fmla="*/ 576 w 909"/>
              <a:gd name="T81" fmla="*/ 193 h 650"/>
              <a:gd name="T82" fmla="*/ 605 w 909"/>
              <a:gd name="T83" fmla="*/ 239 h 650"/>
              <a:gd name="T84" fmla="*/ 602 w 909"/>
              <a:gd name="T85" fmla="*/ 276 h 650"/>
              <a:gd name="T86" fmla="*/ 609 w 909"/>
              <a:gd name="T87" fmla="*/ 293 h 650"/>
              <a:gd name="T88" fmla="*/ 636 w 909"/>
              <a:gd name="T89" fmla="*/ 307 h 650"/>
              <a:gd name="T90" fmla="*/ 686 w 909"/>
              <a:gd name="T91" fmla="*/ 312 h 650"/>
              <a:gd name="T92" fmla="*/ 741 w 909"/>
              <a:gd name="T93" fmla="*/ 323 h 650"/>
              <a:gd name="T94" fmla="*/ 770 w 909"/>
              <a:gd name="T95" fmla="*/ 352 h 650"/>
              <a:gd name="T96" fmla="*/ 820 w 909"/>
              <a:gd name="T97" fmla="*/ 436 h 650"/>
              <a:gd name="T98" fmla="*/ 857 w 909"/>
              <a:gd name="T99" fmla="*/ 455 h 650"/>
              <a:gd name="T100" fmla="*/ 882 w 909"/>
              <a:gd name="T101" fmla="*/ 483 h 650"/>
              <a:gd name="T102" fmla="*/ 889 w 909"/>
              <a:gd name="T103" fmla="*/ 540 h 650"/>
              <a:gd name="T104" fmla="*/ 904 w 909"/>
              <a:gd name="T105" fmla="*/ 568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09" h="650">
                <a:moveTo>
                  <a:pt x="909" y="584"/>
                </a:moveTo>
                <a:lnTo>
                  <a:pt x="888" y="593"/>
                </a:lnTo>
                <a:lnTo>
                  <a:pt x="869" y="600"/>
                </a:lnTo>
                <a:lnTo>
                  <a:pt x="858" y="601"/>
                </a:lnTo>
                <a:lnTo>
                  <a:pt x="849" y="601"/>
                </a:lnTo>
                <a:lnTo>
                  <a:pt x="837" y="600"/>
                </a:lnTo>
                <a:lnTo>
                  <a:pt x="824" y="596"/>
                </a:lnTo>
                <a:lnTo>
                  <a:pt x="822" y="605"/>
                </a:lnTo>
                <a:lnTo>
                  <a:pt x="818" y="612"/>
                </a:lnTo>
                <a:lnTo>
                  <a:pt x="814" y="618"/>
                </a:lnTo>
                <a:lnTo>
                  <a:pt x="810" y="624"/>
                </a:lnTo>
                <a:lnTo>
                  <a:pt x="805" y="628"/>
                </a:lnTo>
                <a:lnTo>
                  <a:pt x="798" y="630"/>
                </a:lnTo>
                <a:lnTo>
                  <a:pt x="790" y="632"/>
                </a:lnTo>
                <a:lnTo>
                  <a:pt x="782" y="632"/>
                </a:lnTo>
                <a:lnTo>
                  <a:pt x="773" y="632"/>
                </a:lnTo>
                <a:lnTo>
                  <a:pt x="749" y="632"/>
                </a:lnTo>
                <a:lnTo>
                  <a:pt x="714" y="632"/>
                </a:lnTo>
                <a:lnTo>
                  <a:pt x="674" y="632"/>
                </a:lnTo>
                <a:lnTo>
                  <a:pt x="633" y="632"/>
                </a:lnTo>
                <a:lnTo>
                  <a:pt x="597" y="632"/>
                </a:lnTo>
                <a:lnTo>
                  <a:pt x="568" y="632"/>
                </a:lnTo>
                <a:lnTo>
                  <a:pt x="553" y="632"/>
                </a:lnTo>
                <a:lnTo>
                  <a:pt x="545" y="633"/>
                </a:lnTo>
                <a:lnTo>
                  <a:pt x="537" y="634"/>
                </a:lnTo>
                <a:lnTo>
                  <a:pt x="530" y="637"/>
                </a:lnTo>
                <a:lnTo>
                  <a:pt x="525" y="640"/>
                </a:lnTo>
                <a:lnTo>
                  <a:pt x="517" y="645"/>
                </a:lnTo>
                <a:lnTo>
                  <a:pt x="512" y="650"/>
                </a:lnTo>
                <a:lnTo>
                  <a:pt x="501" y="638"/>
                </a:lnTo>
                <a:lnTo>
                  <a:pt x="490" y="622"/>
                </a:lnTo>
                <a:lnTo>
                  <a:pt x="482" y="614"/>
                </a:lnTo>
                <a:lnTo>
                  <a:pt x="474" y="608"/>
                </a:lnTo>
                <a:lnTo>
                  <a:pt x="469" y="605"/>
                </a:lnTo>
                <a:lnTo>
                  <a:pt x="464" y="604"/>
                </a:lnTo>
                <a:lnTo>
                  <a:pt x="457" y="602"/>
                </a:lnTo>
                <a:lnTo>
                  <a:pt x="450" y="602"/>
                </a:lnTo>
                <a:lnTo>
                  <a:pt x="445" y="602"/>
                </a:lnTo>
                <a:lnTo>
                  <a:pt x="440" y="604"/>
                </a:lnTo>
                <a:lnTo>
                  <a:pt x="434" y="605"/>
                </a:lnTo>
                <a:lnTo>
                  <a:pt x="430" y="608"/>
                </a:lnTo>
                <a:lnTo>
                  <a:pt x="421" y="613"/>
                </a:lnTo>
                <a:lnTo>
                  <a:pt x="412" y="620"/>
                </a:lnTo>
                <a:lnTo>
                  <a:pt x="402" y="626"/>
                </a:lnTo>
                <a:lnTo>
                  <a:pt x="393" y="633"/>
                </a:lnTo>
                <a:lnTo>
                  <a:pt x="389" y="634"/>
                </a:lnTo>
                <a:lnTo>
                  <a:pt x="384" y="637"/>
                </a:lnTo>
                <a:lnTo>
                  <a:pt x="378" y="638"/>
                </a:lnTo>
                <a:lnTo>
                  <a:pt x="373" y="638"/>
                </a:lnTo>
                <a:lnTo>
                  <a:pt x="368" y="637"/>
                </a:lnTo>
                <a:lnTo>
                  <a:pt x="364" y="634"/>
                </a:lnTo>
                <a:lnTo>
                  <a:pt x="361" y="630"/>
                </a:lnTo>
                <a:lnTo>
                  <a:pt x="361" y="626"/>
                </a:lnTo>
                <a:lnTo>
                  <a:pt x="312" y="626"/>
                </a:lnTo>
                <a:lnTo>
                  <a:pt x="298" y="630"/>
                </a:lnTo>
                <a:lnTo>
                  <a:pt x="286" y="632"/>
                </a:lnTo>
                <a:lnTo>
                  <a:pt x="273" y="632"/>
                </a:lnTo>
                <a:lnTo>
                  <a:pt x="261" y="630"/>
                </a:lnTo>
                <a:lnTo>
                  <a:pt x="249" y="629"/>
                </a:lnTo>
                <a:lnTo>
                  <a:pt x="237" y="625"/>
                </a:lnTo>
                <a:lnTo>
                  <a:pt x="225" y="621"/>
                </a:lnTo>
                <a:lnTo>
                  <a:pt x="213" y="617"/>
                </a:lnTo>
                <a:lnTo>
                  <a:pt x="189" y="608"/>
                </a:lnTo>
                <a:lnTo>
                  <a:pt x="165" y="600"/>
                </a:lnTo>
                <a:lnTo>
                  <a:pt x="153" y="596"/>
                </a:lnTo>
                <a:lnTo>
                  <a:pt x="140" y="593"/>
                </a:lnTo>
                <a:lnTo>
                  <a:pt x="127" y="590"/>
                </a:lnTo>
                <a:lnTo>
                  <a:pt x="113" y="590"/>
                </a:lnTo>
                <a:lnTo>
                  <a:pt x="108" y="548"/>
                </a:lnTo>
                <a:lnTo>
                  <a:pt x="116" y="528"/>
                </a:lnTo>
                <a:lnTo>
                  <a:pt x="124" y="512"/>
                </a:lnTo>
                <a:lnTo>
                  <a:pt x="128" y="504"/>
                </a:lnTo>
                <a:lnTo>
                  <a:pt x="129" y="496"/>
                </a:lnTo>
                <a:lnTo>
                  <a:pt x="132" y="487"/>
                </a:lnTo>
                <a:lnTo>
                  <a:pt x="132" y="476"/>
                </a:lnTo>
                <a:lnTo>
                  <a:pt x="132" y="459"/>
                </a:lnTo>
                <a:lnTo>
                  <a:pt x="132" y="445"/>
                </a:lnTo>
                <a:lnTo>
                  <a:pt x="116" y="447"/>
                </a:lnTo>
                <a:lnTo>
                  <a:pt x="101" y="447"/>
                </a:lnTo>
                <a:lnTo>
                  <a:pt x="88" y="445"/>
                </a:lnTo>
                <a:lnTo>
                  <a:pt x="77" y="443"/>
                </a:lnTo>
                <a:lnTo>
                  <a:pt x="72" y="441"/>
                </a:lnTo>
                <a:lnTo>
                  <a:pt x="67" y="439"/>
                </a:lnTo>
                <a:lnTo>
                  <a:pt x="63" y="435"/>
                </a:lnTo>
                <a:lnTo>
                  <a:pt x="60" y="431"/>
                </a:lnTo>
                <a:lnTo>
                  <a:pt x="57" y="425"/>
                </a:lnTo>
                <a:lnTo>
                  <a:pt x="55" y="420"/>
                </a:lnTo>
                <a:lnTo>
                  <a:pt x="53" y="412"/>
                </a:lnTo>
                <a:lnTo>
                  <a:pt x="53" y="404"/>
                </a:lnTo>
                <a:lnTo>
                  <a:pt x="41" y="407"/>
                </a:lnTo>
                <a:lnTo>
                  <a:pt x="29" y="408"/>
                </a:lnTo>
                <a:lnTo>
                  <a:pt x="16" y="407"/>
                </a:lnTo>
                <a:lnTo>
                  <a:pt x="0" y="404"/>
                </a:lnTo>
                <a:lnTo>
                  <a:pt x="4" y="387"/>
                </a:lnTo>
                <a:lnTo>
                  <a:pt x="11" y="371"/>
                </a:lnTo>
                <a:lnTo>
                  <a:pt x="20" y="355"/>
                </a:lnTo>
                <a:lnTo>
                  <a:pt x="29" y="340"/>
                </a:lnTo>
                <a:lnTo>
                  <a:pt x="53" y="313"/>
                </a:lnTo>
                <a:lnTo>
                  <a:pt x="79" y="288"/>
                </a:lnTo>
                <a:lnTo>
                  <a:pt x="91" y="275"/>
                </a:lnTo>
                <a:lnTo>
                  <a:pt x="103" y="261"/>
                </a:lnTo>
                <a:lnTo>
                  <a:pt x="115" y="247"/>
                </a:lnTo>
                <a:lnTo>
                  <a:pt x="124" y="232"/>
                </a:lnTo>
                <a:lnTo>
                  <a:pt x="132" y="217"/>
                </a:lnTo>
                <a:lnTo>
                  <a:pt x="139" y="200"/>
                </a:lnTo>
                <a:lnTo>
                  <a:pt x="141" y="192"/>
                </a:lnTo>
                <a:lnTo>
                  <a:pt x="143" y="183"/>
                </a:lnTo>
                <a:lnTo>
                  <a:pt x="144" y="173"/>
                </a:lnTo>
                <a:lnTo>
                  <a:pt x="144" y="163"/>
                </a:lnTo>
                <a:lnTo>
                  <a:pt x="143" y="133"/>
                </a:lnTo>
                <a:lnTo>
                  <a:pt x="140" y="100"/>
                </a:lnTo>
                <a:lnTo>
                  <a:pt x="136" y="67"/>
                </a:lnTo>
                <a:lnTo>
                  <a:pt x="132" y="36"/>
                </a:lnTo>
                <a:lnTo>
                  <a:pt x="137" y="39"/>
                </a:lnTo>
                <a:lnTo>
                  <a:pt x="144" y="43"/>
                </a:lnTo>
                <a:lnTo>
                  <a:pt x="152" y="41"/>
                </a:lnTo>
                <a:lnTo>
                  <a:pt x="160" y="40"/>
                </a:lnTo>
                <a:lnTo>
                  <a:pt x="167" y="39"/>
                </a:lnTo>
                <a:lnTo>
                  <a:pt x="172" y="36"/>
                </a:lnTo>
                <a:lnTo>
                  <a:pt x="183" y="29"/>
                </a:lnTo>
                <a:lnTo>
                  <a:pt x="191" y="21"/>
                </a:lnTo>
                <a:lnTo>
                  <a:pt x="199" y="13"/>
                </a:lnTo>
                <a:lnTo>
                  <a:pt x="207" y="7"/>
                </a:lnTo>
                <a:lnTo>
                  <a:pt x="211" y="4"/>
                </a:lnTo>
                <a:lnTo>
                  <a:pt x="216" y="1"/>
                </a:lnTo>
                <a:lnTo>
                  <a:pt x="221" y="0"/>
                </a:lnTo>
                <a:lnTo>
                  <a:pt x="228" y="0"/>
                </a:lnTo>
                <a:lnTo>
                  <a:pt x="241" y="1"/>
                </a:lnTo>
                <a:lnTo>
                  <a:pt x="255" y="4"/>
                </a:lnTo>
                <a:lnTo>
                  <a:pt x="268" y="9"/>
                </a:lnTo>
                <a:lnTo>
                  <a:pt x="282" y="15"/>
                </a:lnTo>
                <a:lnTo>
                  <a:pt x="310" y="31"/>
                </a:lnTo>
                <a:lnTo>
                  <a:pt x="340" y="48"/>
                </a:lnTo>
                <a:lnTo>
                  <a:pt x="366" y="65"/>
                </a:lnTo>
                <a:lnTo>
                  <a:pt x="392" y="81"/>
                </a:lnTo>
                <a:lnTo>
                  <a:pt x="404" y="88"/>
                </a:lnTo>
                <a:lnTo>
                  <a:pt x="414" y="92"/>
                </a:lnTo>
                <a:lnTo>
                  <a:pt x="424" y="96"/>
                </a:lnTo>
                <a:lnTo>
                  <a:pt x="433" y="96"/>
                </a:lnTo>
                <a:lnTo>
                  <a:pt x="438" y="96"/>
                </a:lnTo>
                <a:lnTo>
                  <a:pt x="444" y="95"/>
                </a:lnTo>
                <a:lnTo>
                  <a:pt x="448" y="92"/>
                </a:lnTo>
                <a:lnTo>
                  <a:pt x="453" y="89"/>
                </a:lnTo>
                <a:lnTo>
                  <a:pt x="461" y="83"/>
                </a:lnTo>
                <a:lnTo>
                  <a:pt x="469" y="76"/>
                </a:lnTo>
                <a:lnTo>
                  <a:pt x="477" y="68"/>
                </a:lnTo>
                <a:lnTo>
                  <a:pt x="485" y="61"/>
                </a:lnTo>
                <a:lnTo>
                  <a:pt x="490" y="59"/>
                </a:lnTo>
                <a:lnTo>
                  <a:pt x="494" y="56"/>
                </a:lnTo>
                <a:lnTo>
                  <a:pt x="500" y="55"/>
                </a:lnTo>
                <a:lnTo>
                  <a:pt x="505" y="55"/>
                </a:lnTo>
                <a:lnTo>
                  <a:pt x="517" y="56"/>
                </a:lnTo>
                <a:lnTo>
                  <a:pt x="529" y="59"/>
                </a:lnTo>
                <a:lnTo>
                  <a:pt x="541" y="61"/>
                </a:lnTo>
                <a:lnTo>
                  <a:pt x="553" y="67"/>
                </a:lnTo>
                <a:lnTo>
                  <a:pt x="553" y="91"/>
                </a:lnTo>
                <a:lnTo>
                  <a:pt x="553" y="111"/>
                </a:lnTo>
                <a:lnTo>
                  <a:pt x="553" y="128"/>
                </a:lnTo>
                <a:lnTo>
                  <a:pt x="553" y="145"/>
                </a:lnTo>
                <a:lnTo>
                  <a:pt x="554" y="160"/>
                </a:lnTo>
                <a:lnTo>
                  <a:pt x="557" y="172"/>
                </a:lnTo>
                <a:lnTo>
                  <a:pt x="562" y="180"/>
                </a:lnTo>
                <a:lnTo>
                  <a:pt x="568" y="187"/>
                </a:lnTo>
                <a:lnTo>
                  <a:pt x="576" y="193"/>
                </a:lnTo>
                <a:lnTo>
                  <a:pt x="584" y="203"/>
                </a:lnTo>
                <a:lnTo>
                  <a:pt x="593" y="213"/>
                </a:lnTo>
                <a:lnTo>
                  <a:pt x="601" y="229"/>
                </a:lnTo>
                <a:lnTo>
                  <a:pt x="605" y="239"/>
                </a:lnTo>
                <a:lnTo>
                  <a:pt x="605" y="248"/>
                </a:lnTo>
                <a:lnTo>
                  <a:pt x="604" y="257"/>
                </a:lnTo>
                <a:lnTo>
                  <a:pt x="602" y="267"/>
                </a:lnTo>
                <a:lnTo>
                  <a:pt x="602" y="276"/>
                </a:lnTo>
                <a:lnTo>
                  <a:pt x="604" y="283"/>
                </a:lnTo>
                <a:lnTo>
                  <a:pt x="605" y="287"/>
                </a:lnTo>
                <a:lnTo>
                  <a:pt x="606" y="289"/>
                </a:lnTo>
                <a:lnTo>
                  <a:pt x="609" y="293"/>
                </a:lnTo>
                <a:lnTo>
                  <a:pt x="613" y="295"/>
                </a:lnTo>
                <a:lnTo>
                  <a:pt x="621" y="300"/>
                </a:lnTo>
                <a:lnTo>
                  <a:pt x="629" y="304"/>
                </a:lnTo>
                <a:lnTo>
                  <a:pt x="636" y="307"/>
                </a:lnTo>
                <a:lnTo>
                  <a:pt x="644" y="309"/>
                </a:lnTo>
                <a:lnTo>
                  <a:pt x="657" y="312"/>
                </a:lnTo>
                <a:lnTo>
                  <a:pt x="672" y="312"/>
                </a:lnTo>
                <a:lnTo>
                  <a:pt x="686" y="312"/>
                </a:lnTo>
                <a:lnTo>
                  <a:pt x="701" y="312"/>
                </a:lnTo>
                <a:lnTo>
                  <a:pt x="717" y="315"/>
                </a:lnTo>
                <a:lnTo>
                  <a:pt x="734" y="320"/>
                </a:lnTo>
                <a:lnTo>
                  <a:pt x="741" y="323"/>
                </a:lnTo>
                <a:lnTo>
                  <a:pt x="749" y="328"/>
                </a:lnTo>
                <a:lnTo>
                  <a:pt x="754" y="333"/>
                </a:lnTo>
                <a:lnTo>
                  <a:pt x="761" y="339"/>
                </a:lnTo>
                <a:lnTo>
                  <a:pt x="770" y="352"/>
                </a:lnTo>
                <a:lnTo>
                  <a:pt x="780" y="367"/>
                </a:lnTo>
                <a:lnTo>
                  <a:pt x="796" y="399"/>
                </a:lnTo>
                <a:lnTo>
                  <a:pt x="812" y="428"/>
                </a:lnTo>
                <a:lnTo>
                  <a:pt x="820" y="436"/>
                </a:lnTo>
                <a:lnTo>
                  <a:pt x="829" y="443"/>
                </a:lnTo>
                <a:lnTo>
                  <a:pt x="838" y="447"/>
                </a:lnTo>
                <a:lnTo>
                  <a:pt x="848" y="451"/>
                </a:lnTo>
                <a:lnTo>
                  <a:pt x="857" y="455"/>
                </a:lnTo>
                <a:lnTo>
                  <a:pt x="865" y="459"/>
                </a:lnTo>
                <a:lnTo>
                  <a:pt x="873" y="464"/>
                </a:lnTo>
                <a:lnTo>
                  <a:pt x="878" y="469"/>
                </a:lnTo>
                <a:lnTo>
                  <a:pt x="882" y="483"/>
                </a:lnTo>
                <a:lnTo>
                  <a:pt x="884" y="496"/>
                </a:lnTo>
                <a:lnTo>
                  <a:pt x="885" y="511"/>
                </a:lnTo>
                <a:lnTo>
                  <a:pt x="886" y="525"/>
                </a:lnTo>
                <a:lnTo>
                  <a:pt x="889" y="540"/>
                </a:lnTo>
                <a:lnTo>
                  <a:pt x="893" y="553"/>
                </a:lnTo>
                <a:lnTo>
                  <a:pt x="896" y="558"/>
                </a:lnTo>
                <a:lnTo>
                  <a:pt x="900" y="564"/>
                </a:lnTo>
                <a:lnTo>
                  <a:pt x="904" y="568"/>
                </a:lnTo>
                <a:lnTo>
                  <a:pt x="909" y="572"/>
                </a:lnTo>
                <a:lnTo>
                  <a:pt x="909" y="58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15"/>
          <p:cNvSpPr txBox="1"/>
          <p:nvPr>
            <p:custDataLst>
              <p:tags r:id="rId62"/>
            </p:custDataLst>
          </p:nvPr>
        </p:nvSpPr>
        <p:spPr>
          <a:xfrm>
            <a:off x="980924" y="4201719"/>
            <a:ext cx="710756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Петропавловск</a:t>
            </a:r>
          </a:p>
        </p:txBody>
      </p:sp>
      <p:sp>
        <p:nvSpPr>
          <p:cNvPr id="117" name="TextBox 116"/>
          <p:cNvSpPr txBox="1"/>
          <p:nvPr>
            <p:custDataLst>
              <p:tags r:id="rId63"/>
            </p:custDataLst>
          </p:nvPr>
        </p:nvSpPr>
        <p:spPr>
          <a:xfrm>
            <a:off x="2446544" y="4489244"/>
            <a:ext cx="397264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Барнаул</a:t>
            </a:r>
          </a:p>
        </p:txBody>
      </p:sp>
      <p:sp>
        <p:nvSpPr>
          <p:cNvPr id="118" name="Овал 117"/>
          <p:cNvSpPr/>
          <p:nvPr>
            <p:custDataLst>
              <p:tags r:id="rId64"/>
            </p:custDataLst>
          </p:nvPr>
        </p:nvSpPr>
        <p:spPr>
          <a:xfrm>
            <a:off x="2730023" y="4442385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TextBox 118"/>
          <p:cNvSpPr txBox="1"/>
          <p:nvPr>
            <p:custDataLst>
              <p:tags r:id="rId65"/>
            </p:custDataLst>
          </p:nvPr>
        </p:nvSpPr>
        <p:spPr>
          <a:xfrm>
            <a:off x="2104758" y="4909249"/>
            <a:ext cx="62677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ru-RU"/>
            </a:defPPr>
            <a:lvl1pPr algn="ctr" defTabSz="914400">
              <a:defRPr sz="1050">
                <a:solidFill>
                  <a:srgbClr val="5F5F5F"/>
                </a:solidFill>
                <a:latin typeface="Arial"/>
              </a:defRPr>
            </a:lvl1pPr>
          </a:lstStyle>
          <a:p>
            <a:r>
              <a:rPr lang="ru-RU" dirty="0"/>
              <a:t>Павлодар</a:t>
            </a:r>
          </a:p>
        </p:txBody>
      </p:sp>
      <p:sp>
        <p:nvSpPr>
          <p:cNvPr id="120" name="Овал 119"/>
          <p:cNvSpPr/>
          <p:nvPr>
            <p:custDataLst>
              <p:tags r:id="rId66"/>
            </p:custDataLst>
          </p:nvPr>
        </p:nvSpPr>
        <p:spPr>
          <a:xfrm>
            <a:off x="2302886" y="4716218"/>
            <a:ext cx="58670" cy="60151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Полилиния 120"/>
          <p:cNvSpPr/>
          <p:nvPr>
            <p:custDataLst>
              <p:tags r:id="rId67"/>
            </p:custDataLst>
          </p:nvPr>
        </p:nvSpPr>
        <p:spPr>
          <a:xfrm>
            <a:off x="1693980" y="3712794"/>
            <a:ext cx="417756" cy="385355"/>
          </a:xfrm>
          <a:custGeom>
            <a:avLst/>
            <a:gdLst>
              <a:gd name="connsiteX0" fmla="*/ 352425 w 353970"/>
              <a:gd name="connsiteY0" fmla="*/ 359569 h 359569"/>
              <a:gd name="connsiteX1" fmla="*/ 345282 w 353970"/>
              <a:gd name="connsiteY1" fmla="*/ 257175 h 359569"/>
              <a:gd name="connsiteX2" fmla="*/ 285750 w 353970"/>
              <a:gd name="connsiteY2" fmla="*/ 150019 h 359569"/>
              <a:gd name="connsiteX3" fmla="*/ 133350 w 353970"/>
              <a:gd name="connsiteY3" fmla="*/ 66675 h 359569"/>
              <a:gd name="connsiteX4" fmla="*/ 0 w 353970"/>
              <a:gd name="connsiteY4" fmla="*/ 0 h 35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70" h="359569">
                <a:moveTo>
                  <a:pt x="352425" y="359569"/>
                </a:moveTo>
                <a:cubicBezTo>
                  <a:pt x="354410" y="325834"/>
                  <a:pt x="356395" y="292100"/>
                  <a:pt x="345282" y="257175"/>
                </a:cubicBezTo>
                <a:cubicBezTo>
                  <a:pt x="334169" y="222250"/>
                  <a:pt x="321072" y="181769"/>
                  <a:pt x="285750" y="150019"/>
                </a:cubicBezTo>
                <a:cubicBezTo>
                  <a:pt x="250428" y="118269"/>
                  <a:pt x="180975" y="91678"/>
                  <a:pt x="133350" y="66675"/>
                </a:cubicBezTo>
                <a:cubicBezTo>
                  <a:pt x="85725" y="41672"/>
                  <a:pt x="42862" y="20836"/>
                  <a:pt x="0" y="0"/>
                </a:cubicBezTo>
              </a:path>
            </a:pathLst>
          </a:custGeom>
          <a:noFill/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TextBox 122"/>
          <p:cNvSpPr txBox="1"/>
          <p:nvPr>
            <p:custDataLst>
              <p:tags r:id="rId68"/>
            </p:custDataLst>
          </p:nvPr>
        </p:nvSpPr>
        <p:spPr>
          <a:xfrm>
            <a:off x="2820374" y="3824262"/>
            <a:ext cx="274522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000000"/>
                </a:solidFill>
                <a:latin typeface="Arial"/>
              </a:rPr>
              <a:t>Томск</a:t>
            </a:r>
          </a:p>
        </p:txBody>
      </p:sp>
      <p:sp>
        <p:nvSpPr>
          <p:cNvPr id="124" name="Овал 123"/>
          <p:cNvSpPr/>
          <p:nvPr>
            <p:custDataLst>
              <p:tags r:id="rId69"/>
            </p:custDataLst>
          </p:nvPr>
        </p:nvSpPr>
        <p:spPr>
          <a:xfrm>
            <a:off x="2845341" y="3972772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Полилиния 124"/>
          <p:cNvSpPr/>
          <p:nvPr>
            <p:custDataLst>
              <p:tags r:id="rId70"/>
            </p:custDataLst>
          </p:nvPr>
        </p:nvSpPr>
        <p:spPr>
          <a:xfrm>
            <a:off x="1337890" y="3806595"/>
            <a:ext cx="545991" cy="461802"/>
          </a:xfrm>
          <a:custGeom>
            <a:avLst/>
            <a:gdLst>
              <a:gd name="connsiteX0" fmla="*/ 0 w 699072"/>
              <a:gd name="connsiteY0" fmla="*/ 0 h 576719"/>
              <a:gd name="connsiteX1" fmla="*/ 285454 w 699072"/>
              <a:gd name="connsiteY1" fmla="*/ 396130 h 576719"/>
              <a:gd name="connsiteX2" fmla="*/ 699072 w 699072"/>
              <a:gd name="connsiteY2" fmla="*/ 576719 h 57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072" h="576719">
                <a:moveTo>
                  <a:pt x="0" y="0"/>
                </a:moveTo>
                <a:cubicBezTo>
                  <a:pt x="84471" y="150005"/>
                  <a:pt x="168942" y="300010"/>
                  <a:pt x="285454" y="396130"/>
                </a:cubicBezTo>
                <a:cubicBezTo>
                  <a:pt x="401966" y="492250"/>
                  <a:pt x="699072" y="576719"/>
                  <a:pt x="699072" y="576719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Овал 125"/>
          <p:cNvSpPr/>
          <p:nvPr>
            <p:custDataLst>
              <p:tags r:id="rId71"/>
            </p:custDataLst>
          </p:nvPr>
        </p:nvSpPr>
        <p:spPr>
          <a:xfrm>
            <a:off x="1854446" y="4207695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Овал 126"/>
          <p:cNvSpPr/>
          <p:nvPr>
            <p:custDataLst>
              <p:tags r:id="rId72"/>
            </p:custDataLst>
          </p:nvPr>
        </p:nvSpPr>
        <p:spPr>
          <a:xfrm>
            <a:off x="1281835" y="3773672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28" name="Скругленная соединительная линия 337"/>
          <p:cNvCxnSpPr>
            <a:endCxn id="15" idx="56"/>
          </p:cNvCxnSpPr>
          <p:nvPr>
            <p:custDataLst>
              <p:tags r:id="rId73"/>
            </p:custDataLst>
          </p:nvPr>
        </p:nvCxnSpPr>
        <p:spPr>
          <a:xfrm rot="16200000" flipH="1">
            <a:off x="2263580" y="4472601"/>
            <a:ext cx="558053" cy="120600"/>
          </a:xfrm>
          <a:prstGeom prst="curvedConnector4">
            <a:avLst>
              <a:gd name="adj1" fmla="val 8530"/>
              <a:gd name="adj2" fmla="val 33813"/>
            </a:avLst>
          </a:prstGeom>
          <a:noFill/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9" name="TextBox 128"/>
          <p:cNvSpPr txBox="1"/>
          <p:nvPr>
            <p:custDataLst>
              <p:tags r:id="rId74"/>
            </p:custDataLst>
          </p:nvPr>
        </p:nvSpPr>
        <p:spPr>
          <a:xfrm>
            <a:off x="1240065" y="4563561"/>
            <a:ext cx="44242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Астана</a:t>
            </a:r>
          </a:p>
        </p:txBody>
      </p:sp>
      <p:sp>
        <p:nvSpPr>
          <p:cNvPr id="130" name="Овал 129"/>
          <p:cNvSpPr/>
          <p:nvPr>
            <p:custDataLst>
              <p:tags r:id="rId75"/>
            </p:custDataLst>
          </p:nvPr>
        </p:nvSpPr>
        <p:spPr>
          <a:xfrm>
            <a:off x="1711571" y="4598220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Полилиния 130"/>
          <p:cNvSpPr/>
          <p:nvPr>
            <p:custDataLst>
              <p:tags r:id="rId76"/>
            </p:custDataLst>
          </p:nvPr>
        </p:nvSpPr>
        <p:spPr>
          <a:xfrm>
            <a:off x="2336463" y="4832350"/>
            <a:ext cx="285986" cy="692150"/>
          </a:xfrm>
          <a:custGeom>
            <a:avLst/>
            <a:gdLst>
              <a:gd name="connsiteX0" fmla="*/ 279737 w 285986"/>
              <a:gd name="connsiteY0" fmla="*/ 0 h 692150"/>
              <a:gd name="connsiteX1" fmla="*/ 267037 w 285986"/>
              <a:gd name="connsiteY1" fmla="*/ 120650 h 692150"/>
              <a:gd name="connsiteX2" fmla="*/ 120987 w 285986"/>
              <a:gd name="connsiteY2" fmla="*/ 260350 h 692150"/>
              <a:gd name="connsiteX3" fmla="*/ 337 w 285986"/>
              <a:gd name="connsiteY3" fmla="*/ 387350 h 692150"/>
              <a:gd name="connsiteX4" fmla="*/ 89237 w 285986"/>
              <a:gd name="connsiteY4" fmla="*/ 590550 h 692150"/>
              <a:gd name="connsiteX5" fmla="*/ 216237 w 285986"/>
              <a:gd name="connsiteY5" fmla="*/ 692150 h 692150"/>
              <a:gd name="connsiteX6" fmla="*/ 216237 w 285986"/>
              <a:gd name="connsiteY6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986" h="692150">
                <a:moveTo>
                  <a:pt x="279737" y="0"/>
                </a:moveTo>
                <a:cubicBezTo>
                  <a:pt x="286616" y="38629"/>
                  <a:pt x="293495" y="77258"/>
                  <a:pt x="267037" y="120650"/>
                </a:cubicBezTo>
                <a:cubicBezTo>
                  <a:pt x="240579" y="164042"/>
                  <a:pt x="165437" y="215900"/>
                  <a:pt x="120987" y="260350"/>
                </a:cubicBezTo>
                <a:cubicBezTo>
                  <a:pt x="76537" y="304800"/>
                  <a:pt x="5629" y="332317"/>
                  <a:pt x="337" y="387350"/>
                </a:cubicBezTo>
                <a:cubicBezTo>
                  <a:pt x="-4955" y="442383"/>
                  <a:pt x="53254" y="539750"/>
                  <a:pt x="89237" y="590550"/>
                </a:cubicBezTo>
                <a:cubicBezTo>
                  <a:pt x="125220" y="641350"/>
                  <a:pt x="216237" y="692150"/>
                  <a:pt x="216237" y="692150"/>
                </a:cubicBezTo>
                <a:lnTo>
                  <a:pt x="216237" y="692150"/>
                </a:lnTo>
              </a:path>
            </a:pathLst>
          </a:custGeom>
          <a:noFill/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олилиния 131"/>
          <p:cNvSpPr/>
          <p:nvPr>
            <p:custDataLst>
              <p:tags r:id="rId77"/>
            </p:custDataLst>
          </p:nvPr>
        </p:nvSpPr>
        <p:spPr>
          <a:xfrm>
            <a:off x="2040699" y="5226050"/>
            <a:ext cx="289751" cy="419100"/>
          </a:xfrm>
          <a:custGeom>
            <a:avLst/>
            <a:gdLst>
              <a:gd name="connsiteX0" fmla="*/ 289751 w 289751"/>
              <a:gd name="connsiteY0" fmla="*/ 0 h 419100"/>
              <a:gd name="connsiteX1" fmla="*/ 238951 w 289751"/>
              <a:gd name="connsiteY1" fmla="*/ 139700 h 419100"/>
              <a:gd name="connsiteX2" fmla="*/ 137351 w 289751"/>
              <a:gd name="connsiteY2" fmla="*/ 349250 h 419100"/>
              <a:gd name="connsiteX3" fmla="*/ 16701 w 289751"/>
              <a:gd name="connsiteY3" fmla="*/ 406400 h 419100"/>
              <a:gd name="connsiteX4" fmla="*/ 4001 w 289751"/>
              <a:gd name="connsiteY4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51" h="419100">
                <a:moveTo>
                  <a:pt x="289751" y="0"/>
                </a:moveTo>
                <a:cubicBezTo>
                  <a:pt x="277051" y="40746"/>
                  <a:pt x="264351" y="81492"/>
                  <a:pt x="238951" y="139700"/>
                </a:cubicBezTo>
                <a:cubicBezTo>
                  <a:pt x="213551" y="197908"/>
                  <a:pt x="174393" y="304800"/>
                  <a:pt x="137351" y="349250"/>
                </a:cubicBezTo>
                <a:cubicBezTo>
                  <a:pt x="100309" y="393700"/>
                  <a:pt x="38926" y="394758"/>
                  <a:pt x="16701" y="406400"/>
                </a:cubicBezTo>
                <a:cubicBezTo>
                  <a:pt x="-5524" y="418042"/>
                  <a:pt x="-762" y="418571"/>
                  <a:pt x="4001" y="419100"/>
                </a:cubicBezTo>
              </a:path>
            </a:pathLst>
          </a:custGeom>
          <a:noFill/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олилиния 132"/>
          <p:cNvSpPr/>
          <p:nvPr>
            <p:custDataLst>
              <p:tags r:id="rId78"/>
            </p:custDataLst>
          </p:nvPr>
        </p:nvSpPr>
        <p:spPr>
          <a:xfrm>
            <a:off x="1755075" y="4187044"/>
            <a:ext cx="343356" cy="1475202"/>
          </a:xfrm>
          <a:custGeom>
            <a:avLst/>
            <a:gdLst>
              <a:gd name="connsiteX0" fmla="*/ 343356 w 343356"/>
              <a:gd name="connsiteY0" fmla="*/ 9818 h 1475202"/>
              <a:gd name="connsiteX1" fmla="*/ 167510 w 343356"/>
              <a:gd name="connsiteY1" fmla="*/ 56710 h 1475202"/>
              <a:gd name="connsiteX2" fmla="*/ 3387 w 343356"/>
              <a:gd name="connsiteY2" fmla="*/ 443571 h 1475202"/>
              <a:gd name="connsiteX3" fmla="*/ 73725 w 343356"/>
              <a:gd name="connsiteY3" fmla="*/ 971110 h 1475202"/>
              <a:gd name="connsiteX4" fmla="*/ 273017 w 343356"/>
              <a:gd name="connsiteY4" fmla="*/ 1475202 h 147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356" h="1475202">
                <a:moveTo>
                  <a:pt x="343356" y="9818"/>
                </a:moveTo>
                <a:cubicBezTo>
                  <a:pt x="283763" y="-2882"/>
                  <a:pt x="224171" y="-15582"/>
                  <a:pt x="167510" y="56710"/>
                </a:cubicBezTo>
                <a:cubicBezTo>
                  <a:pt x="110849" y="129002"/>
                  <a:pt x="19018" y="291171"/>
                  <a:pt x="3387" y="443571"/>
                </a:cubicBezTo>
                <a:cubicBezTo>
                  <a:pt x="-12244" y="595971"/>
                  <a:pt x="28787" y="799172"/>
                  <a:pt x="73725" y="971110"/>
                </a:cubicBezTo>
                <a:cubicBezTo>
                  <a:pt x="118663" y="1143048"/>
                  <a:pt x="195840" y="1309125"/>
                  <a:pt x="273017" y="1475202"/>
                </a:cubicBezTo>
              </a:path>
            </a:pathLst>
          </a:custGeom>
          <a:noFill/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Полилиния 133"/>
          <p:cNvSpPr/>
          <p:nvPr>
            <p:custDataLst>
              <p:tags r:id="rId79"/>
            </p:custDataLst>
          </p:nvPr>
        </p:nvSpPr>
        <p:spPr>
          <a:xfrm>
            <a:off x="2766426" y="4017318"/>
            <a:ext cx="90488" cy="190500"/>
          </a:xfrm>
          <a:custGeom>
            <a:avLst/>
            <a:gdLst>
              <a:gd name="connsiteX0" fmla="*/ 0 w 90488"/>
              <a:gd name="connsiteY0" fmla="*/ 190500 h 190500"/>
              <a:gd name="connsiteX1" fmla="*/ 33338 w 90488"/>
              <a:gd name="connsiteY1" fmla="*/ 90488 h 190500"/>
              <a:gd name="connsiteX2" fmla="*/ 90488 w 90488"/>
              <a:gd name="connsiteY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88" h="190500">
                <a:moveTo>
                  <a:pt x="0" y="190500"/>
                </a:moveTo>
                <a:cubicBezTo>
                  <a:pt x="9128" y="156369"/>
                  <a:pt x="18257" y="122238"/>
                  <a:pt x="33338" y="90488"/>
                </a:cubicBezTo>
                <a:cubicBezTo>
                  <a:pt x="48419" y="58738"/>
                  <a:pt x="69453" y="29369"/>
                  <a:pt x="90488" y="0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Полилиния 134"/>
          <p:cNvSpPr/>
          <p:nvPr>
            <p:custDataLst>
              <p:tags r:id="rId80"/>
            </p:custDataLst>
          </p:nvPr>
        </p:nvSpPr>
        <p:spPr>
          <a:xfrm>
            <a:off x="2790239" y="4198293"/>
            <a:ext cx="152400" cy="42863"/>
          </a:xfrm>
          <a:custGeom>
            <a:avLst/>
            <a:gdLst>
              <a:gd name="connsiteX0" fmla="*/ 0 w 152400"/>
              <a:gd name="connsiteY0" fmla="*/ 42863 h 42863"/>
              <a:gd name="connsiteX1" fmla="*/ 85725 w 152400"/>
              <a:gd name="connsiteY1" fmla="*/ 28575 h 42863"/>
              <a:gd name="connsiteX2" fmla="*/ 152400 w 152400"/>
              <a:gd name="connsiteY2" fmla="*/ 0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42863">
                <a:moveTo>
                  <a:pt x="0" y="42863"/>
                </a:moveTo>
                <a:cubicBezTo>
                  <a:pt x="30162" y="39291"/>
                  <a:pt x="60325" y="35719"/>
                  <a:pt x="85725" y="28575"/>
                </a:cubicBezTo>
                <a:cubicBezTo>
                  <a:pt x="111125" y="21431"/>
                  <a:pt x="131762" y="10715"/>
                  <a:pt x="152400" y="0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Полилиния 135"/>
          <p:cNvSpPr/>
          <p:nvPr>
            <p:custDataLst>
              <p:tags r:id="rId81"/>
            </p:custDataLst>
          </p:nvPr>
        </p:nvSpPr>
        <p:spPr>
          <a:xfrm>
            <a:off x="2990264" y="3974456"/>
            <a:ext cx="481012" cy="161925"/>
          </a:xfrm>
          <a:custGeom>
            <a:avLst/>
            <a:gdLst>
              <a:gd name="connsiteX0" fmla="*/ 0 w 481012"/>
              <a:gd name="connsiteY0" fmla="*/ 161925 h 161925"/>
              <a:gd name="connsiteX1" fmla="*/ 47625 w 481012"/>
              <a:gd name="connsiteY1" fmla="*/ 85725 h 161925"/>
              <a:gd name="connsiteX2" fmla="*/ 119062 w 481012"/>
              <a:gd name="connsiteY2" fmla="*/ 61912 h 161925"/>
              <a:gd name="connsiteX3" fmla="*/ 204787 w 481012"/>
              <a:gd name="connsiteY3" fmla="*/ 38100 h 161925"/>
              <a:gd name="connsiteX4" fmla="*/ 352425 w 481012"/>
              <a:gd name="connsiteY4" fmla="*/ 14287 h 161925"/>
              <a:gd name="connsiteX5" fmla="*/ 447675 w 481012"/>
              <a:gd name="connsiteY5" fmla="*/ 4762 h 161925"/>
              <a:gd name="connsiteX6" fmla="*/ 481012 w 481012"/>
              <a:gd name="connsiteY6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12" h="161925">
                <a:moveTo>
                  <a:pt x="0" y="161925"/>
                </a:moveTo>
                <a:cubicBezTo>
                  <a:pt x="13890" y="132159"/>
                  <a:pt x="27781" y="102394"/>
                  <a:pt x="47625" y="85725"/>
                </a:cubicBezTo>
                <a:cubicBezTo>
                  <a:pt x="67469" y="69056"/>
                  <a:pt x="92868" y="69849"/>
                  <a:pt x="119062" y="61912"/>
                </a:cubicBezTo>
                <a:cubicBezTo>
                  <a:pt x="145256" y="53975"/>
                  <a:pt x="165893" y="46037"/>
                  <a:pt x="204787" y="38100"/>
                </a:cubicBezTo>
                <a:cubicBezTo>
                  <a:pt x="243681" y="30163"/>
                  <a:pt x="311944" y="19843"/>
                  <a:pt x="352425" y="14287"/>
                </a:cubicBezTo>
                <a:cubicBezTo>
                  <a:pt x="392906" y="8731"/>
                  <a:pt x="426244" y="7143"/>
                  <a:pt x="447675" y="4762"/>
                </a:cubicBezTo>
                <a:cubicBezTo>
                  <a:pt x="469106" y="2381"/>
                  <a:pt x="475059" y="1190"/>
                  <a:pt x="481012" y="0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7" name="TextBox 136"/>
          <p:cNvSpPr txBox="1"/>
          <p:nvPr>
            <p:custDataLst>
              <p:tags r:id="rId82"/>
            </p:custDataLst>
          </p:nvPr>
        </p:nvSpPr>
        <p:spPr>
          <a:xfrm>
            <a:off x="3131840" y="4293096"/>
            <a:ext cx="610786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000000"/>
                </a:solidFill>
                <a:latin typeface="Arial"/>
              </a:rPr>
              <a:t>Новосибирск</a:t>
            </a:r>
          </a:p>
        </p:txBody>
      </p:sp>
      <p:sp>
        <p:nvSpPr>
          <p:cNvPr id="138" name="TextBox 137"/>
          <p:cNvSpPr txBox="1"/>
          <p:nvPr>
            <p:custDataLst>
              <p:tags r:id="rId83"/>
            </p:custDataLst>
          </p:nvPr>
        </p:nvSpPr>
        <p:spPr>
          <a:xfrm>
            <a:off x="2134061" y="3988188"/>
            <a:ext cx="39389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200" b="1" dirty="0">
                <a:solidFill>
                  <a:srgbClr val="000000"/>
                </a:solidFill>
                <a:latin typeface="Arial"/>
              </a:rPr>
              <a:t>Омск</a:t>
            </a:r>
            <a:endParaRPr lang="ru-RU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Box 138"/>
          <p:cNvSpPr txBox="1"/>
          <p:nvPr>
            <p:custDataLst>
              <p:tags r:id="rId84"/>
            </p:custDataLst>
          </p:nvPr>
        </p:nvSpPr>
        <p:spPr>
          <a:xfrm>
            <a:off x="1803343" y="3650396"/>
            <a:ext cx="366443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000000"/>
                </a:solidFill>
                <a:latin typeface="Arial"/>
              </a:rPr>
              <a:t>Тюмень</a:t>
            </a:r>
          </a:p>
        </p:txBody>
      </p:sp>
      <p:sp>
        <p:nvSpPr>
          <p:cNvPr id="140" name="Овал 139"/>
          <p:cNvSpPr/>
          <p:nvPr>
            <p:custDataLst>
              <p:tags r:id="rId85"/>
            </p:custDataLst>
          </p:nvPr>
        </p:nvSpPr>
        <p:spPr>
          <a:xfrm>
            <a:off x="2065601" y="4095581"/>
            <a:ext cx="79657" cy="83783"/>
          </a:xfrm>
          <a:prstGeom prst="ellipse">
            <a:avLst/>
          </a:prstGeom>
          <a:solidFill>
            <a:srgbClr val="0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Овал 75"/>
          <p:cNvSpPr/>
          <p:nvPr>
            <p:custDataLst>
              <p:tags r:id="rId86"/>
            </p:custDataLst>
          </p:nvPr>
        </p:nvSpPr>
        <p:spPr>
          <a:xfrm>
            <a:off x="2727846" y="4247710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Овал 141"/>
          <p:cNvSpPr/>
          <p:nvPr>
            <p:custDataLst>
              <p:tags r:id="rId87"/>
            </p:custDataLst>
          </p:nvPr>
        </p:nvSpPr>
        <p:spPr>
          <a:xfrm>
            <a:off x="2935329" y="4159020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Полилиния 142"/>
          <p:cNvSpPr/>
          <p:nvPr>
            <p:custDataLst>
              <p:tags r:id="rId88"/>
            </p:custDataLst>
          </p:nvPr>
        </p:nvSpPr>
        <p:spPr>
          <a:xfrm>
            <a:off x="2140137" y="4130837"/>
            <a:ext cx="602575" cy="170879"/>
          </a:xfrm>
          <a:custGeom>
            <a:avLst/>
            <a:gdLst>
              <a:gd name="connsiteX0" fmla="*/ 0 w 771520"/>
              <a:gd name="connsiteY0" fmla="*/ 0 h 213402"/>
              <a:gd name="connsiteX1" fmla="*/ 771520 w 771520"/>
              <a:gd name="connsiteY1" fmla="*/ 166182 h 21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520" h="213402">
                <a:moveTo>
                  <a:pt x="0" y="0"/>
                </a:moveTo>
                <a:cubicBezTo>
                  <a:pt x="329379" y="145409"/>
                  <a:pt x="658759" y="290819"/>
                  <a:pt x="771520" y="166182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Полилиния 143"/>
          <p:cNvSpPr/>
          <p:nvPr>
            <p:custDataLst>
              <p:tags r:id="rId89"/>
            </p:custDataLst>
          </p:nvPr>
        </p:nvSpPr>
        <p:spPr>
          <a:xfrm>
            <a:off x="1768475" y="3762375"/>
            <a:ext cx="341003" cy="330200"/>
          </a:xfrm>
          <a:custGeom>
            <a:avLst/>
            <a:gdLst>
              <a:gd name="connsiteX0" fmla="*/ 333375 w 341003"/>
              <a:gd name="connsiteY0" fmla="*/ 330200 h 330200"/>
              <a:gd name="connsiteX1" fmla="*/ 339725 w 341003"/>
              <a:gd name="connsiteY1" fmla="*/ 250825 h 330200"/>
              <a:gd name="connsiteX2" fmla="*/ 311150 w 341003"/>
              <a:gd name="connsiteY2" fmla="*/ 161925 h 330200"/>
              <a:gd name="connsiteX3" fmla="*/ 244475 w 341003"/>
              <a:gd name="connsiteY3" fmla="*/ 82550 h 330200"/>
              <a:gd name="connsiteX4" fmla="*/ 111125 w 341003"/>
              <a:gd name="connsiteY4" fmla="*/ 28575 h 330200"/>
              <a:gd name="connsiteX5" fmla="*/ 0 w 341003"/>
              <a:gd name="connsiteY5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03" h="330200">
                <a:moveTo>
                  <a:pt x="333375" y="330200"/>
                </a:moveTo>
                <a:cubicBezTo>
                  <a:pt x="338402" y="304535"/>
                  <a:pt x="343429" y="278871"/>
                  <a:pt x="339725" y="250825"/>
                </a:cubicBezTo>
                <a:cubicBezTo>
                  <a:pt x="336021" y="222779"/>
                  <a:pt x="327025" y="189971"/>
                  <a:pt x="311150" y="161925"/>
                </a:cubicBezTo>
                <a:cubicBezTo>
                  <a:pt x="295275" y="133879"/>
                  <a:pt x="277812" y="104775"/>
                  <a:pt x="244475" y="82550"/>
                </a:cubicBezTo>
                <a:cubicBezTo>
                  <a:pt x="211138" y="60325"/>
                  <a:pt x="151871" y="42333"/>
                  <a:pt x="111125" y="28575"/>
                </a:cubicBezTo>
                <a:cubicBezTo>
                  <a:pt x="70379" y="14817"/>
                  <a:pt x="35189" y="7408"/>
                  <a:pt x="0" y="0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Freeform 134"/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4301418" y="3996487"/>
            <a:ext cx="348500" cy="645837"/>
          </a:xfrm>
          <a:custGeom>
            <a:avLst/>
            <a:gdLst>
              <a:gd name="T0" fmla="*/ 649 w 686"/>
              <a:gd name="T1" fmla="*/ 122 h 1216"/>
              <a:gd name="T2" fmla="*/ 615 w 686"/>
              <a:gd name="T3" fmla="*/ 22 h 1216"/>
              <a:gd name="T4" fmla="*/ 595 w 686"/>
              <a:gd name="T5" fmla="*/ 0 h 1216"/>
              <a:gd name="T6" fmla="*/ 567 w 686"/>
              <a:gd name="T7" fmla="*/ 7 h 1216"/>
              <a:gd name="T8" fmla="*/ 546 w 686"/>
              <a:gd name="T9" fmla="*/ 26 h 1216"/>
              <a:gd name="T10" fmla="*/ 529 w 686"/>
              <a:gd name="T11" fmla="*/ 78 h 1216"/>
              <a:gd name="T12" fmla="*/ 543 w 686"/>
              <a:gd name="T13" fmla="*/ 120 h 1216"/>
              <a:gd name="T14" fmla="*/ 559 w 686"/>
              <a:gd name="T15" fmla="*/ 163 h 1216"/>
              <a:gd name="T16" fmla="*/ 542 w 686"/>
              <a:gd name="T17" fmla="*/ 238 h 1216"/>
              <a:gd name="T18" fmla="*/ 517 w 686"/>
              <a:gd name="T19" fmla="*/ 314 h 1216"/>
              <a:gd name="T20" fmla="*/ 485 w 686"/>
              <a:gd name="T21" fmla="*/ 515 h 1216"/>
              <a:gd name="T22" fmla="*/ 428 w 686"/>
              <a:gd name="T23" fmla="*/ 595 h 1216"/>
              <a:gd name="T24" fmla="*/ 425 w 686"/>
              <a:gd name="T25" fmla="*/ 632 h 1216"/>
              <a:gd name="T26" fmla="*/ 418 w 686"/>
              <a:gd name="T27" fmla="*/ 671 h 1216"/>
              <a:gd name="T28" fmla="*/ 396 w 686"/>
              <a:gd name="T29" fmla="*/ 692 h 1216"/>
              <a:gd name="T30" fmla="*/ 356 w 686"/>
              <a:gd name="T31" fmla="*/ 763 h 1216"/>
              <a:gd name="T32" fmla="*/ 309 w 686"/>
              <a:gd name="T33" fmla="*/ 860 h 1216"/>
              <a:gd name="T34" fmla="*/ 249 w 686"/>
              <a:gd name="T35" fmla="*/ 953 h 1216"/>
              <a:gd name="T36" fmla="*/ 197 w 686"/>
              <a:gd name="T37" fmla="*/ 1035 h 1216"/>
              <a:gd name="T38" fmla="*/ 134 w 686"/>
              <a:gd name="T39" fmla="*/ 1087 h 1216"/>
              <a:gd name="T40" fmla="*/ 13 w 686"/>
              <a:gd name="T41" fmla="*/ 1168 h 1216"/>
              <a:gd name="T42" fmla="*/ 0 w 686"/>
              <a:gd name="T43" fmla="*/ 1192 h 1216"/>
              <a:gd name="T44" fmla="*/ 16 w 686"/>
              <a:gd name="T45" fmla="*/ 1209 h 1216"/>
              <a:gd name="T46" fmla="*/ 65 w 686"/>
              <a:gd name="T47" fmla="*/ 1216 h 1216"/>
              <a:gd name="T48" fmla="*/ 141 w 686"/>
              <a:gd name="T49" fmla="*/ 1209 h 1216"/>
              <a:gd name="T50" fmla="*/ 230 w 686"/>
              <a:gd name="T51" fmla="*/ 1177 h 1216"/>
              <a:gd name="T52" fmla="*/ 306 w 686"/>
              <a:gd name="T53" fmla="*/ 1124 h 1216"/>
              <a:gd name="T54" fmla="*/ 337 w 686"/>
              <a:gd name="T55" fmla="*/ 1080 h 1216"/>
              <a:gd name="T56" fmla="*/ 348 w 686"/>
              <a:gd name="T57" fmla="*/ 1040 h 1216"/>
              <a:gd name="T58" fmla="*/ 349 w 686"/>
              <a:gd name="T59" fmla="*/ 976 h 1216"/>
              <a:gd name="T60" fmla="*/ 356 w 686"/>
              <a:gd name="T61" fmla="*/ 936 h 1216"/>
              <a:gd name="T62" fmla="*/ 386 w 686"/>
              <a:gd name="T63" fmla="*/ 923 h 1216"/>
              <a:gd name="T64" fmla="*/ 420 w 686"/>
              <a:gd name="T65" fmla="*/ 888 h 1216"/>
              <a:gd name="T66" fmla="*/ 457 w 686"/>
              <a:gd name="T67" fmla="*/ 832 h 1216"/>
              <a:gd name="T68" fmla="*/ 522 w 686"/>
              <a:gd name="T69" fmla="*/ 796 h 1216"/>
              <a:gd name="T70" fmla="*/ 559 w 686"/>
              <a:gd name="T71" fmla="*/ 768 h 1216"/>
              <a:gd name="T72" fmla="*/ 567 w 686"/>
              <a:gd name="T73" fmla="*/ 725 h 1216"/>
              <a:gd name="T74" fmla="*/ 574 w 686"/>
              <a:gd name="T75" fmla="*/ 697 h 1216"/>
              <a:gd name="T76" fmla="*/ 641 w 686"/>
              <a:gd name="T77" fmla="*/ 620 h 1216"/>
              <a:gd name="T78" fmla="*/ 661 w 686"/>
              <a:gd name="T79" fmla="*/ 579 h 1216"/>
              <a:gd name="T80" fmla="*/ 658 w 686"/>
              <a:gd name="T81" fmla="*/ 555 h 1216"/>
              <a:gd name="T82" fmla="*/ 643 w 686"/>
              <a:gd name="T83" fmla="*/ 547 h 1216"/>
              <a:gd name="T84" fmla="*/ 601 w 686"/>
              <a:gd name="T85" fmla="*/ 538 h 1216"/>
              <a:gd name="T86" fmla="*/ 609 w 686"/>
              <a:gd name="T87" fmla="*/ 498 h 1216"/>
              <a:gd name="T88" fmla="*/ 621 w 686"/>
              <a:gd name="T89" fmla="*/ 498 h 1216"/>
              <a:gd name="T90" fmla="*/ 635 w 686"/>
              <a:gd name="T91" fmla="*/ 494 h 1216"/>
              <a:gd name="T92" fmla="*/ 659 w 686"/>
              <a:gd name="T93" fmla="*/ 479 h 1216"/>
              <a:gd name="T94" fmla="*/ 682 w 686"/>
              <a:gd name="T95" fmla="*/ 426 h 1216"/>
              <a:gd name="T96" fmla="*/ 683 w 686"/>
              <a:gd name="T97" fmla="*/ 380 h 1216"/>
              <a:gd name="T98" fmla="*/ 658 w 686"/>
              <a:gd name="T99" fmla="*/ 300 h 1216"/>
              <a:gd name="T100" fmla="*/ 639 w 686"/>
              <a:gd name="T101" fmla="*/ 266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86" h="1216">
                <a:moveTo>
                  <a:pt x="637" y="266"/>
                </a:moveTo>
                <a:lnTo>
                  <a:pt x="655" y="151"/>
                </a:lnTo>
                <a:lnTo>
                  <a:pt x="654" y="140"/>
                </a:lnTo>
                <a:lnTo>
                  <a:pt x="649" y="122"/>
                </a:lnTo>
                <a:lnTo>
                  <a:pt x="642" y="98"/>
                </a:lnTo>
                <a:lnTo>
                  <a:pt x="634" y="71"/>
                </a:lnTo>
                <a:lnTo>
                  <a:pt x="625" y="44"/>
                </a:lnTo>
                <a:lnTo>
                  <a:pt x="615" y="22"/>
                </a:lnTo>
                <a:lnTo>
                  <a:pt x="610" y="12"/>
                </a:lnTo>
                <a:lnTo>
                  <a:pt x="605" y="6"/>
                </a:lnTo>
                <a:lnTo>
                  <a:pt x="599" y="2"/>
                </a:lnTo>
                <a:lnTo>
                  <a:pt x="595" y="0"/>
                </a:lnTo>
                <a:lnTo>
                  <a:pt x="587" y="0"/>
                </a:lnTo>
                <a:lnTo>
                  <a:pt x="581" y="2"/>
                </a:lnTo>
                <a:lnTo>
                  <a:pt x="573" y="4"/>
                </a:lnTo>
                <a:lnTo>
                  <a:pt x="567" y="7"/>
                </a:lnTo>
                <a:lnTo>
                  <a:pt x="561" y="11"/>
                </a:lnTo>
                <a:lnTo>
                  <a:pt x="555" y="15"/>
                </a:lnTo>
                <a:lnTo>
                  <a:pt x="550" y="20"/>
                </a:lnTo>
                <a:lnTo>
                  <a:pt x="546" y="26"/>
                </a:lnTo>
                <a:lnTo>
                  <a:pt x="539" y="38"/>
                </a:lnTo>
                <a:lnTo>
                  <a:pt x="533" y="51"/>
                </a:lnTo>
                <a:lnTo>
                  <a:pt x="530" y="64"/>
                </a:lnTo>
                <a:lnTo>
                  <a:pt x="529" y="78"/>
                </a:lnTo>
                <a:lnTo>
                  <a:pt x="530" y="91"/>
                </a:lnTo>
                <a:lnTo>
                  <a:pt x="534" y="102"/>
                </a:lnTo>
                <a:lnTo>
                  <a:pt x="538" y="111"/>
                </a:lnTo>
                <a:lnTo>
                  <a:pt x="543" y="120"/>
                </a:lnTo>
                <a:lnTo>
                  <a:pt x="550" y="130"/>
                </a:lnTo>
                <a:lnTo>
                  <a:pt x="554" y="139"/>
                </a:lnTo>
                <a:lnTo>
                  <a:pt x="558" y="150"/>
                </a:lnTo>
                <a:lnTo>
                  <a:pt x="559" y="163"/>
                </a:lnTo>
                <a:lnTo>
                  <a:pt x="558" y="174"/>
                </a:lnTo>
                <a:lnTo>
                  <a:pt x="554" y="191"/>
                </a:lnTo>
                <a:lnTo>
                  <a:pt x="549" y="214"/>
                </a:lnTo>
                <a:lnTo>
                  <a:pt x="542" y="238"/>
                </a:lnTo>
                <a:lnTo>
                  <a:pt x="535" y="263"/>
                </a:lnTo>
                <a:lnTo>
                  <a:pt x="529" y="284"/>
                </a:lnTo>
                <a:lnTo>
                  <a:pt x="522" y="303"/>
                </a:lnTo>
                <a:lnTo>
                  <a:pt x="517" y="314"/>
                </a:lnTo>
                <a:lnTo>
                  <a:pt x="517" y="464"/>
                </a:lnTo>
                <a:lnTo>
                  <a:pt x="506" y="483"/>
                </a:lnTo>
                <a:lnTo>
                  <a:pt x="496" y="499"/>
                </a:lnTo>
                <a:lnTo>
                  <a:pt x="485" y="515"/>
                </a:lnTo>
                <a:lnTo>
                  <a:pt x="474" y="528"/>
                </a:lnTo>
                <a:lnTo>
                  <a:pt x="454" y="555"/>
                </a:lnTo>
                <a:lnTo>
                  <a:pt x="433" y="584"/>
                </a:lnTo>
                <a:lnTo>
                  <a:pt x="428" y="595"/>
                </a:lnTo>
                <a:lnTo>
                  <a:pt x="425" y="605"/>
                </a:lnTo>
                <a:lnTo>
                  <a:pt x="424" y="615"/>
                </a:lnTo>
                <a:lnTo>
                  <a:pt x="425" y="623"/>
                </a:lnTo>
                <a:lnTo>
                  <a:pt x="425" y="632"/>
                </a:lnTo>
                <a:lnTo>
                  <a:pt x="425" y="641"/>
                </a:lnTo>
                <a:lnTo>
                  <a:pt x="424" y="652"/>
                </a:lnTo>
                <a:lnTo>
                  <a:pt x="421" y="663"/>
                </a:lnTo>
                <a:lnTo>
                  <a:pt x="418" y="671"/>
                </a:lnTo>
                <a:lnTo>
                  <a:pt x="413" y="677"/>
                </a:lnTo>
                <a:lnTo>
                  <a:pt x="408" y="683"/>
                </a:lnTo>
                <a:lnTo>
                  <a:pt x="402" y="687"/>
                </a:lnTo>
                <a:lnTo>
                  <a:pt x="396" y="692"/>
                </a:lnTo>
                <a:lnTo>
                  <a:pt x="389" y="699"/>
                </a:lnTo>
                <a:lnTo>
                  <a:pt x="384" y="707"/>
                </a:lnTo>
                <a:lnTo>
                  <a:pt x="378" y="716"/>
                </a:lnTo>
                <a:lnTo>
                  <a:pt x="356" y="763"/>
                </a:lnTo>
                <a:lnTo>
                  <a:pt x="338" y="803"/>
                </a:lnTo>
                <a:lnTo>
                  <a:pt x="330" y="821"/>
                </a:lnTo>
                <a:lnTo>
                  <a:pt x="320" y="840"/>
                </a:lnTo>
                <a:lnTo>
                  <a:pt x="309" y="860"/>
                </a:lnTo>
                <a:lnTo>
                  <a:pt x="294" y="879"/>
                </a:lnTo>
                <a:lnTo>
                  <a:pt x="277" y="904"/>
                </a:lnTo>
                <a:lnTo>
                  <a:pt x="262" y="929"/>
                </a:lnTo>
                <a:lnTo>
                  <a:pt x="249" y="953"/>
                </a:lnTo>
                <a:lnTo>
                  <a:pt x="236" y="977"/>
                </a:lnTo>
                <a:lnTo>
                  <a:pt x="221" y="1000"/>
                </a:lnTo>
                <a:lnTo>
                  <a:pt x="206" y="1023"/>
                </a:lnTo>
                <a:lnTo>
                  <a:pt x="197" y="1035"/>
                </a:lnTo>
                <a:lnTo>
                  <a:pt x="189" y="1045"/>
                </a:lnTo>
                <a:lnTo>
                  <a:pt x="178" y="1056"/>
                </a:lnTo>
                <a:lnTo>
                  <a:pt x="168" y="1065"/>
                </a:lnTo>
                <a:lnTo>
                  <a:pt x="134" y="1087"/>
                </a:lnTo>
                <a:lnTo>
                  <a:pt x="77" y="1121"/>
                </a:lnTo>
                <a:lnTo>
                  <a:pt x="48" y="1141"/>
                </a:lnTo>
                <a:lnTo>
                  <a:pt x="22" y="1158"/>
                </a:lnTo>
                <a:lnTo>
                  <a:pt x="13" y="1168"/>
                </a:lnTo>
                <a:lnTo>
                  <a:pt x="5" y="1174"/>
                </a:lnTo>
                <a:lnTo>
                  <a:pt x="1" y="1181"/>
                </a:lnTo>
                <a:lnTo>
                  <a:pt x="0" y="1186"/>
                </a:lnTo>
                <a:lnTo>
                  <a:pt x="0" y="1192"/>
                </a:lnTo>
                <a:lnTo>
                  <a:pt x="1" y="1196"/>
                </a:lnTo>
                <a:lnTo>
                  <a:pt x="4" y="1200"/>
                </a:lnTo>
                <a:lnTo>
                  <a:pt x="8" y="1204"/>
                </a:lnTo>
                <a:lnTo>
                  <a:pt x="16" y="1209"/>
                </a:lnTo>
                <a:lnTo>
                  <a:pt x="26" y="1213"/>
                </a:lnTo>
                <a:lnTo>
                  <a:pt x="40" y="1214"/>
                </a:lnTo>
                <a:lnTo>
                  <a:pt x="53" y="1216"/>
                </a:lnTo>
                <a:lnTo>
                  <a:pt x="65" y="1216"/>
                </a:lnTo>
                <a:lnTo>
                  <a:pt x="77" y="1216"/>
                </a:lnTo>
                <a:lnTo>
                  <a:pt x="97" y="1216"/>
                </a:lnTo>
                <a:lnTo>
                  <a:pt x="118" y="1213"/>
                </a:lnTo>
                <a:lnTo>
                  <a:pt x="141" y="1209"/>
                </a:lnTo>
                <a:lnTo>
                  <a:pt x="162" y="1204"/>
                </a:lnTo>
                <a:lnTo>
                  <a:pt x="185" y="1196"/>
                </a:lnTo>
                <a:lnTo>
                  <a:pt x="208" y="1188"/>
                </a:lnTo>
                <a:lnTo>
                  <a:pt x="230" y="1177"/>
                </a:lnTo>
                <a:lnTo>
                  <a:pt x="252" y="1166"/>
                </a:lnTo>
                <a:lnTo>
                  <a:pt x="272" y="1153"/>
                </a:lnTo>
                <a:lnTo>
                  <a:pt x="290" y="1139"/>
                </a:lnTo>
                <a:lnTo>
                  <a:pt x="306" y="1124"/>
                </a:lnTo>
                <a:lnTo>
                  <a:pt x="321" y="1107"/>
                </a:lnTo>
                <a:lnTo>
                  <a:pt x="326" y="1099"/>
                </a:lnTo>
                <a:lnTo>
                  <a:pt x="332" y="1089"/>
                </a:lnTo>
                <a:lnTo>
                  <a:pt x="337" y="1080"/>
                </a:lnTo>
                <a:lnTo>
                  <a:pt x="341" y="1071"/>
                </a:lnTo>
                <a:lnTo>
                  <a:pt x="344" y="1061"/>
                </a:lnTo>
                <a:lnTo>
                  <a:pt x="346" y="1051"/>
                </a:lnTo>
                <a:lnTo>
                  <a:pt x="348" y="1040"/>
                </a:lnTo>
                <a:lnTo>
                  <a:pt x="349" y="1029"/>
                </a:lnTo>
                <a:lnTo>
                  <a:pt x="349" y="1007"/>
                </a:lnTo>
                <a:lnTo>
                  <a:pt x="349" y="989"/>
                </a:lnTo>
                <a:lnTo>
                  <a:pt x="349" y="976"/>
                </a:lnTo>
                <a:lnTo>
                  <a:pt x="349" y="964"/>
                </a:lnTo>
                <a:lnTo>
                  <a:pt x="349" y="951"/>
                </a:lnTo>
                <a:lnTo>
                  <a:pt x="352" y="941"/>
                </a:lnTo>
                <a:lnTo>
                  <a:pt x="356" y="936"/>
                </a:lnTo>
                <a:lnTo>
                  <a:pt x="361" y="932"/>
                </a:lnTo>
                <a:lnTo>
                  <a:pt x="368" y="931"/>
                </a:lnTo>
                <a:lnTo>
                  <a:pt x="377" y="927"/>
                </a:lnTo>
                <a:lnTo>
                  <a:pt x="386" y="923"/>
                </a:lnTo>
                <a:lnTo>
                  <a:pt x="397" y="915"/>
                </a:lnTo>
                <a:lnTo>
                  <a:pt x="405" y="908"/>
                </a:lnTo>
                <a:lnTo>
                  <a:pt x="413" y="899"/>
                </a:lnTo>
                <a:lnTo>
                  <a:pt x="420" y="888"/>
                </a:lnTo>
                <a:lnTo>
                  <a:pt x="425" y="877"/>
                </a:lnTo>
                <a:lnTo>
                  <a:pt x="436" y="857"/>
                </a:lnTo>
                <a:lnTo>
                  <a:pt x="445" y="843"/>
                </a:lnTo>
                <a:lnTo>
                  <a:pt x="457" y="832"/>
                </a:lnTo>
                <a:lnTo>
                  <a:pt x="469" y="824"/>
                </a:lnTo>
                <a:lnTo>
                  <a:pt x="482" y="816"/>
                </a:lnTo>
                <a:lnTo>
                  <a:pt x="496" y="808"/>
                </a:lnTo>
                <a:lnTo>
                  <a:pt x="522" y="796"/>
                </a:lnTo>
                <a:lnTo>
                  <a:pt x="547" y="783"/>
                </a:lnTo>
                <a:lnTo>
                  <a:pt x="553" y="779"/>
                </a:lnTo>
                <a:lnTo>
                  <a:pt x="557" y="773"/>
                </a:lnTo>
                <a:lnTo>
                  <a:pt x="559" y="768"/>
                </a:lnTo>
                <a:lnTo>
                  <a:pt x="562" y="761"/>
                </a:lnTo>
                <a:lnTo>
                  <a:pt x="565" y="749"/>
                </a:lnTo>
                <a:lnTo>
                  <a:pt x="566" y="737"/>
                </a:lnTo>
                <a:lnTo>
                  <a:pt x="567" y="725"/>
                </a:lnTo>
                <a:lnTo>
                  <a:pt x="569" y="713"/>
                </a:lnTo>
                <a:lnTo>
                  <a:pt x="570" y="708"/>
                </a:lnTo>
                <a:lnTo>
                  <a:pt x="571" y="703"/>
                </a:lnTo>
                <a:lnTo>
                  <a:pt x="574" y="697"/>
                </a:lnTo>
                <a:lnTo>
                  <a:pt x="577" y="692"/>
                </a:lnTo>
                <a:lnTo>
                  <a:pt x="601" y="668"/>
                </a:lnTo>
                <a:lnTo>
                  <a:pt x="629" y="637"/>
                </a:lnTo>
                <a:lnTo>
                  <a:pt x="641" y="620"/>
                </a:lnTo>
                <a:lnTo>
                  <a:pt x="651" y="603"/>
                </a:lnTo>
                <a:lnTo>
                  <a:pt x="655" y="595"/>
                </a:lnTo>
                <a:lnTo>
                  <a:pt x="659" y="587"/>
                </a:lnTo>
                <a:lnTo>
                  <a:pt x="661" y="579"/>
                </a:lnTo>
                <a:lnTo>
                  <a:pt x="662" y="572"/>
                </a:lnTo>
                <a:lnTo>
                  <a:pt x="661" y="566"/>
                </a:lnTo>
                <a:lnTo>
                  <a:pt x="659" y="559"/>
                </a:lnTo>
                <a:lnTo>
                  <a:pt x="658" y="555"/>
                </a:lnTo>
                <a:lnTo>
                  <a:pt x="654" y="552"/>
                </a:lnTo>
                <a:lnTo>
                  <a:pt x="651" y="550"/>
                </a:lnTo>
                <a:lnTo>
                  <a:pt x="647" y="548"/>
                </a:lnTo>
                <a:lnTo>
                  <a:pt x="643" y="547"/>
                </a:lnTo>
                <a:lnTo>
                  <a:pt x="638" y="547"/>
                </a:lnTo>
                <a:lnTo>
                  <a:pt x="618" y="551"/>
                </a:lnTo>
                <a:lnTo>
                  <a:pt x="601" y="554"/>
                </a:lnTo>
                <a:lnTo>
                  <a:pt x="601" y="538"/>
                </a:lnTo>
                <a:lnTo>
                  <a:pt x="601" y="522"/>
                </a:lnTo>
                <a:lnTo>
                  <a:pt x="601" y="507"/>
                </a:lnTo>
                <a:lnTo>
                  <a:pt x="601" y="494"/>
                </a:lnTo>
                <a:lnTo>
                  <a:pt x="609" y="498"/>
                </a:lnTo>
                <a:lnTo>
                  <a:pt x="614" y="499"/>
                </a:lnTo>
                <a:lnTo>
                  <a:pt x="617" y="499"/>
                </a:lnTo>
                <a:lnTo>
                  <a:pt x="618" y="499"/>
                </a:lnTo>
                <a:lnTo>
                  <a:pt x="621" y="498"/>
                </a:lnTo>
                <a:lnTo>
                  <a:pt x="622" y="495"/>
                </a:lnTo>
                <a:lnTo>
                  <a:pt x="626" y="495"/>
                </a:lnTo>
                <a:lnTo>
                  <a:pt x="631" y="494"/>
                </a:lnTo>
                <a:lnTo>
                  <a:pt x="635" y="494"/>
                </a:lnTo>
                <a:lnTo>
                  <a:pt x="641" y="492"/>
                </a:lnTo>
                <a:lnTo>
                  <a:pt x="645" y="490"/>
                </a:lnTo>
                <a:lnTo>
                  <a:pt x="650" y="487"/>
                </a:lnTo>
                <a:lnTo>
                  <a:pt x="659" y="479"/>
                </a:lnTo>
                <a:lnTo>
                  <a:pt x="667" y="467"/>
                </a:lnTo>
                <a:lnTo>
                  <a:pt x="674" y="454"/>
                </a:lnTo>
                <a:lnTo>
                  <a:pt x="681" y="435"/>
                </a:lnTo>
                <a:lnTo>
                  <a:pt x="682" y="426"/>
                </a:lnTo>
                <a:lnTo>
                  <a:pt x="685" y="415"/>
                </a:lnTo>
                <a:lnTo>
                  <a:pt x="685" y="403"/>
                </a:lnTo>
                <a:lnTo>
                  <a:pt x="686" y="391"/>
                </a:lnTo>
                <a:lnTo>
                  <a:pt x="683" y="380"/>
                </a:lnTo>
                <a:lnTo>
                  <a:pt x="679" y="364"/>
                </a:lnTo>
                <a:lnTo>
                  <a:pt x="674" y="343"/>
                </a:lnTo>
                <a:lnTo>
                  <a:pt x="666" y="322"/>
                </a:lnTo>
                <a:lnTo>
                  <a:pt x="658" y="300"/>
                </a:lnTo>
                <a:lnTo>
                  <a:pt x="650" y="282"/>
                </a:lnTo>
                <a:lnTo>
                  <a:pt x="646" y="275"/>
                </a:lnTo>
                <a:lnTo>
                  <a:pt x="643" y="270"/>
                </a:lnTo>
                <a:lnTo>
                  <a:pt x="639" y="266"/>
                </a:lnTo>
                <a:lnTo>
                  <a:pt x="637" y="266"/>
                </a:lnTo>
                <a:close/>
              </a:path>
            </a:pathLst>
          </a:custGeom>
          <a:solidFill>
            <a:srgbClr val="75C5F0"/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Полилиния 145"/>
          <p:cNvSpPr/>
          <p:nvPr>
            <p:custDataLst>
              <p:tags r:id="rId91"/>
            </p:custDataLst>
          </p:nvPr>
        </p:nvSpPr>
        <p:spPr>
          <a:xfrm>
            <a:off x="3547476" y="3998268"/>
            <a:ext cx="681038" cy="404813"/>
          </a:xfrm>
          <a:custGeom>
            <a:avLst/>
            <a:gdLst>
              <a:gd name="connsiteX0" fmla="*/ 0 w 681038"/>
              <a:gd name="connsiteY0" fmla="*/ 0 h 404813"/>
              <a:gd name="connsiteX1" fmla="*/ 128588 w 681038"/>
              <a:gd name="connsiteY1" fmla="*/ 47625 h 404813"/>
              <a:gd name="connsiteX2" fmla="*/ 266700 w 681038"/>
              <a:gd name="connsiteY2" fmla="*/ 109538 h 404813"/>
              <a:gd name="connsiteX3" fmla="*/ 428625 w 681038"/>
              <a:gd name="connsiteY3" fmla="*/ 195263 h 404813"/>
              <a:gd name="connsiteX4" fmla="*/ 538163 w 681038"/>
              <a:gd name="connsiteY4" fmla="*/ 285750 h 404813"/>
              <a:gd name="connsiteX5" fmla="*/ 681038 w 681038"/>
              <a:gd name="connsiteY5" fmla="*/ 404813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038" h="404813">
                <a:moveTo>
                  <a:pt x="0" y="0"/>
                </a:moveTo>
                <a:cubicBezTo>
                  <a:pt x="42069" y="14684"/>
                  <a:pt x="84138" y="29369"/>
                  <a:pt x="128588" y="47625"/>
                </a:cubicBezTo>
                <a:cubicBezTo>
                  <a:pt x="173038" y="65881"/>
                  <a:pt x="216694" y="84932"/>
                  <a:pt x="266700" y="109538"/>
                </a:cubicBezTo>
                <a:cubicBezTo>
                  <a:pt x="316706" y="134144"/>
                  <a:pt x="383381" y="165894"/>
                  <a:pt x="428625" y="195263"/>
                </a:cubicBezTo>
                <a:cubicBezTo>
                  <a:pt x="473869" y="224632"/>
                  <a:pt x="538163" y="285750"/>
                  <a:pt x="538163" y="285750"/>
                </a:cubicBezTo>
                <a:lnTo>
                  <a:pt x="681038" y="404813"/>
                </a:ln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TextBox 146"/>
          <p:cNvSpPr txBox="1"/>
          <p:nvPr>
            <p:custDataLst>
              <p:tags r:id="rId92"/>
            </p:custDataLst>
          </p:nvPr>
        </p:nvSpPr>
        <p:spPr>
          <a:xfrm>
            <a:off x="4247109" y="4187044"/>
            <a:ext cx="364960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Иркутск</a:t>
            </a:r>
          </a:p>
        </p:txBody>
      </p:sp>
      <p:sp>
        <p:nvSpPr>
          <p:cNvPr id="148" name="TextBox 147"/>
          <p:cNvSpPr txBox="1"/>
          <p:nvPr>
            <p:custDataLst>
              <p:tags r:id="rId93"/>
            </p:custDataLst>
          </p:nvPr>
        </p:nvSpPr>
        <p:spPr>
          <a:xfrm>
            <a:off x="3603700" y="3888508"/>
            <a:ext cx="540008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000000"/>
                </a:solidFill>
                <a:latin typeface="Arial"/>
              </a:rPr>
              <a:t>Красноярск</a:t>
            </a:r>
          </a:p>
        </p:txBody>
      </p:sp>
      <p:sp>
        <p:nvSpPr>
          <p:cNvPr id="149" name="Овал 148"/>
          <p:cNvSpPr/>
          <p:nvPr>
            <p:custDataLst>
              <p:tags r:id="rId94"/>
            </p:custDataLst>
          </p:nvPr>
        </p:nvSpPr>
        <p:spPr>
          <a:xfrm>
            <a:off x="4219785" y="4425337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Овал 149"/>
          <p:cNvSpPr/>
          <p:nvPr>
            <p:custDataLst>
              <p:tags r:id="rId95"/>
            </p:custDataLst>
          </p:nvPr>
        </p:nvSpPr>
        <p:spPr>
          <a:xfrm>
            <a:off x="3480446" y="3970590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TextBox 150"/>
          <p:cNvSpPr txBox="1"/>
          <p:nvPr>
            <p:custDataLst>
              <p:tags r:id="rId96"/>
            </p:custDataLst>
          </p:nvPr>
        </p:nvSpPr>
        <p:spPr>
          <a:xfrm>
            <a:off x="3059832" y="4149080"/>
            <a:ext cx="62036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latin typeface="Arial"/>
              </a:rPr>
              <a:t>Кемерово</a:t>
            </a:r>
          </a:p>
        </p:txBody>
      </p:sp>
      <p:sp>
        <p:nvSpPr>
          <p:cNvPr id="152" name="Овал 151"/>
          <p:cNvSpPr/>
          <p:nvPr>
            <p:custDataLst>
              <p:tags r:id="rId97"/>
            </p:custDataLst>
          </p:nvPr>
        </p:nvSpPr>
        <p:spPr>
          <a:xfrm>
            <a:off x="3469163" y="3970358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Freeform 120"/>
          <p:cNvSpPr>
            <a:spLocks/>
          </p:cNvSpPr>
          <p:nvPr>
            <p:custDataLst>
              <p:tags r:id="rId98"/>
            </p:custDataLst>
          </p:nvPr>
        </p:nvSpPr>
        <p:spPr bwMode="auto">
          <a:xfrm>
            <a:off x="759989" y="3135952"/>
            <a:ext cx="273823" cy="347355"/>
          </a:xfrm>
          <a:custGeom>
            <a:avLst/>
            <a:gdLst>
              <a:gd name="T0" fmla="*/ 277 w 543"/>
              <a:gd name="T1" fmla="*/ 647 h 650"/>
              <a:gd name="T2" fmla="*/ 311 w 543"/>
              <a:gd name="T3" fmla="*/ 643 h 650"/>
              <a:gd name="T4" fmla="*/ 340 w 543"/>
              <a:gd name="T5" fmla="*/ 631 h 650"/>
              <a:gd name="T6" fmla="*/ 393 w 543"/>
              <a:gd name="T7" fmla="*/ 595 h 650"/>
              <a:gd name="T8" fmla="*/ 393 w 543"/>
              <a:gd name="T9" fmla="*/ 578 h 650"/>
              <a:gd name="T10" fmla="*/ 375 w 543"/>
              <a:gd name="T11" fmla="*/ 561 h 650"/>
              <a:gd name="T12" fmla="*/ 368 w 543"/>
              <a:gd name="T13" fmla="*/ 529 h 650"/>
              <a:gd name="T14" fmla="*/ 373 w 543"/>
              <a:gd name="T15" fmla="*/ 509 h 650"/>
              <a:gd name="T16" fmla="*/ 388 w 543"/>
              <a:gd name="T17" fmla="*/ 494 h 650"/>
              <a:gd name="T18" fmla="*/ 431 w 543"/>
              <a:gd name="T19" fmla="*/ 475 h 650"/>
              <a:gd name="T20" fmla="*/ 467 w 543"/>
              <a:gd name="T21" fmla="*/ 443 h 650"/>
              <a:gd name="T22" fmla="*/ 483 w 543"/>
              <a:gd name="T23" fmla="*/ 382 h 650"/>
              <a:gd name="T24" fmla="*/ 499 w 543"/>
              <a:gd name="T25" fmla="*/ 305 h 650"/>
              <a:gd name="T26" fmla="*/ 515 w 543"/>
              <a:gd name="T27" fmla="*/ 209 h 650"/>
              <a:gd name="T28" fmla="*/ 531 w 543"/>
              <a:gd name="T29" fmla="*/ 146 h 650"/>
              <a:gd name="T30" fmla="*/ 521 w 543"/>
              <a:gd name="T31" fmla="*/ 108 h 650"/>
              <a:gd name="T32" fmla="*/ 443 w 543"/>
              <a:gd name="T33" fmla="*/ 50 h 650"/>
              <a:gd name="T34" fmla="*/ 376 w 543"/>
              <a:gd name="T35" fmla="*/ 9 h 650"/>
              <a:gd name="T36" fmla="*/ 344 w 543"/>
              <a:gd name="T37" fmla="*/ 0 h 650"/>
              <a:gd name="T38" fmla="*/ 324 w 543"/>
              <a:gd name="T39" fmla="*/ 4 h 650"/>
              <a:gd name="T40" fmla="*/ 308 w 543"/>
              <a:gd name="T41" fmla="*/ 16 h 650"/>
              <a:gd name="T42" fmla="*/ 292 w 543"/>
              <a:gd name="T43" fmla="*/ 40 h 650"/>
              <a:gd name="T44" fmla="*/ 273 w 543"/>
              <a:gd name="T45" fmla="*/ 86 h 650"/>
              <a:gd name="T46" fmla="*/ 255 w 543"/>
              <a:gd name="T47" fmla="*/ 134 h 650"/>
              <a:gd name="T48" fmla="*/ 237 w 543"/>
              <a:gd name="T49" fmla="*/ 158 h 650"/>
              <a:gd name="T50" fmla="*/ 220 w 543"/>
              <a:gd name="T51" fmla="*/ 170 h 650"/>
              <a:gd name="T52" fmla="*/ 199 w 543"/>
              <a:gd name="T53" fmla="*/ 174 h 650"/>
              <a:gd name="T54" fmla="*/ 181 w 543"/>
              <a:gd name="T55" fmla="*/ 166 h 650"/>
              <a:gd name="T56" fmla="*/ 171 w 543"/>
              <a:gd name="T57" fmla="*/ 154 h 650"/>
              <a:gd name="T58" fmla="*/ 147 w 543"/>
              <a:gd name="T59" fmla="*/ 153 h 650"/>
              <a:gd name="T60" fmla="*/ 115 w 543"/>
              <a:gd name="T61" fmla="*/ 168 h 650"/>
              <a:gd name="T62" fmla="*/ 105 w 543"/>
              <a:gd name="T63" fmla="*/ 184 h 650"/>
              <a:gd name="T64" fmla="*/ 100 w 543"/>
              <a:gd name="T65" fmla="*/ 224 h 650"/>
              <a:gd name="T66" fmla="*/ 95 w 543"/>
              <a:gd name="T67" fmla="*/ 269 h 650"/>
              <a:gd name="T68" fmla="*/ 84 w 543"/>
              <a:gd name="T69" fmla="*/ 298 h 650"/>
              <a:gd name="T70" fmla="*/ 60 w 543"/>
              <a:gd name="T71" fmla="*/ 321 h 650"/>
              <a:gd name="T72" fmla="*/ 33 w 543"/>
              <a:gd name="T73" fmla="*/ 342 h 650"/>
              <a:gd name="T74" fmla="*/ 19 w 543"/>
              <a:gd name="T75" fmla="*/ 364 h 650"/>
              <a:gd name="T76" fmla="*/ 12 w 543"/>
              <a:gd name="T77" fmla="*/ 397 h 650"/>
              <a:gd name="T78" fmla="*/ 15 w 543"/>
              <a:gd name="T79" fmla="*/ 449 h 650"/>
              <a:gd name="T80" fmla="*/ 0 w 543"/>
              <a:gd name="T81" fmla="*/ 487 h 650"/>
              <a:gd name="T82" fmla="*/ 5 w 543"/>
              <a:gd name="T83" fmla="*/ 507 h 650"/>
              <a:gd name="T84" fmla="*/ 17 w 543"/>
              <a:gd name="T85" fmla="*/ 523 h 650"/>
              <a:gd name="T86" fmla="*/ 40 w 543"/>
              <a:gd name="T87" fmla="*/ 535 h 650"/>
              <a:gd name="T88" fmla="*/ 79 w 543"/>
              <a:gd name="T89" fmla="*/ 542 h 650"/>
              <a:gd name="T90" fmla="*/ 139 w 543"/>
              <a:gd name="T91" fmla="*/ 549 h 650"/>
              <a:gd name="T92" fmla="*/ 163 w 543"/>
              <a:gd name="T93" fmla="*/ 546 h 650"/>
              <a:gd name="T94" fmla="*/ 171 w 543"/>
              <a:gd name="T95" fmla="*/ 530 h 650"/>
              <a:gd name="T96" fmla="*/ 163 w 543"/>
              <a:gd name="T97" fmla="*/ 505 h 650"/>
              <a:gd name="T98" fmla="*/ 171 w 543"/>
              <a:gd name="T99" fmla="*/ 494 h 650"/>
              <a:gd name="T100" fmla="*/ 199 w 543"/>
              <a:gd name="T101" fmla="*/ 481 h 650"/>
              <a:gd name="T102" fmla="*/ 223 w 543"/>
              <a:gd name="T103" fmla="*/ 530 h 650"/>
              <a:gd name="T104" fmla="*/ 207 w 543"/>
              <a:gd name="T105" fmla="*/ 555 h 650"/>
              <a:gd name="T106" fmla="*/ 259 w 543"/>
              <a:gd name="T107" fmla="*/ 571 h 650"/>
              <a:gd name="T108" fmla="*/ 256 w 543"/>
              <a:gd name="T109" fmla="*/ 586 h 650"/>
              <a:gd name="T110" fmla="*/ 241 w 543"/>
              <a:gd name="T111" fmla="*/ 605 h 650"/>
              <a:gd name="T112" fmla="*/ 215 w 543"/>
              <a:gd name="T113" fmla="*/ 617 h 650"/>
              <a:gd name="T114" fmla="*/ 213 w 543"/>
              <a:gd name="T115" fmla="*/ 647 h 650"/>
              <a:gd name="T116" fmla="*/ 228 w 543"/>
              <a:gd name="T117" fmla="*/ 650 h 650"/>
              <a:gd name="T118" fmla="*/ 253 w 543"/>
              <a:gd name="T119" fmla="*/ 643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3" h="650">
                <a:moveTo>
                  <a:pt x="253" y="643"/>
                </a:moveTo>
                <a:lnTo>
                  <a:pt x="265" y="646"/>
                </a:lnTo>
                <a:lnTo>
                  <a:pt x="277" y="647"/>
                </a:lnTo>
                <a:lnTo>
                  <a:pt x="288" y="647"/>
                </a:lnTo>
                <a:lnTo>
                  <a:pt x="300" y="646"/>
                </a:lnTo>
                <a:lnTo>
                  <a:pt x="311" y="643"/>
                </a:lnTo>
                <a:lnTo>
                  <a:pt x="321" y="641"/>
                </a:lnTo>
                <a:lnTo>
                  <a:pt x="331" y="637"/>
                </a:lnTo>
                <a:lnTo>
                  <a:pt x="340" y="631"/>
                </a:lnTo>
                <a:lnTo>
                  <a:pt x="359" y="621"/>
                </a:lnTo>
                <a:lnTo>
                  <a:pt x="377" y="609"/>
                </a:lnTo>
                <a:lnTo>
                  <a:pt x="393" y="595"/>
                </a:lnTo>
                <a:lnTo>
                  <a:pt x="409" y="583"/>
                </a:lnTo>
                <a:lnTo>
                  <a:pt x="401" y="581"/>
                </a:lnTo>
                <a:lnTo>
                  <a:pt x="393" y="578"/>
                </a:lnTo>
                <a:lnTo>
                  <a:pt x="385" y="573"/>
                </a:lnTo>
                <a:lnTo>
                  <a:pt x="380" y="567"/>
                </a:lnTo>
                <a:lnTo>
                  <a:pt x="375" y="561"/>
                </a:lnTo>
                <a:lnTo>
                  <a:pt x="371" y="553"/>
                </a:lnTo>
                <a:lnTo>
                  <a:pt x="368" y="542"/>
                </a:lnTo>
                <a:lnTo>
                  <a:pt x="368" y="529"/>
                </a:lnTo>
                <a:lnTo>
                  <a:pt x="368" y="522"/>
                </a:lnTo>
                <a:lnTo>
                  <a:pt x="371" y="515"/>
                </a:lnTo>
                <a:lnTo>
                  <a:pt x="373" y="509"/>
                </a:lnTo>
                <a:lnTo>
                  <a:pt x="377" y="503"/>
                </a:lnTo>
                <a:lnTo>
                  <a:pt x="383" y="499"/>
                </a:lnTo>
                <a:lnTo>
                  <a:pt x="388" y="494"/>
                </a:lnTo>
                <a:lnTo>
                  <a:pt x="395" y="491"/>
                </a:lnTo>
                <a:lnTo>
                  <a:pt x="401" y="487"/>
                </a:lnTo>
                <a:lnTo>
                  <a:pt x="431" y="475"/>
                </a:lnTo>
                <a:lnTo>
                  <a:pt x="457" y="463"/>
                </a:lnTo>
                <a:lnTo>
                  <a:pt x="463" y="454"/>
                </a:lnTo>
                <a:lnTo>
                  <a:pt x="467" y="443"/>
                </a:lnTo>
                <a:lnTo>
                  <a:pt x="471" y="429"/>
                </a:lnTo>
                <a:lnTo>
                  <a:pt x="475" y="414"/>
                </a:lnTo>
                <a:lnTo>
                  <a:pt x="483" y="382"/>
                </a:lnTo>
                <a:lnTo>
                  <a:pt x="488" y="354"/>
                </a:lnTo>
                <a:lnTo>
                  <a:pt x="495" y="332"/>
                </a:lnTo>
                <a:lnTo>
                  <a:pt x="499" y="305"/>
                </a:lnTo>
                <a:lnTo>
                  <a:pt x="504" y="274"/>
                </a:lnTo>
                <a:lnTo>
                  <a:pt x="508" y="242"/>
                </a:lnTo>
                <a:lnTo>
                  <a:pt x="515" y="209"/>
                </a:lnTo>
                <a:lnTo>
                  <a:pt x="521" y="177"/>
                </a:lnTo>
                <a:lnTo>
                  <a:pt x="525" y="161"/>
                </a:lnTo>
                <a:lnTo>
                  <a:pt x="531" y="146"/>
                </a:lnTo>
                <a:lnTo>
                  <a:pt x="536" y="133"/>
                </a:lnTo>
                <a:lnTo>
                  <a:pt x="543" y="120"/>
                </a:lnTo>
                <a:lnTo>
                  <a:pt x="521" y="108"/>
                </a:lnTo>
                <a:lnTo>
                  <a:pt x="497" y="92"/>
                </a:lnTo>
                <a:lnTo>
                  <a:pt x="471" y="72"/>
                </a:lnTo>
                <a:lnTo>
                  <a:pt x="443" y="50"/>
                </a:lnTo>
                <a:lnTo>
                  <a:pt x="415" y="32"/>
                </a:lnTo>
                <a:lnTo>
                  <a:pt x="388" y="14"/>
                </a:lnTo>
                <a:lnTo>
                  <a:pt x="376" y="9"/>
                </a:lnTo>
                <a:lnTo>
                  <a:pt x="364" y="4"/>
                </a:lnTo>
                <a:lnTo>
                  <a:pt x="353" y="1"/>
                </a:lnTo>
                <a:lnTo>
                  <a:pt x="344" y="0"/>
                </a:lnTo>
                <a:lnTo>
                  <a:pt x="336" y="0"/>
                </a:lnTo>
                <a:lnTo>
                  <a:pt x="329" y="1"/>
                </a:lnTo>
                <a:lnTo>
                  <a:pt x="324" y="4"/>
                </a:lnTo>
                <a:lnTo>
                  <a:pt x="319" y="8"/>
                </a:lnTo>
                <a:lnTo>
                  <a:pt x="313" y="10"/>
                </a:lnTo>
                <a:lnTo>
                  <a:pt x="308" y="16"/>
                </a:lnTo>
                <a:lnTo>
                  <a:pt x="304" y="21"/>
                </a:lnTo>
                <a:lnTo>
                  <a:pt x="300" y="26"/>
                </a:lnTo>
                <a:lnTo>
                  <a:pt x="292" y="40"/>
                </a:lnTo>
                <a:lnTo>
                  <a:pt x="285" y="54"/>
                </a:lnTo>
                <a:lnTo>
                  <a:pt x="280" y="70"/>
                </a:lnTo>
                <a:lnTo>
                  <a:pt x="273" y="86"/>
                </a:lnTo>
                <a:lnTo>
                  <a:pt x="268" y="104"/>
                </a:lnTo>
                <a:lnTo>
                  <a:pt x="261" y="118"/>
                </a:lnTo>
                <a:lnTo>
                  <a:pt x="255" y="134"/>
                </a:lnTo>
                <a:lnTo>
                  <a:pt x="247" y="146"/>
                </a:lnTo>
                <a:lnTo>
                  <a:pt x="241" y="153"/>
                </a:lnTo>
                <a:lnTo>
                  <a:pt x="237" y="158"/>
                </a:lnTo>
                <a:lnTo>
                  <a:pt x="232" y="162"/>
                </a:lnTo>
                <a:lnTo>
                  <a:pt x="227" y="166"/>
                </a:lnTo>
                <a:lnTo>
                  <a:pt x="220" y="170"/>
                </a:lnTo>
                <a:lnTo>
                  <a:pt x="213" y="172"/>
                </a:lnTo>
                <a:lnTo>
                  <a:pt x="207" y="174"/>
                </a:lnTo>
                <a:lnTo>
                  <a:pt x="199" y="174"/>
                </a:lnTo>
                <a:lnTo>
                  <a:pt x="191" y="173"/>
                </a:lnTo>
                <a:lnTo>
                  <a:pt x="185" y="170"/>
                </a:lnTo>
                <a:lnTo>
                  <a:pt x="181" y="166"/>
                </a:lnTo>
                <a:lnTo>
                  <a:pt x="177" y="162"/>
                </a:lnTo>
                <a:lnTo>
                  <a:pt x="175" y="158"/>
                </a:lnTo>
                <a:lnTo>
                  <a:pt x="171" y="154"/>
                </a:lnTo>
                <a:lnTo>
                  <a:pt x="164" y="152"/>
                </a:lnTo>
                <a:lnTo>
                  <a:pt x="157" y="150"/>
                </a:lnTo>
                <a:lnTo>
                  <a:pt x="147" y="153"/>
                </a:lnTo>
                <a:lnTo>
                  <a:pt x="131" y="160"/>
                </a:lnTo>
                <a:lnTo>
                  <a:pt x="123" y="164"/>
                </a:lnTo>
                <a:lnTo>
                  <a:pt x="115" y="168"/>
                </a:lnTo>
                <a:lnTo>
                  <a:pt x="111" y="172"/>
                </a:lnTo>
                <a:lnTo>
                  <a:pt x="108" y="174"/>
                </a:lnTo>
                <a:lnTo>
                  <a:pt x="105" y="184"/>
                </a:lnTo>
                <a:lnTo>
                  <a:pt x="103" y="196"/>
                </a:lnTo>
                <a:lnTo>
                  <a:pt x="101" y="209"/>
                </a:lnTo>
                <a:lnTo>
                  <a:pt x="100" y="224"/>
                </a:lnTo>
                <a:lnTo>
                  <a:pt x="99" y="238"/>
                </a:lnTo>
                <a:lnTo>
                  <a:pt x="97" y="254"/>
                </a:lnTo>
                <a:lnTo>
                  <a:pt x="95" y="269"/>
                </a:lnTo>
                <a:lnTo>
                  <a:pt x="91" y="282"/>
                </a:lnTo>
                <a:lnTo>
                  <a:pt x="88" y="292"/>
                </a:lnTo>
                <a:lnTo>
                  <a:pt x="84" y="298"/>
                </a:lnTo>
                <a:lnTo>
                  <a:pt x="79" y="305"/>
                </a:lnTo>
                <a:lnTo>
                  <a:pt x="73" y="310"/>
                </a:lnTo>
                <a:lnTo>
                  <a:pt x="60" y="321"/>
                </a:lnTo>
                <a:lnTo>
                  <a:pt x="47" y="330"/>
                </a:lnTo>
                <a:lnTo>
                  <a:pt x="40" y="336"/>
                </a:lnTo>
                <a:lnTo>
                  <a:pt x="33" y="342"/>
                </a:lnTo>
                <a:lnTo>
                  <a:pt x="28" y="348"/>
                </a:lnTo>
                <a:lnTo>
                  <a:pt x="23" y="356"/>
                </a:lnTo>
                <a:lnTo>
                  <a:pt x="19" y="364"/>
                </a:lnTo>
                <a:lnTo>
                  <a:pt x="15" y="373"/>
                </a:lnTo>
                <a:lnTo>
                  <a:pt x="13" y="385"/>
                </a:lnTo>
                <a:lnTo>
                  <a:pt x="12" y="397"/>
                </a:lnTo>
                <a:lnTo>
                  <a:pt x="13" y="414"/>
                </a:lnTo>
                <a:lnTo>
                  <a:pt x="15" y="430"/>
                </a:lnTo>
                <a:lnTo>
                  <a:pt x="15" y="449"/>
                </a:lnTo>
                <a:lnTo>
                  <a:pt x="12" y="469"/>
                </a:lnTo>
                <a:lnTo>
                  <a:pt x="7" y="478"/>
                </a:lnTo>
                <a:lnTo>
                  <a:pt x="0" y="487"/>
                </a:lnTo>
                <a:lnTo>
                  <a:pt x="1" y="495"/>
                </a:lnTo>
                <a:lnTo>
                  <a:pt x="3" y="502"/>
                </a:lnTo>
                <a:lnTo>
                  <a:pt x="5" y="507"/>
                </a:lnTo>
                <a:lnTo>
                  <a:pt x="8" y="514"/>
                </a:lnTo>
                <a:lnTo>
                  <a:pt x="12" y="518"/>
                </a:lnTo>
                <a:lnTo>
                  <a:pt x="17" y="523"/>
                </a:lnTo>
                <a:lnTo>
                  <a:pt x="23" y="527"/>
                </a:lnTo>
                <a:lnTo>
                  <a:pt x="28" y="530"/>
                </a:lnTo>
                <a:lnTo>
                  <a:pt x="40" y="535"/>
                </a:lnTo>
                <a:lnTo>
                  <a:pt x="53" y="539"/>
                </a:lnTo>
                <a:lnTo>
                  <a:pt x="67" y="541"/>
                </a:lnTo>
                <a:lnTo>
                  <a:pt x="79" y="542"/>
                </a:lnTo>
                <a:lnTo>
                  <a:pt x="101" y="543"/>
                </a:lnTo>
                <a:lnTo>
                  <a:pt x="127" y="549"/>
                </a:lnTo>
                <a:lnTo>
                  <a:pt x="139" y="549"/>
                </a:lnTo>
                <a:lnTo>
                  <a:pt x="151" y="549"/>
                </a:lnTo>
                <a:lnTo>
                  <a:pt x="157" y="549"/>
                </a:lnTo>
                <a:lnTo>
                  <a:pt x="163" y="546"/>
                </a:lnTo>
                <a:lnTo>
                  <a:pt x="169" y="545"/>
                </a:lnTo>
                <a:lnTo>
                  <a:pt x="175" y="542"/>
                </a:lnTo>
                <a:lnTo>
                  <a:pt x="171" y="530"/>
                </a:lnTo>
                <a:lnTo>
                  <a:pt x="167" y="523"/>
                </a:lnTo>
                <a:lnTo>
                  <a:pt x="164" y="515"/>
                </a:lnTo>
                <a:lnTo>
                  <a:pt x="163" y="505"/>
                </a:lnTo>
                <a:lnTo>
                  <a:pt x="164" y="501"/>
                </a:lnTo>
                <a:lnTo>
                  <a:pt x="167" y="497"/>
                </a:lnTo>
                <a:lnTo>
                  <a:pt x="171" y="494"/>
                </a:lnTo>
                <a:lnTo>
                  <a:pt x="176" y="491"/>
                </a:lnTo>
                <a:lnTo>
                  <a:pt x="188" y="486"/>
                </a:lnTo>
                <a:lnTo>
                  <a:pt x="199" y="481"/>
                </a:lnTo>
                <a:lnTo>
                  <a:pt x="235" y="481"/>
                </a:lnTo>
                <a:lnTo>
                  <a:pt x="235" y="517"/>
                </a:lnTo>
                <a:lnTo>
                  <a:pt x="223" y="530"/>
                </a:lnTo>
                <a:lnTo>
                  <a:pt x="213" y="542"/>
                </a:lnTo>
                <a:lnTo>
                  <a:pt x="209" y="549"/>
                </a:lnTo>
                <a:lnTo>
                  <a:pt x="207" y="555"/>
                </a:lnTo>
                <a:lnTo>
                  <a:pt x="205" y="563"/>
                </a:lnTo>
                <a:lnTo>
                  <a:pt x="205" y="571"/>
                </a:lnTo>
                <a:lnTo>
                  <a:pt x="259" y="571"/>
                </a:lnTo>
                <a:lnTo>
                  <a:pt x="259" y="577"/>
                </a:lnTo>
                <a:lnTo>
                  <a:pt x="257" y="582"/>
                </a:lnTo>
                <a:lnTo>
                  <a:pt x="256" y="586"/>
                </a:lnTo>
                <a:lnTo>
                  <a:pt x="255" y="591"/>
                </a:lnTo>
                <a:lnTo>
                  <a:pt x="248" y="598"/>
                </a:lnTo>
                <a:lnTo>
                  <a:pt x="241" y="605"/>
                </a:lnTo>
                <a:lnTo>
                  <a:pt x="233" y="610"/>
                </a:lnTo>
                <a:lnTo>
                  <a:pt x="224" y="614"/>
                </a:lnTo>
                <a:lnTo>
                  <a:pt x="215" y="617"/>
                </a:lnTo>
                <a:lnTo>
                  <a:pt x="205" y="619"/>
                </a:lnTo>
                <a:lnTo>
                  <a:pt x="205" y="643"/>
                </a:lnTo>
                <a:lnTo>
                  <a:pt x="213" y="647"/>
                </a:lnTo>
                <a:lnTo>
                  <a:pt x="219" y="650"/>
                </a:lnTo>
                <a:lnTo>
                  <a:pt x="224" y="650"/>
                </a:lnTo>
                <a:lnTo>
                  <a:pt x="228" y="650"/>
                </a:lnTo>
                <a:lnTo>
                  <a:pt x="236" y="649"/>
                </a:lnTo>
                <a:lnTo>
                  <a:pt x="247" y="643"/>
                </a:lnTo>
                <a:lnTo>
                  <a:pt x="253" y="64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ru-RU" sz="2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Овал 153"/>
          <p:cNvSpPr/>
          <p:nvPr>
            <p:custDataLst>
              <p:tags r:id="rId99"/>
            </p:custDataLst>
          </p:nvPr>
        </p:nvSpPr>
        <p:spPr>
          <a:xfrm>
            <a:off x="922925" y="3717011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Полилиния 154"/>
          <p:cNvSpPr/>
          <p:nvPr>
            <p:custDataLst>
              <p:tags r:id="rId100"/>
            </p:custDataLst>
          </p:nvPr>
        </p:nvSpPr>
        <p:spPr>
          <a:xfrm>
            <a:off x="537104" y="2938968"/>
            <a:ext cx="1214828" cy="788328"/>
          </a:xfrm>
          <a:custGeom>
            <a:avLst/>
            <a:gdLst>
              <a:gd name="connsiteX0" fmla="*/ 1555433 w 1555433"/>
              <a:gd name="connsiteY0" fmla="*/ 984500 h 984500"/>
              <a:gd name="connsiteX1" fmla="*/ 1066083 w 1555433"/>
              <a:gd name="connsiteY1" fmla="*/ 763133 h 984500"/>
              <a:gd name="connsiteX2" fmla="*/ 396140 w 1555433"/>
              <a:gd name="connsiteY2" fmla="*/ 489337 h 984500"/>
              <a:gd name="connsiteX3" fmla="*/ 0 w 1555433"/>
              <a:gd name="connsiteY3" fmla="*/ 0 h 98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433" h="984500">
                <a:moveTo>
                  <a:pt x="1555433" y="984500"/>
                </a:moveTo>
                <a:cubicBezTo>
                  <a:pt x="1407365" y="915080"/>
                  <a:pt x="1259298" y="845660"/>
                  <a:pt x="1066083" y="763133"/>
                </a:cubicBezTo>
                <a:cubicBezTo>
                  <a:pt x="872867" y="680606"/>
                  <a:pt x="573821" y="616526"/>
                  <a:pt x="396140" y="489337"/>
                </a:cubicBezTo>
                <a:cubicBezTo>
                  <a:pt x="218459" y="362148"/>
                  <a:pt x="0" y="0"/>
                  <a:pt x="0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Овал 155"/>
          <p:cNvSpPr/>
          <p:nvPr>
            <p:custDataLst>
              <p:tags r:id="rId101"/>
            </p:custDataLst>
          </p:nvPr>
        </p:nvSpPr>
        <p:spPr>
          <a:xfrm>
            <a:off x="832495" y="3283939"/>
            <a:ext cx="79657" cy="8378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Полилиния 156"/>
          <p:cNvSpPr/>
          <p:nvPr>
            <p:custDataLst>
              <p:tags r:id="rId102"/>
            </p:custDataLst>
          </p:nvPr>
        </p:nvSpPr>
        <p:spPr>
          <a:xfrm>
            <a:off x="1327150" y="3321050"/>
            <a:ext cx="393700" cy="371475"/>
          </a:xfrm>
          <a:custGeom>
            <a:avLst/>
            <a:gdLst>
              <a:gd name="connsiteX0" fmla="*/ 393700 w 393700"/>
              <a:gd name="connsiteY0" fmla="*/ 371475 h 371475"/>
              <a:gd name="connsiteX1" fmla="*/ 377825 w 393700"/>
              <a:gd name="connsiteY1" fmla="*/ 279400 h 371475"/>
              <a:gd name="connsiteX2" fmla="*/ 330200 w 393700"/>
              <a:gd name="connsiteY2" fmla="*/ 184150 h 371475"/>
              <a:gd name="connsiteX3" fmla="*/ 200025 w 393700"/>
              <a:gd name="connsiteY3" fmla="*/ 149225 h 371475"/>
              <a:gd name="connsiteX4" fmla="*/ 88900 w 393700"/>
              <a:gd name="connsiteY4" fmla="*/ 120650 h 371475"/>
              <a:gd name="connsiteX5" fmla="*/ 15875 w 393700"/>
              <a:gd name="connsiteY5" fmla="*/ 57150 h 371475"/>
              <a:gd name="connsiteX6" fmla="*/ 0 w 393700"/>
              <a:gd name="connsiteY6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700" h="371475">
                <a:moveTo>
                  <a:pt x="393700" y="371475"/>
                </a:moveTo>
                <a:cubicBezTo>
                  <a:pt x="391054" y="341048"/>
                  <a:pt x="388408" y="310621"/>
                  <a:pt x="377825" y="279400"/>
                </a:cubicBezTo>
                <a:cubicBezTo>
                  <a:pt x="367242" y="248179"/>
                  <a:pt x="359833" y="205846"/>
                  <a:pt x="330200" y="184150"/>
                </a:cubicBezTo>
                <a:cubicBezTo>
                  <a:pt x="300567" y="162454"/>
                  <a:pt x="200025" y="149225"/>
                  <a:pt x="200025" y="149225"/>
                </a:cubicBezTo>
                <a:cubicBezTo>
                  <a:pt x="159808" y="138642"/>
                  <a:pt x="119592" y="135996"/>
                  <a:pt x="88900" y="120650"/>
                </a:cubicBezTo>
                <a:cubicBezTo>
                  <a:pt x="58208" y="105304"/>
                  <a:pt x="30692" y="77258"/>
                  <a:pt x="15875" y="57150"/>
                </a:cubicBezTo>
                <a:cubicBezTo>
                  <a:pt x="1058" y="37042"/>
                  <a:pt x="529" y="18521"/>
                  <a:pt x="0" y="0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Овал 157"/>
          <p:cNvSpPr/>
          <p:nvPr>
            <p:custDataLst>
              <p:tags r:id="rId103"/>
            </p:custDataLst>
          </p:nvPr>
        </p:nvSpPr>
        <p:spPr>
          <a:xfrm>
            <a:off x="1235090" y="3251244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Овал 158"/>
          <p:cNvSpPr/>
          <p:nvPr>
            <p:custDataLst>
              <p:tags r:id="rId104"/>
            </p:custDataLst>
          </p:nvPr>
        </p:nvSpPr>
        <p:spPr>
          <a:xfrm>
            <a:off x="1310336" y="3483739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Овал 159"/>
          <p:cNvSpPr/>
          <p:nvPr>
            <p:custDataLst>
              <p:tags r:id="rId105"/>
            </p:custDataLst>
          </p:nvPr>
        </p:nvSpPr>
        <p:spPr>
          <a:xfrm>
            <a:off x="1691562" y="3697833"/>
            <a:ext cx="79657" cy="837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/>
            <a:endParaRPr lang="ru-RU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TextBox 160"/>
          <p:cNvSpPr txBox="1"/>
          <p:nvPr>
            <p:custDataLst>
              <p:tags r:id="rId106"/>
            </p:custDataLst>
          </p:nvPr>
        </p:nvSpPr>
        <p:spPr>
          <a:xfrm>
            <a:off x="747295" y="3098715"/>
            <a:ext cx="325250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5F5F5F"/>
                </a:solidFill>
                <a:latin typeface="Arial"/>
              </a:rPr>
              <a:t>Казань</a:t>
            </a:r>
          </a:p>
        </p:txBody>
      </p:sp>
      <p:sp>
        <p:nvSpPr>
          <p:cNvPr id="162" name="TextBox 161"/>
          <p:cNvSpPr txBox="1"/>
          <p:nvPr>
            <p:custDataLst>
              <p:tags r:id="rId107"/>
            </p:custDataLst>
          </p:nvPr>
        </p:nvSpPr>
        <p:spPr>
          <a:xfrm>
            <a:off x="926386" y="3498674"/>
            <a:ext cx="636372" cy="1284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solidFill>
                  <a:srgbClr val="000000"/>
                </a:solidFill>
                <a:latin typeface="Arial"/>
              </a:rPr>
              <a:t>Екатеринбург</a:t>
            </a:r>
          </a:p>
        </p:txBody>
      </p:sp>
      <p:sp>
        <p:nvSpPr>
          <p:cNvPr id="163" name="TextBox 162"/>
          <p:cNvSpPr txBox="1"/>
          <p:nvPr>
            <p:custDataLst>
              <p:tags r:id="rId108"/>
            </p:custDataLst>
          </p:nvPr>
        </p:nvSpPr>
        <p:spPr>
          <a:xfrm>
            <a:off x="1294508" y="3079491"/>
            <a:ext cx="41037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/>
            <a:r>
              <a:rPr lang="ru-RU" sz="1050" dirty="0">
                <a:latin typeface="Arial"/>
              </a:rPr>
              <a:t>Пермь</a:t>
            </a:r>
          </a:p>
        </p:txBody>
      </p:sp>
      <p:sp>
        <p:nvSpPr>
          <p:cNvPr id="165" name="Полилиния 2"/>
          <p:cNvSpPr/>
          <p:nvPr>
            <p:custDataLst>
              <p:tags r:id="rId109"/>
            </p:custDataLst>
          </p:nvPr>
        </p:nvSpPr>
        <p:spPr>
          <a:xfrm>
            <a:off x="4267201" y="4365104"/>
            <a:ext cx="880863" cy="360040"/>
          </a:xfrm>
          <a:custGeom>
            <a:avLst/>
            <a:gdLst>
              <a:gd name="connsiteX0" fmla="*/ 0 w 1228725"/>
              <a:gd name="connsiteY0" fmla="*/ 171450 h 386912"/>
              <a:gd name="connsiteX1" fmla="*/ 28575 w 1228725"/>
              <a:gd name="connsiteY1" fmla="*/ 381000 h 386912"/>
              <a:gd name="connsiteX2" fmla="*/ 152400 w 1228725"/>
              <a:gd name="connsiteY2" fmla="*/ 323850 h 386912"/>
              <a:gd name="connsiteX3" fmla="*/ 381000 w 1228725"/>
              <a:gd name="connsiteY3" fmla="*/ 266700 h 386912"/>
              <a:gd name="connsiteX4" fmla="*/ 600075 w 1228725"/>
              <a:gd name="connsiteY4" fmla="*/ 142875 h 386912"/>
              <a:gd name="connsiteX5" fmla="*/ 762000 w 1228725"/>
              <a:gd name="connsiteY5" fmla="*/ 142875 h 386912"/>
              <a:gd name="connsiteX6" fmla="*/ 904875 w 1228725"/>
              <a:gd name="connsiteY6" fmla="*/ 66675 h 386912"/>
              <a:gd name="connsiteX7" fmla="*/ 1066800 w 1228725"/>
              <a:gd name="connsiteY7" fmla="*/ 66675 h 386912"/>
              <a:gd name="connsiteX8" fmla="*/ 1181100 w 1228725"/>
              <a:gd name="connsiteY8" fmla="*/ 19050 h 386912"/>
              <a:gd name="connsiteX9" fmla="*/ 1228725 w 1228725"/>
              <a:gd name="connsiteY9" fmla="*/ 0 h 3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8725" h="386912">
                <a:moveTo>
                  <a:pt x="0" y="171450"/>
                </a:moveTo>
                <a:cubicBezTo>
                  <a:pt x="1587" y="263525"/>
                  <a:pt x="3175" y="355600"/>
                  <a:pt x="28575" y="381000"/>
                </a:cubicBezTo>
                <a:cubicBezTo>
                  <a:pt x="53975" y="406400"/>
                  <a:pt x="93663" y="342900"/>
                  <a:pt x="152400" y="323850"/>
                </a:cubicBezTo>
                <a:cubicBezTo>
                  <a:pt x="211137" y="304800"/>
                  <a:pt x="306388" y="296863"/>
                  <a:pt x="381000" y="266700"/>
                </a:cubicBezTo>
                <a:cubicBezTo>
                  <a:pt x="455613" y="236538"/>
                  <a:pt x="536575" y="163512"/>
                  <a:pt x="600075" y="142875"/>
                </a:cubicBezTo>
                <a:cubicBezTo>
                  <a:pt x="663575" y="122238"/>
                  <a:pt x="711200" y="155575"/>
                  <a:pt x="762000" y="142875"/>
                </a:cubicBezTo>
                <a:cubicBezTo>
                  <a:pt x="812800" y="130175"/>
                  <a:pt x="854075" y="79375"/>
                  <a:pt x="904875" y="66675"/>
                </a:cubicBezTo>
                <a:cubicBezTo>
                  <a:pt x="955675" y="53975"/>
                  <a:pt x="1020763" y="74612"/>
                  <a:pt x="1066800" y="66675"/>
                </a:cubicBezTo>
                <a:cubicBezTo>
                  <a:pt x="1112837" y="58738"/>
                  <a:pt x="1154113" y="30162"/>
                  <a:pt x="1181100" y="19050"/>
                </a:cubicBezTo>
                <a:cubicBezTo>
                  <a:pt x="1208087" y="7938"/>
                  <a:pt x="1218406" y="3969"/>
                  <a:pt x="1228725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олилиния 165"/>
          <p:cNvSpPr/>
          <p:nvPr>
            <p:custDataLst>
              <p:tags r:id="rId110"/>
            </p:custDataLst>
          </p:nvPr>
        </p:nvSpPr>
        <p:spPr>
          <a:xfrm>
            <a:off x="4248150" y="4437112"/>
            <a:ext cx="827906" cy="277763"/>
          </a:xfrm>
          <a:custGeom>
            <a:avLst/>
            <a:gdLst>
              <a:gd name="connsiteX0" fmla="*/ 0 w 1238250"/>
              <a:gd name="connsiteY0" fmla="*/ 114300 h 323850"/>
              <a:gd name="connsiteX1" fmla="*/ 85725 w 1238250"/>
              <a:gd name="connsiteY1" fmla="*/ 238125 h 323850"/>
              <a:gd name="connsiteX2" fmla="*/ 238125 w 1238250"/>
              <a:gd name="connsiteY2" fmla="*/ 323850 h 323850"/>
              <a:gd name="connsiteX3" fmla="*/ 390525 w 1238250"/>
              <a:gd name="connsiteY3" fmla="*/ 238125 h 323850"/>
              <a:gd name="connsiteX4" fmla="*/ 590550 w 1238250"/>
              <a:gd name="connsiteY4" fmla="*/ 152400 h 323850"/>
              <a:gd name="connsiteX5" fmla="*/ 914400 w 1238250"/>
              <a:gd name="connsiteY5" fmla="*/ 66675 h 323850"/>
              <a:gd name="connsiteX6" fmla="*/ 1085850 w 1238250"/>
              <a:gd name="connsiteY6" fmla="*/ 47625 h 323850"/>
              <a:gd name="connsiteX7" fmla="*/ 1238250 w 1238250"/>
              <a:gd name="connsiteY7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8250" h="323850">
                <a:moveTo>
                  <a:pt x="0" y="114300"/>
                </a:moveTo>
                <a:cubicBezTo>
                  <a:pt x="23019" y="158750"/>
                  <a:pt x="46038" y="203200"/>
                  <a:pt x="85725" y="238125"/>
                </a:cubicBezTo>
                <a:cubicBezTo>
                  <a:pt x="125412" y="273050"/>
                  <a:pt x="187325" y="323850"/>
                  <a:pt x="238125" y="323850"/>
                </a:cubicBezTo>
                <a:cubicBezTo>
                  <a:pt x="288925" y="323850"/>
                  <a:pt x="331788" y="266700"/>
                  <a:pt x="390525" y="238125"/>
                </a:cubicBezTo>
                <a:cubicBezTo>
                  <a:pt x="449262" y="209550"/>
                  <a:pt x="503238" y="180975"/>
                  <a:pt x="590550" y="152400"/>
                </a:cubicBezTo>
                <a:cubicBezTo>
                  <a:pt x="677862" y="123825"/>
                  <a:pt x="831850" y="84137"/>
                  <a:pt x="914400" y="66675"/>
                </a:cubicBezTo>
                <a:cubicBezTo>
                  <a:pt x="996950" y="49213"/>
                  <a:pt x="1031875" y="58737"/>
                  <a:pt x="1085850" y="47625"/>
                </a:cubicBezTo>
                <a:cubicBezTo>
                  <a:pt x="1139825" y="36513"/>
                  <a:pt x="1189037" y="18256"/>
                  <a:pt x="1238250" y="0"/>
                </a:cubicBezTo>
              </a:path>
            </a:pathLst>
          </a:custGeom>
          <a:noFill/>
          <a:ln w="190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олилиния 170"/>
          <p:cNvSpPr/>
          <p:nvPr>
            <p:custDataLst>
              <p:tags r:id="rId111"/>
            </p:custDataLst>
          </p:nvPr>
        </p:nvSpPr>
        <p:spPr>
          <a:xfrm>
            <a:off x="1763688" y="4149080"/>
            <a:ext cx="336996" cy="720080"/>
          </a:xfrm>
          <a:custGeom>
            <a:avLst/>
            <a:gdLst>
              <a:gd name="connsiteX0" fmla="*/ 0 w 481012"/>
              <a:gd name="connsiteY0" fmla="*/ 161925 h 161925"/>
              <a:gd name="connsiteX1" fmla="*/ 47625 w 481012"/>
              <a:gd name="connsiteY1" fmla="*/ 85725 h 161925"/>
              <a:gd name="connsiteX2" fmla="*/ 119062 w 481012"/>
              <a:gd name="connsiteY2" fmla="*/ 61912 h 161925"/>
              <a:gd name="connsiteX3" fmla="*/ 204787 w 481012"/>
              <a:gd name="connsiteY3" fmla="*/ 38100 h 161925"/>
              <a:gd name="connsiteX4" fmla="*/ 352425 w 481012"/>
              <a:gd name="connsiteY4" fmla="*/ 14287 h 161925"/>
              <a:gd name="connsiteX5" fmla="*/ 447675 w 481012"/>
              <a:gd name="connsiteY5" fmla="*/ 4762 h 161925"/>
              <a:gd name="connsiteX6" fmla="*/ 481012 w 481012"/>
              <a:gd name="connsiteY6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12" h="161925">
                <a:moveTo>
                  <a:pt x="0" y="161925"/>
                </a:moveTo>
                <a:cubicBezTo>
                  <a:pt x="13890" y="132159"/>
                  <a:pt x="27781" y="102394"/>
                  <a:pt x="47625" y="85725"/>
                </a:cubicBezTo>
                <a:cubicBezTo>
                  <a:pt x="67469" y="69056"/>
                  <a:pt x="92868" y="69849"/>
                  <a:pt x="119062" y="61912"/>
                </a:cubicBezTo>
                <a:cubicBezTo>
                  <a:pt x="145256" y="53975"/>
                  <a:pt x="165893" y="46037"/>
                  <a:pt x="204787" y="38100"/>
                </a:cubicBezTo>
                <a:cubicBezTo>
                  <a:pt x="243681" y="30163"/>
                  <a:pt x="311944" y="19843"/>
                  <a:pt x="352425" y="14287"/>
                </a:cubicBezTo>
                <a:cubicBezTo>
                  <a:pt x="392906" y="8731"/>
                  <a:pt x="426244" y="7143"/>
                  <a:pt x="447675" y="4762"/>
                </a:cubicBezTo>
                <a:cubicBezTo>
                  <a:pt x="469106" y="2381"/>
                  <a:pt x="475059" y="1190"/>
                  <a:pt x="481012" y="0"/>
                </a:cubicBezTo>
              </a:path>
            </a:pathLst>
          </a:cu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51520" y="332656"/>
            <a:ext cx="6984776" cy="783193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Транспортная инфраструктура</a:t>
            </a:r>
            <a:endParaRPr lang="en-US" sz="20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Georgia" pitchFamily="18" charset="0"/>
              </a:rPr>
              <a:t>Transport infrastructure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68" name="Рисунок 12"/>
          <p:cNvPicPr>
            <a:picLocks noChangeAspect="1"/>
          </p:cNvPicPr>
          <p:nvPr/>
        </p:nvPicPr>
        <p:blipFill>
          <a:blip r:embed="rId121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TextBox 172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8316416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7</a:t>
            </a:r>
          </a:p>
        </p:txBody>
      </p:sp>
      <p:pic>
        <p:nvPicPr>
          <p:cNvPr id="25602" name="Picture 2" descr="http://i064.radikal.ru/1107/1e/4533a13d04ed.jpg"/>
          <p:cNvPicPr>
            <a:picLocks noChangeAspect="1" noChangeArrowheads="1"/>
          </p:cNvPicPr>
          <p:nvPr/>
        </p:nvPicPr>
        <p:blipFill>
          <a:blip r:embed="rId122" cstate="print">
            <a:clrChange>
              <a:clrFrom>
                <a:srgbClr val="DFDFE9"/>
              </a:clrFrom>
              <a:clrTo>
                <a:srgbClr val="DFDF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1340768"/>
            <a:ext cx="792088" cy="751127"/>
          </a:xfrm>
          <a:prstGeom prst="rect">
            <a:avLst/>
          </a:prstGeom>
          <a:noFill/>
        </p:spPr>
      </p:pic>
      <p:pic>
        <p:nvPicPr>
          <p:cNvPr id="25604" name="Picture 4" descr="http://openclipart.org/image/2400px/svg_to_png/18947/mbs_ICE-Train.png"/>
          <p:cNvPicPr>
            <a:picLocks noChangeAspect="1" noChangeArrowheads="1"/>
          </p:cNvPicPr>
          <p:nvPr/>
        </p:nvPicPr>
        <p:blipFill>
          <a:blip r:embed="rId123" cstate="print"/>
          <a:srcRect/>
          <a:stretch>
            <a:fillRect/>
          </a:stretch>
        </p:blipFill>
        <p:spPr bwMode="auto">
          <a:xfrm>
            <a:off x="5364088" y="2060848"/>
            <a:ext cx="638912" cy="289729"/>
          </a:xfrm>
          <a:prstGeom prst="rect">
            <a:avLst/>
          </a:prstGeom>
          <a:noFill/>
        </p:spPr>
      </p:pic>
      <p:pic>
        <p:nvPicPr>
          <p:cNvPr id="25606" name="Picture 6" descr="http://allgraf.net/uploads/posts/2010-07/1278893726_4-3d-road.jpg"/>
          <p:cNvPicPr>
            <a:picLocks noChangeAspect="1" noChangeArrowheads="1"/>
          </p:cNvPicPr>
          <p:nvPr/>
        </p:nvPicPr>
        <p:blipFill>
          <a:blip r:embed="rId1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815"/>
          <a:stretch>
            <a:fillRect/>
          </a:stretch>
        </p:blipFill>
        <p:spPr bwMode="auto">
          <a:xfrm>
            <a:off x="5508104" y="2564904"/>
            <a:ext cx="363640" cy="451727"/>
          </a:xfrm>
          <a:prstGeom prst="rect">
            <a:avLst/>
          </a:prstGeom>
          <a:noFill/>
        </p:spPr>
      </p:pic>
      <p:pic>
        <p:nvPicPr>
          <p:cNvPr id="25608" name="Picture 8" descr="http://pixelbrush.ru/uploads/posts/2013-08/1375452492_2-1.jpg"/>
          <p:cNvPicPr>
            <a:picLocks noChangeAspect="1" noChangeArrowheads="1"/>
          </p:cNvPicPr>
          <p:nvPr/>
        </p:nvPicPr>
        <p:blipFill>
          <a:blip r:embed="rId1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3068960"/>
            <a:ext cx="477148" cy="593645"/>
          </a:xfrm>
          <a:prstGeom prst="rect">
            <a:avLst/>
          </a:prstGeom>
          <a:noFill/>
        </p:spPr>
      </p:pic>
      <p:pic>
        <p:nvPicPr>
          <p:cNvPr id="25610" name="Picture 10" descr="http://clipart-png.ru/gruz/FORDSEMI.png"/>
          <p:cNvPicPr>
            <a:picLocks noChangeAspect="1" noChangeArrowheads="1"/>
          </p:cNvPicPr>
          <p:nvPr/>
        </p:nvPicPr>
        <p:blipFill>
          <a:blip r:embed="rId126" cstate="print"/>
          <a:srcRect/>
          <a:stretch>
            <a:fillRect/>
          </a:stretch>
        </p:blipFill>
        <p:spPr bwMode="auto">
          <a:xfrm>
            <a:off x="5364088" y="3789040"/>
            <a:ext cx="591223" cy="504056"/>
          </a:xfrm>
          <a:prstGeom prst="rect">
            <a:avLst/>
          </a:prstGeom>
          <a:noFill/>
        </p:spPr>
      </p:pic>
      <p:pic>
        <p:nvPicPr>
          <p:cNvPr id="25612" name="Picture 12" descr="http://pictype.net/uploads/posts/2013-04/1367268455_pictype.net_transport_02.png"/>
          <p:cNvPicPr>
            <a:picLocks noChangeAspect="1" noChangeArrowheads="1"/>
          </p:cNvPicPr>
          <p:nvPr/>
        </p:nvPicPr>
        <p:blipFill>
          <a:blip r:embed="rId1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578" t="39682" r="4673" b="36508"/>
          <a:stretch>
            <a:fillRect/>
          </a:stretch>
        </p:blipFill>
        <p:spPr bwMode="auto">
          <a:xfrm>
            <a:off x="5364088" y="4653136"/>
            <a:ext cx="728081" cy="504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-54056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000250" y="214313"/>
            <a:ext cx="3357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Внешнеэкономическая деятельность региона</a:t>
            </a:r>
          </a:p>
        </p:txBody>
      </p:sp>
      <p:pic>
        <p:nvPicPr>
          <p:cNvPr id="9" name="Picture 19" descr="74326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43808" y="908720"/>
            <a:ext cx="927745" cy="54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0" descr="87b818663cd7ff7818d8679943daa50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627784" y="5229200"/>
            <a:ext cx="1008112" cy="57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6" descr="123633120178f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3568" y="4941168"/>
            <a:ext cx="93610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3573016"/>
            <a:ext cx="927539" cy="525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403649" y="1700808"/>
            <a:ext cx="2160240" cy="3463427"/>
            <a:chOff x="1439" y="1576"/>
            <a:chExt cx="1089" cy="1689"/>
          </a:xfrm>
        </p:grpSpPr>
        <p:pic>
          <p:nvPicPr>
            <p:cNvPr id="20" name="Picture 30" descr="Контур-область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 bwMode="auto">
            <a:xfrm flipH="1">
              <a:off x="1439" y="1576"/>
              <a:ext cx="1089" cy="16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4" name="Oval 31"/>
            <p:cNvSpPr>
              <a:spLocks noChangeArrowheads="1"/>
            </p:cNvSpPr>
            <p:nvPr/>
          </p:nvSpPr>
          <p:spPr bwMode="auto">
            <a:xfrm>
              <a:off x="1984" y="2669"/>
              <a:ext cx="92" cy="92"/>
            </a:xfrm>
            <a:prstGeom prst="ellipse">
              <a:avLst/>
            </a:prstGeom>
            <a:solidFill>
              <a:srgbClr val="00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5" name="Text Box 32"/>
            <p:cNvSpPr txBox="1">
              <a:spLocks noChangeArrowheads="1"/>
            </p:cNvSpPr>
            <p:nvPr/>
          </p:nvSpPr>
          <p:spPr bwMode="auto">
            <a:xfrm>
              <a:off x="1802" y="2488"/>
              <a:ext cx="45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latin typeface="Tahoma" pitchFamily="34" charset="0"/>
                  <a:cs typeface="Tahoma" pitchFamily="34" charset="0"/>
                </a:rPr>
                <a:t>Омск</a:t>
              </a:r>
            </a:p>
          </p:txBody>
        </p:sp>
      </p:grpSp>
      <p:sp>
        <p:nvSpPr>
          <p:cNvPr id="3090" name="Заголовок 1"/>
          <p:cNvSpPr>
            <a:spLocks/>
          </p:cNvSpPr>
          <p:nvPr/>
        </p:nvSpPr>
        <p:spPr bwMode="auto">
          <a:xfrm>
            <a:off x="4427984" y="1844824"/>
            <a:ext cx="4320480" cy="36724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 bIns="0" anchor="ctr" anchorCtr="1"/>
          <a:lstStyle/>
          <a:p>
            <a:pPr algn="just"/>
            <a:r>
              <a:rPr lang="ru-RU" sz="1600" dirty="0">
                <a:latin typeface="Georgia" pitchFamily="18" charset="0"/>
                <a:cs typeface="Tahoma" pitchFamily="34" charset="0"/>
              </a:rPr>
              <a:t>Внешнеторговый оборот </a:t>
            </a:r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600" dirty="0">
                <a:latin typeface="Georgia" pitchFamily="18" charset="0"/>
              </a:rPr>
              <a:t>Foreign trade turnover </a:t>
            </a:r>
            <a:r>
              <a:rPr lang="ru-RU" sz="1600" dirty="0">
                <a:latin typeface="Georgia" pitchFamily="18" charset="0"/>
                <a:cs typeface="Tahoma" pitchFamily="34" charset="0"/>
              </a:rPr>
              <a:t>: </a:t>
            </a:r>
            <a:endParaRPr lang="en-US" sz="16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600" b="1" dirty="0">
                <a:latin typeface="Georgia" pitchFamily="18" charset="0"/>
                <a:cs typeface="Tahoma" pitchFamily="34" charset="0"/>
              </a:rPr>
              <a:t>&gt;$US </a:t>
            </a:r>
            <a:r>
              <a:rPr lang="ru-RU" sz="1600" b="1" dirty="0">
                <a:solidFill>
                  <a:sysClr val="windowText" lastClr="000000"/>
                </a:solidFill>
                <a:latin typeface="Georgia" pitchFamily="18" charset="0"/>
                <a:cs typeface="Tahoma" pitchFamily="34" charset="0"/>
              </a:rPr>
              <a:t>1,</a:t>
            </a:r>
            <a:r>
              <a:rPr lang="en-US" sz="1600" b="1" dirty="0">
                <a:solidFill>
                  <a:sysClr val="windowText" lastClr="000000"/>
                </a:solidFill>
                <a:latin typeface="Georgia" pitchFamily="18" charset="0"/>
                <a:cs typeface="Tahoma" pitchFamily="34" charset="0"/>
              </a:rPr>
              <a:t>3</a:t>
            </a:r>
            <a:r>
              <a:rPr lang="ru-RU" sz="1600" b="1" dirty="0">
                <a:solidFill>
                  <a:sysClr val="windowText" lastClr="000000"/>
                </a:solidFill>
                <a:latin typeface="Georgia" pitchFamily="18" charset="0"/>
                <a:cs typeface="Tahoma" pitchFamily="34" charset="0"/>
              </a:rPr>
              <a:t> </a:t>
            </a:r>
            <a:r>
              <a:rPr lang="ru-RU" sz="1600" b="1" dirty="0">
                <a:latin typeface="Georgia" pitchFamily="18" charset="0"/>
                <a:cs typeface="Tahoma" pitchFamily="34" charset="0"/>
              </a:rPr>
              <a:t>млрд. </a:t>
            </a:r>
            <a:r>
              <a:rPr lang="en-US" sz="1600" b="1" dirty="0">
                <a:latin typeface="Georgia" pitchFamily="18" charset="0"/>
                <a:cs typeface="Tahoma" pitchFamily="34" charset="0"/>
              </a:rPr>
              <a:t>/ bln</a:t>
            </a:r>
            <a:endParaRPr lang="ru-RU" sz="1600" b="1" dirty="0">
              <a:latin typeface="Georgia" pitchFamily="18" charset="0"/>
              <a:cs typeface="Tahoma" pitchFamily="34" charset="0"/>
            </a:endParaRPr>
          </a:p>
          <a:p>
            <a:pPr algn="just"/>
            <a:endParaRPr lang="ru-RU" sz="1600" b="1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600" dirty="0">
                <a:latin typeface="Georgia" pitchFamily="18" charset="0"/>
              </a:rPr>
              <a:t>Число участников ВЭД Омской области, осуществляющих  внешнеторговые операции</a:t>
            </a:r>
          </a:p>
          <a:p>
            <a:pPr algn="just"/>
            <a:r>
              <a:rPr lang="en-US" sz="1600" dirty="0">
                <a:latin typeface="Georgia" pitchFamily="18" charset="0"/>
              </a:rPr>
              <a:t>The number of participants of foreign economic activity of Omsk region, carrying out foreign trade operations:</a:t>
            </a:r>
            <a:endParaRPr lang="ru-RU" sz="1600" dirty="0">
              <a:latin typeface="Georgia" pitchFamily="18" charset="0"/>
            </a:endParaRPr>
          </a:p>
          <a:p>
            <a:pPr algn="just"/>
            <a:r>
              <a:rPr lang="en-US" sz="1600" dirty="0">
                <a:latin typeface="Georgia" pitchFamily="18" charset="0"/>
              </a:rPr>
              <a:t>About</a:t>
            </a:r>
            <a:r>
              <a:rPr lang="en-US" sz="1600" b="1" dirty="0">
                <a:latin typeface="Georgia" pitchFamily="18" charset="0"/>
              </a:rPr>
              <a:t> 500 </a:t>
            </a:r>
            <a:r>
              <a:rPr lang="en-US" sz="1600" dirty="0">
                <a:latin typeface="Georgia" pitchFamily="18" charset="0"/>
              </a:rPr>
              <a:t>participants</a:t>
            </a:r>
            <a:endParaRPr lang="ru-RU" sz="1600" b="1" dirty="0">
              <a:latin typeface="Georgia" pitchFamily="18" charset="0"/>
            </a:endParaRPr>
          </a:p>
          <a:p>
            <a:pPr algn="just"/>
            <a:endParaRPr lang="ru-RU" sz="16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600" dirty="0">
                <a:latin typeface="Georgia" pitchFamily="18" charset="0"/>
                <a:cs typeface="Tahoma" pitchFamily="34" charset="0"/>
              </a:rPr>
              <a:t>Около </a:t>
            </a:r>
            <a:r>
              <a:rPr lang="ru-RU" sz="1600" b="1" dirty="0">
                <a:solidFill>
                  <a:sysClr val="windowText" lastClr="000000"/>
                </a:solidFill>
                <a:latin typeface="Georgia" pitchFamily="18" charset="0"/>
                <a:cs typeface="Tahoma" pitchFamily="34" charset="0"/>
              </a:rPr>
              <a:t>90</a:t>
            </a:r>
            <a:r>
              <a:rPr lang="ru-RU" sz="1600" dirty="0">
                <a:latin typeface="Georgia" pitchFamily="18" charset="0"/>
                <a:cs typeface="Tahoma" pitchFamily="34" charset="0"/>
              </a:rPr>
              <a:t> стран – зарубежных торговых партнеров</a:t>
            </a:r>
            <a:r>
              <a:rPr lang="en-US" sz="1600" dirty="0">
                <a:latin typeface="Georgia" pitchFamily="18" charset="0"/>
                <a:cs typeface="Tahoma" pitchFamily="34" charset="0"/>
              </a:rPr>
              <a:t> </a:t>
            </a:r>
          </a:p>
          <a:p>
            <a:pPr algn="just"/>
            <a:r>
              <a:rPr lang="en-US" sz="1600" dirty="0">
                <a:latin typeface="Georgia" pitchFamily="18" charset="0"/>
              </a:rPr>
              <a:t>About </a:t>
            </a:r>
            <a:r>
              <a:rPr lang="en-US" sz="1600" b="1" dirty="0">
                <a:latin typeface="Georgia" pitchFamily="18" charset="0"/>
              </a:rPr>
              <a:t>90</a:t>
            </a:r>
            <a:r>
              <a:rPr lang="en-US" sz="1600" dirty="0">
                <a:latin typeface="Georgia" pitchFamily="18" charset="0"/>
              </a:rPr>
              <a:t> foreign trade partners </a:t>
            </a:r>
            <a:endParaRPr lang="ru-RU" sz="1600" dirty="0">
              <a:latin typeface="Georgia" pitchFamily="18" charset="0"/>
              <a:cs typeface="Tahoma" pitchFamily="34" charset="0"/>
            </a:endParaRPr>
          </a:p>
          <a:p>
            <a:pPr algn="just"/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latin typeface="Georgia" pitchFamily="18" charset="0"/>
              </a:rPr>
              <a:t>Region</a:t>
            </a:r>
            <a:endParaRPr lang="ru-RU" sz="12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091" name="Заголовок 1"/>
          <p:cNvSpPr>
            <a:spLocks/>
          </p:cNvSpPr>
          <p:nvPr/>
        </p:nvSpPr>
        <p:spPr bwMode="auto">
          <a:xfrm>
            <a:off x="4535488" y="1988840"/>
            <a:ext cx="4608512" cy="7200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 bIns="0" anchor="ctr" anchorCtr="1"/>
          <a:lstStyle/>
          <a:p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92" name="Text Box 32"/>
          <p:cNvSpPr txBox="1">
            <a:spLocks noChangeArrowheads="1"/>
          </p:cNvSpPr>
          <p:nvPr/>
        </p:nvSpPr>
        <p:spPr bwMode="auto">
          <a:xfrm>
            <a:off x="2627784" y="1412776"/>
            <a:ext cx="12961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Казахстан</a:t>
            </a:r>
            <a:endParaRPr lang="en-US" sz="1400" dirty="0">
              <a:latin typeface="Georgia" pitchFamily="18" charset="0"/>
              <a:cs typeface="Tahoma" pitchFamily="34" charset="0"/>
            </a:endParaRPr>
          </a:p>
          <a:p>
            <a:pPr algn="ctr"/>
            <a:r>
              <a:rPr lang="en-US" sz="1400" dirty="0">
                <a:latin typeface="Georgia" pitchFamily="18" charset="0"/>
                <a:cs typeface="Tahoma" pitchFamily="34" charset="0"/>
              </a:rPr>
              <a:t>(Kazakhstan)</a:t>
            </a:r>
            <a:endParaRPr lang="ru-RU" sz="1400" dirty="0">
              <a:latin typeface="Georgia" pitchFamily="18" charset="0"/>
              <a:cs typeface="Tahoma" pitchFamily="34" charset="0"/>
            </a:endParaRPr>
          </a:p>
          <a:p>
            <a:pPr algn="ctr"/>
            <a:endParaRPr lang="ru-RU" sz="14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3093" name="Text Box 32"/>
          <p:cNvSpPr txBox="1">
            <a:spLocks noChangeArrowheads="1"/>
          </p:cNvSpPr>
          <p:nvPr/>
        </p:nvSpPr>
        <p:spPr bwMode="auto">
          <a:xfrm>
            <a:off x="2627784" y="5733256"/>
            <a:ext cx="1008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Китай</a:t>
            </a:r>
            <a:endParaRPr lang="en-US" sz="1400" dirty="0">
              <a:latin typeface="Georgia" pitchFamily="18" charset="0"/>
              <a:cs typeface="Tahoma" pitchFamily="34" charset="0"/>
            </a:endParaRPr>
          </a:p>
          <a:p>
            <a:pPr algn="ctr"/>
            <a:r>
              <a:rPr lang="en-US" sz="1400" dirty="0">
                <a:latin typeface="Georgia" pitchFamily="18" charset="0"/>
                <a:cs typeface="Tahoma" pitchFamily="34" charset="0"/>
              </a:rPr>
              <a:t>(China)</a:t>
            </a:r>
            <a:endParaRPr lang="ru-RU" sz="14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3094" name="Text Box 32"/>
          <p:cNvSpPr txBox="1">
            <a:spLocks noChangeArrowheads="1"/>
          </p:cNvSpPr>
          <p:nvPr/>
        </p:nvSpPr>
        <p:spPr bwMode="auto">
          <a:xfrm>
            <a:off x="251520" y="4077072"/>
            <a:ext cx="9444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Беларусь</a:t>
            </a:r>
            <a:endParaRPr lang="en-US" sz="1400" dirty="0">
              <a:latin typeface="Georgia" pitchFamily="18" charset="0"/>
              <a:cs typeface="Tahoma" pitchFamily="34" charset="0"/>
            </a:endParaRPr>
          </a:p>
          <a:p>
            <a:pPr algn="ctr"/>
            <a:r>
              <a:rPr lang="en-US" sz="1400" dirty="0">
                <a:latin typeface="Georgia" pitchFamily="18" charset="0"/>
                <a:cs typeface="Tahoma" pitchFamily="34" charset="0"/>
              </a:rPr>
              <a:t>(Belarus)</a:t>
            </a:r>
            <a:endParaRPr lang="ru-RU" sz="14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3098" name="Text Box 32"/>
          <p:cNvSpPr txBox="1">
            <a:spLocks noChangeArrowheads="1"/>
          </p:cNvSpPr>
          <p:nvPr/>
        </p:nvSpPr>
        <p:spPr bwMode="auto">
          <a:xfrm>
            <a:off x="611560" y="5517232"/>
            <a:ext cx="10518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Германия</a:t>
            </a:r>
            <a:endParaRPr lang="en-US" sz="1400" dirty="0">
              <a:latin typeface="Georgia" pitchFamily="18" charset="0"/>
              <a:cs typeface="Tahoma" pitchFamily="34" charset="0"/>
            </a:endParaRPr>
          </a:p>
          <a:p>
            <a:pPr algn="ctr"/>
            <a:r>
              <a:rPr lang="en-US" sz="1400" dirty="0">
                <a:latin typeface="Georgia" pitchFamily="18" charset="0"/>
                <a:cs typeface="Tahoma" pitchFamily="34" charset="0"/>
              </a:rPr>
              <a:t>(Germany)</a:t>
            </a:r>
            <a:endParaRPr lang="ru-RU" sz="14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3100" name="Text Box 32"/>
          <p:cNvSpPr txBox="1">
            <a:spLocks noChangeArrowheads="1"/>
          </p:cNvSpPr>
          <p:nvPr/>
        </p:nvSpPr>
        <p:spPr bwMode="auto">
          <a:xfrm>
            <a:off x="539552" y="1556792"/>
            <a:ext cx="13179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Азербайджан</a:t>
            </a:r>
            <a:endParaRPr lang="en-US" sz="1400" dirty="0">
              <a:latin typeface="Georgia" pitchFamily="18" charset="0"/>
              <a:cs typeface="Tahoma" pitchFamily="34" charset="0"/>
            </a:endParaRPr>
          </a:p>
          <a:p>
            <a:pPr algn="ctr"/>
            <a:r>
              <a:rPr lang="en-US" sz="1400" dirty="0">
                <a:latin typeface="Georgia" pitchFamily="18" charset="0"/>
                <a:cs typeface="Tahoma" pitchFamily="34" charset="0"/>
              </a:rPr>
              <a:t> (Azerbaijan)</a:t>
            </a:r>
            <a:endParaRPr lang="ru-RU" sz="14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3101" name="Text Box 32"/>
          <p:cNvSpPr txBox="1">
            <a:spLocks noChangeArrowheads="1"/>
          </p:cNvSpPr>
          <p:nvPr/>
        </p:nvSpPr>
        <p:spPr bwMode="auto">
          <a:xfrm>
            <a:off x="395536" y="2780928"/>
            <a:ext cx="676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США</a:t>
            </a:r>
          </a:p>
          <a:p>
            <a:pPr algn="ctr"/>
            <a:r>
              <a:rPr lang="ru-RU" sz="1400" dirty="0">
                <a:latin typeface="Georgia" pitchFamily="18" charset="0"/>
                <a:cs typeface="Tahoma" pitchFamily="34" charset="0"/>
              </a:rPr>
              <a:t>(</a:t>
            </a:r>
            <a:r>
              <a:rPr lang="en-US" sz="1400" dirty="0">
                <a:latin typeface="Georgia" pitchFamily="18" charset="0"/>
                <a:cs typeface="Tahoma" pitchFamily="34" charset="0"/>
              </a:rPr>
              <a:t>USA)</a:t>
            </a:r>
            <a:endParaRPr lang="ru-RU" sz="1400" dirty="0"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20482" name="Picture 2" descr="http://www.kapterka.com.ua/image/cache/data/flagi/flag-azeibardjana-kupit-500x500.png"/>
          <p:cNvPicPr>
            <a:picLocks noChangeAspect="1" noChangeArrowheads="1"/>
          </p:cNvPicPr>
          <p:nvPr/>
        </p:nvPicPr>
        <p:blipFill>
          <a:blip r:embed="rId9" cstate="print"/>
          <a:srcRect t="9418" b="15236"/>
          <a:stretch>
            <a:fillRect/>
          </a:stretch>
        </p:blipFill>
        <p:spPr bwMode="auto">
          <a:xfrm>
            <a:off x="755576" y="908720"/>
            <a:ext cx="936104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251520" y="116632"/>
            <a:ext cx="6984776" cy="715089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Внешнеэкономическая деятельность региона</a:t>
            </a:r>
            <a:endParaRPr lang="en-US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schemeClr val="bg1"/>
                </a:solidFill>
                <a:latin typeface="Georgia" pitchFamily="18" charset="0"/>
              </a:rPr>
              <a:t>Foreign economic activity of the Region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4" name="Рисунок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16416" y="62373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8</a:t>
            </a:r>
          </a:p>
        </p:txBody>
      </p:sp>
      <p:sp>
        <p:nvSpPr>
          <p:cNvPr id="38" name="Заголовок 1"/>
          <p:cNvSpPr>
            <a:spLocks/>
          </p:cNvSpPr>
          <p:nvPr/>
        </p:nvSpPr>
        <p:spPr bwMode="auto">
          <a:xfrm>
            <a:off x="4860032" y="2852936"/>
            <a:ext cx="3744416" cy="1080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 bIns="0" anchor="ctr" anchorCtr="1"/>
          <a:lstStyle/>
          <a:p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Заголовок 1"/>
          <p:cNvSpPr>
            <a:spLocks/>
          </p:cNvSpPr>
          <p:nvPr/>
        </p:nvSpPr>
        <p:spPr bwMode="auto">
          <a:xfrm>
            <a:off x="3851920" y="5013176"/>
            <a:ext cx="4824536" cy="936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 bIns="0" anchor="ctr" anchorCtr="1"/>
          <a:lstStyle/>
          <a:p>
            <a:endParaRPr lang="ru-RU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386" name="Picture 2" descr="https://upload.wikimedia.org/wikipedia/commons/thumb/0/05/US_flag_51_stars.svg/210px-US_flag_51_stars.sv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2204864"/>
            <a:ext cx="873826" cy="576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51520" y="332656"/>
            <a:ext cx="7272808" cy="646986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Стратегия-2025: конкурентные преимущества региона</a:t>
            </a:r>
            <a:endParaRPr lang="en-US" sz="16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The 2025 Strategy</a:t>
            </a:r>
            <a:r>
              <a:rPr lang="ru-RU" sz="16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: </a:t>
            </a:r>
            <a:r>
              <a:rPr lang="en-US" sz="1600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competitive advantages of the region</a:t>
            </a:r>
            <a:endParaRPr lang="ru-RU" sz="1600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4818" name="Picture 2" descr="http://bzm.me/uploads/posts/2012-05/1336544410_konkurenciy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2564904"/>
            <a:ext cx="3532659" cy="2383778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0" y="836712"/>
          <a:ext cx="85689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 9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339752" y="1972291"/>
            <a:ext cx="648072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200" b="1" dirty="0">
                <a:latin typeface="Georgia" pitchFamily="18" charset="0"/>
                <a:cs typeface="Tahoma" pitchFamily="34" charset="0"/>
              </a:rPr>
              <a:t>Крупнейшие предприятия: 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ПАО «</a:t>
            </a:r>
            <a:r>
              <a:rPr lang="ru-RU" sz="1200" dirty="0" err="1">
                <a:latin typeface="Georgia" pitchFamily="18" charset="0"/>
                <a:cs typeface="Tahoma" pitchFamily="34" charset="0"/>
              </a:rPr>
              <a:t>Газпромнефть-ОНПЗ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», ООО «</a:t>
            </a:r>
            <a:r>
              <a:rPr lang="ru-RU" sz="1200" dirty="0" err="1">
                <a:latin typeface="Georgia" pitchFamily="18" charset="0"/>
                <a:cs typeface="Tahoma" pitchFamily="34" charset="0"/>
              </a:rPr>
              <a:t>Омсктехуглерод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», АО «Омский каучук», ООО «</a:t>
            </a:r>
            <a:r>
              <a:rPr lang="ru-RU" sz="1200" dirty="0" err="1">
                <a:latin typeface="Georgia" pitchFamily="18" charset="0"/>
                <a:cs typeface="Tahoma" pitchFamily="34" charset="0"/>
              </a:rPr>
              <a:t>Полиом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» и др. </a:t>
            </a:r>
          </a:p>
          <a:p>
            <a:pPr algn="just"/>
            <a:r>
              <a:rPr lang="en-US" sz="1200" b="1" dirty="0">
                <a:latin typeface="Georgia" pitchFamily="18" charset="0"/>
                <a:cs typeface="Tahoma" pitchFamily="34" charset="0"/>
              </a:rPr>
              <a:t>Largest enterprises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:</a:t>
            </a:r>
            <a:r>
              <a:rPr lang="en-US" sz="1200" dirty="0">
                <a:latin typeface="Georgia" pitchFamily="18" charset="0"/>
                <a:cs typeface="Tahoma" pitchFamily="34" charset="0"/>
              </a:rPr>
              <a:t>"Gazpromneft Omsk Oil Refinery", "Omsktehuglerod",  "Omsk rubber", "Poliom" and others. </a:t>
            </a:r>
          </a:p>
          <a:p>
            <a:pPr algn="just"/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200" b="1" dirty="0">
                <a:latin typeface="Georgia" pitchFamily="18" charset="0"/>
                <a:cs typeface="Tahoma" pitchFamily="34" charset="0"/>
              </a:rPr>
              <a:t>Факторы конкурентоспособности: 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наличие сырья; развитая база производственных мощностей; значительный объем производства конечных изделий.</a:t>
            </a:r>
          </a:p>
          <a:p>
            <a:pPr algn="just"/>
            <a:r>
              <a:rPr lang="en-US" sz="1200" b="1" dirty="0">
                <a:latin typeface="Georgia" pitchFamily="18" charset="0"/>
                <a:cs typeface="Tahoma" pitchFamily="34" charset="0"/>
              </a:rPr>
              <a:t>Factors of competitiveness</a:t>
            </a:r>
            <a:r>
              <a:rPr lang="en-US" sz="1200" dirty="0">
                <a:latin typeface="Georgia" pitchFamily="18" charset="0"/>
                <a:cs typeface="Tahoma" pitchFamily="34" charset="0"/>
              </a:rPr>
              <a:t>: availability of raw materials; developed base of production facilities; considerable volume of production of end product. </a:t>
            </a:r>
          </a:p>
          <a:p>
            <a:pPr algn="just"/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ru-RU" sz="1200" b="1" dirty="0">
                <a:latin typeface="Georgia" pitchFamily="18" charset="0"/>
                <a:cs typeface="Tahoma" pitchFamily="34" charset="0"/>
              </a:rPr>
              <a:t>Ожидается (по сравнению </a:t>
            </a:r>
            <a:r>
              <a:rPr lang="en-US" sz="1200" b="1" dirty="0">
                <a:latin typeface="Georgia" pitchFamily="18" charset="0"/>
                <a:cs typeface="Tahoma" pitchFamily="34" charset="0"/>
              </a:rPr>
              <a:t>c </a:t>
            </a:r>
            <a:r>
              <a:rPr lang="ru-RU" sz="1200" b="1" dirty="0">
                <a:latin typeface="Georgia" pitchFamily="18" charset="0"/>
                <a:cs typeface="Tahoma" pitchFamily="34" charset="0"/>
              </a:rPr>
              <a:t>2011 годом):</a:t>
            </a:r>
          </a:p>
          <a:p>
            <a:pPr algn="just"/>
            <a:r>
              <a:rPr lang="ru-RU" sz="1200" dirty="0">
                <a:latin typeface="Georgia" pitchFamily="18" charset="0"/>
                <a:cs typeface="Tahoma" pitchFamily="34" charset="0"/>
              </a:rPr>
              <a:t>рост производства кокса и нефтепродуктов - в 2020 году – на 25 %;</a:t>
            </a:r>
          </a:p>
          <a:p>
            <a:pPr algn="just"/>
            <a:r>
              <a:rPr lang="ru-RU" sz="1200" dirty="0">
                <a:latin typeface="Georgia" pitchFamily="18" charset="0"/>
                <a:cs typeface="Tahoma" pitchFamily="34" charset="0"/>
              </a:rPr>
              <a:t>рост производства резиновых и пластмассовых изделий в 2020 году – в 1,9 раза;</a:t>
            </a:r>
            <a:r>
              <a:rPr lang="en-US" sz="1200" dirty="0">
                <a:latin typeface="Georgia" pitchFamily="18" charset="0"/>
                <a:cs typeface="Tahoma" pitchFamily="34" charset="0"/>
              </a:rPr>
              <a:t> </a:t>
            </a:r>
          </a:p>
          <a:p>
            <a:pPr algn="just"/>
            <a:r>
              <a:rPr lang="ru-RU" sz="1200" dirty="0">
                <a:latin typeface="Georgia" pitchFamily="18" charset="0"/>
                <a:cs typeface="Tahoma" pitchFamily="34" charset="0"/>
              </a:rPr>
              <a:t>рост производства химической продукции в 2020 году – на 47 %.</a:t>
            </a:r>
            <a:endParaRPr lang="en-US" sz="1200" dirty="0">
              <a:latin typeface="Georgia" pitchFamily="18" charset="0"/>
              <a:cs typeface="Tahoma" pitchFamily="34" charset="0"/>
            </a:endParaRPr>
          </a:p>
          <a:p>
            <a:pPr algn="just"/>
            <a:r>
              <a:rPr lang="en-US" sz="1200" b="1" dirty="0">
                <a:latin typeface="Georgia" pitchFamily="18" charset="0"/>
                <a:cs typeface="Tahoma" pitchFamily="34" charset="0"/>
              </a:rPr>
              <a:t>Expected (compared to the year 2011): </a:t>
            </a:r>
          </a:p>
          <a:p>
            <a:pPr algn="just"/>
            <a:r>
              <a:rPr lang="en-US" sz="1200" dirty="0">
                <a:latin typeface="Georgia" pitchFamily="18" charset="0"/>
                <a:cs typeface="Tahoma" pitchFamily="34" charset="0"/>
              </a:rPr>
              <a:t>growth of production of coke and petroleum products - in 2020 - 25%; </a:t>
            </a:r>
          </a:p>
          <a:p>
            <a:pPr algn="just"/>
            <a:r>
              <a:rPr lang="en-US" sz="1200" dirty="0">
                <a:latin typeface="Georgia" pitchFamily="18" charset="0"/>
                <a:cs typeface="Tahoma" pitchFamily="34" charset="0"/>
              </a:rPr>
              <a:t>growth of production of rubber and plastic products – 1.9 times in 2020; </a:t>
            </a:r>
          </a:p>
          <a:p>
            <a:pPr algn="just"/>
            <a:r>
              <a:rPr lang="en-US" sz="1200" dirty="0">
                <a:latin typeface="Georgia" pitchFamily="18" charset="0"/>
                <a:cs typeface="Tahoma" pitchFamily="34" charset="0"/>
              </a:rPr>
              <a:t>growth of chemical production –in 2020 - by 47%. 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	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520" y="332656"/>
            <a:ext cx="6408712" cy="715089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Кластер нефтехимии и нефтепереработки</a:t>
            </a:r>
            <a:endParaRPr lang="en-US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Petrochemical and oil refinery cluster</a:t>
            </a:r>
            <a:endParaRPr lang="ru-RU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" name="Picture 4" descr="http://onpz.gazprom-neft.ru/wp/wp-content/uploads/2011/03/npz1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1268760"/>
            <a:ext cx="1872208" cy="1390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http://onpz.gazprom-neft.ru/wp/wp-content/uploads/2011/03/npz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2852936"/>
            <a:ext cx="1894325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oivahnenko\ИВА\10 Мероприятия\Правительство\Саксония Ландтаг\Папка каталог инвестпроекты hfpltk 5_6\Папка каталог инвестпроекты hfpltk 5_6\Links\фон4.jpg"/>
          <p:cNvPicPr>
            <a:picLocks noChangeAspect="1" noChangeArrowheads="1"/>
          </p:cNvPicPr>
          <p:nvPr/>
        </p:nvPicPr>
        <p:blipFill>
          <a:blip r:embed="rId3" cstate="print">
            <a:lum bright="7000" contrast="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195736" y="1730424"/>
            <a:ext cx="676875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400" b="1" dirty="0">
                <a:latin typeface="Georgia" pitchFamily="18" charset="0"/>
                <a:cs typeface="Tahoma" pitchFamily="34" charset="0"/>
              </a:rPr>
              <a:t>Предпосылки создания</a:t>
            </a:r>
            <a:r>
              <a:rPr lang="en-US" sz="1400" b="1" dirty="0">
                <a:latin typeface="Georgia" pitchFamily="18" charset="0"/>
                <a:cs typeface="Tahoma" pitchFamily="34" charset="0"/>
              </a:rPr>
              <a:t> </a:t>
            </a:r>
          </a:p>
          <a:p>
            <a:pPr algn="just"/>
            <a:r>
              <a:rPr lang="en-US" sz="1400" b="1" dirty="0">
                <a:latin typeface="Georgia" pitchFamily="18" charset="0"/>
                <a:cs typeface="Tahoma" pitchFamily="34" charset="0"/>
              </a:rPr>
              <a:t>Prerequisites of creation</a:t>
            </a:r>
            <a:r>
              <a:rPr lang="ru-RU" sz="1400" b="1" dirty="0">
                <a:latin typeface="Georgia" pitchFamily="18" charset="0"/>
                <a:cs typeface="Tahoma" pitchFamily="34" charset="0"/>
              </a:rPr>
              <a:t>:</a:t>
            </a:r>
          </a:p>
          <a:p>
            <a:pPr algn="just"/>
            <a:endParaRPr lang="ru-RU" sz="1400" b="1" dirty="0">
              <a:latin typeface="Georgia" pitchFamily="18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itchFamily="18" charset="0"/>
                <a:cs typeface="Tahoma" pitchFamily="34" charset="0"/>
              </a:rPr>
              <a:t>Площадь задействованных на сегодня в области пахотных целинных земель превышает 3 млн. га, с возможностью увеличения до 4-х млн. га.</a:t>
            </a:r>
            <a:endParaRPr lang="en-US" sz="1200" dirty="0">
              <a:latin typeface="Georgia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The area of arable virgin land exceeds 3 mln hectares (expandable up to 4 mln hectares). </a:t>
            </a:r>
            <a:br>
              <a:rPr lang="en-US" sz="1200" dirty="0">
                <a:latin typeface="Georgia" pitchFamily="18" charset="0"/>
              </a:rPr>
            </a:br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itchFamily="18" charset="0"/>
                <a:cs typeface="Tahoma" pitchFamily="34" charset="0"/>
              </a:rPr>
              <a:t>Производство зерновых в области в объеме порядка 3,7 млн. тонн существенно превышает внутреннее потребление 1,8 млн. тонн и имеет значительный потенциал для роста.</a:t>
            </a:r>
            <a:r>
              <a:rPr lang="en-US" sz="1200" dirty="0">
                <a:latin typeface="Georgia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Grain production volume of approximately 3.7 mln tons greatly exceeds domestic consumption rate of 1.8 mln tons and has considerable potential for growth. </a:t>
            </a:r>
            <a:br>
              <a:rPr lang="en-US" sz="1200" dirty="0">
                <a:latin typeface="Georgia" pitchFamily="18" charset="0"/>
              </a:rPr>
            </a:br>
            <a:endParaRPr lang="ru-RU" sz="1200" dirty="0">
              <a:latin typeface="Georgia" pitchFamily="18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itchFamily="18" charset="0"/>
                <a:cs typeface="Tahoma" pitchFamily="34" charset="0"/>
              </a:rPr>
              <a:t>Экологически чистая продукция и ее высокое качество (зерно </a:t>
            </a:r>
            <a:r>
              <a:rPr lang="ru-RU" sz="1200" dirty="0" err="1">
                <a:latin typeface="Georgia" pitchFamily="18" charset="0"/>
                <a:cs typeface="Tahoma" pitchFamily="34" charset="0"/>
              </a:rPr>
              <a:t>улучшитель</a:t>
            </a:r>
            <a:r>
              <a:rPr lang="ru-RU" sz="1200" dirty="0">
                <a:latin typeface="Georgia" pitchFamily="18" charset="0"/>
                <a:cs typeface="Tahoma" pitchFamily="34" charset="0"/>
              </a:rPr>
              <a:t>) определяются природно-климатическими условиями и низкой долей проникновения агрохимии, которая не превышает 5%.</a:t>
            </a:r>
            <a:endParaRPr lang="en-US" sz="1200" dirty="0">
              <a:latin typeface="Georgia" pitchFamily="18" charset="0"/>
              <a:cs typeface="Tahoma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Ecologically sustainable production of high quality (grain improver) is due to favourable climatic conditions and low percentage of penetration of agricultural chemical products, which does not exceed 5%.</a:t>
            </a:r>
            <a:endParaRPr lang="ru-RU" sz="1200" dirty="0">
              <a:latin typeface="Georgia" pitchFamily="18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332656"/>
            <a:ext cx="5400600" cy="715089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Агропищевой</a:t>
            </a:r>
            <a:r>
              <a:rPr lang="ru-RU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кластер</a:t>
            </a:r>
            <a:endParaRPr lang="en-US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0">
                  <a:noFill/>
                  <a:prstDash val="solid"/>
                </a:ln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Agri-nutrition cluster</a:t>
            </a:r>
            <a:endParaRPr lang="ru-RU" b="1" dirty="0">
              <a:ln w="19050">
                <a:noFill/>
                <a:prstDash val="solid"/>
              </a:ln>
              <a:solidFill>
                <a:schemeClr val="bg1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1080120" cy="1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1520" y="6237312"/>
            <a:ext cx="8568952" cy="408623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dirty="0">
              <a:ln w="3175">
                <a:noFill/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" name="Picture 4" descr="http://img3.sibnovosti.ru/pictures/0150/1616/frantsuzy_rublyom_podderzhat_agrarnyy_sektor_omskoy_oblasti_thumb_fed_photo.JPG"/>
          <p:cNvPicPr>
            <a:picLocks noChangeAspect="1" noChangeArrowheads="1"/>
          </p:cNvPicPr>
          <p:nvPr/>
        </p:nvPicPr>
        <p:blipFill>
          <a:blip r:embed="rId5" cstate="print"/>
          <a:srcRect l="28465" t="1750" r="38791"/>
          <a:stretch>
            <a:fillRect/>
          </a:stretch>
        </p:blipFill>
        <p:spPr bwMode="auto">
          <a:xfrm>
            <a:off x="251520" y="1268760"/>
            <a:ext cx="187220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http://myphone.info/photo/a/17168599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25144"/>
            <a:ext cx="1872208" cy="127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a9_VFy9kCWKotibE4P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44e0GVKUiLVo19gp.jw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9xkOV_wk6WieFyq6q6H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ZtuYZBYkuzRBOSlZgEF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ki_FgYNWEeyyHndGFwiO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a1_n7jAy0GQ3OiGbrjEZ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kmFOWlakK4rq0t5nj58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w_dUJ0030adWceceI5IV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9e7L4BB0WCKQ4CmHLmL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jKwMr3XJk2BDohqMbkic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jeY_muUQE.8i8QK.xZoK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QJaa_DjE6aaSE7kO0Kg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_bw99Y_kC3s4Wf85mB_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PUcjesdECFGn9L9isbV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VDANk1QUqmKXXfr_fHv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V380k5wEmEJg2nClGch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3bwzNO50qZPHp4N.7TS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7wGFP9m0qyzjDwHxPOY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_iq7KgaEKYaCVmDVsMM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31a5M3z0qDxkI11r.Me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XcDRlUKDygI8Fax5V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p7cmmQs3UC0lXypg_eR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Aoq0LbH0Sn38t_1uZjE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63WeNnN7EKL04eRv8pzr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CffeAHAUKo_nqHme8On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l2xiAenk28vZN0CgC5d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V_TOaQcUiWD95XJAbjc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79zEITatUuFGfXV81_NT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beRenyX_kKStLMXoMZQ.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oXKLvj8EubEmy3YXy68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xUC6NNrpUOWI9CuvoAF9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sJ4F5SYkeQdJJnq61kc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2C3fyESkmR6UMsTWlJU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2o7Izv.UKdse25AS3Ex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pYb.nw8e0yvFohE_uNHL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oYI6VFAUqGSRDM.q5su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zFFhTrpEyq2LkgIpgZl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IWVAIGfkem_ual2tlc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xC.mLCOjUWHLSlojQWKU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Fko.OpaUKPeFdOzN2B8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9SNUVPQE6a2kJv2E90y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7j4grbvYEeR.etF.B8RL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PViCzNfk.LJozJvjhNg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O.amhsA0Wh9li5kyFK.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NeuWvpTkSDf.SrZRuE_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pfbYErOkWELfcLWIlXE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4b2tyLqk6kGIQ4nKhDX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t.DEV_vUm4MUFVuy2yB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L64A_kF0mUKaNw5bY58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zZUFLp8UuTB4nez9xFM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is.TM9zkKB.PBB_SSps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8j4M1i_UmLJsZcA_A.b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ksWxwZ9EihDoS3z59Kd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QUUY1B3EOPtza9AcLkF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8Q961poxE.VqNV4nskmv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YD8BvPxESp8J9awzKPL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2Y8W2TrcEO2Q4R3K_k4.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64IW6eRkeEpJsrjdnmP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aWWhlTI0a8zvnSexkSN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oNanVMmgUybjJmUuKbFB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8ZBs4g3akyhj_8UFCXVo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LCg1Gy3okejiNcltsu4o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s80N84gE2Ch3jt.BchR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FGlKXLO3kOy9rYz196Cr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F58FQPuUagB2ETOOKuy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xwZueDV0eC7dEw6VW6e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5xvE0iX.kieHSER6YHPV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mbwvag7UiUrxn_WbsiX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Qms7QfJ0mkA46V5Yuqk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5eyc8do1kq_HJo8CpIxJ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yIqOgnO0iXF74d7TBNX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OgRMR7LU.nsesfBtgWF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a15e0Yo0ywbUU1TeW8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woSIbuoEezxp3LnzScY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P9k81ERkCtAG40479tH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CwNlj2u4US3Rd2oFFCmr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ziBB1sLEueSxSSpA8QA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n9nBGfLck26pQ5ITdo.4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9nQ3lyikmX1d1YI8G59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4f7938xrECgn3Lxmptgx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MgF_JVvk2N3kq83yC_e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f068HjuEi3Idda1cwJd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4dlF0SKEifWIceVG3XL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ceszn_.EOimJLkNSsii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SMKB.Km0aagC2SlLjYo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axuDT6ok.U56iM2k.ZE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oQYdW1eU.ZL3ku7LLqR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3qlelJL2ECS8MO.J8mhh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c81aY9iUmJ4BJfVFEbI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HSV2_U4r0GzxEYIgR2mI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TdnncpLkSZB3gDAEMUC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r0_fNGxEas.A4dwPo8x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cXbc9KqESBgK9_6ToeK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1cbFMyqoUqv1InIfAtx0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.ZQoxQ6U6nf5fIWzWY6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0kEbqL2.U68Q_pIa0u34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wFY7je0UehLccvtrDBe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VDANk1QUqmKXXfr_fHv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LKybCLgES6YFZ1iiJHr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3VUmmMEWGhmDhRhB6j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7Apu0lt0iOeOPIIXOpG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L79B3D.0qr1awOscxbO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7xfh1bWQ02F.NARIgaAm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gLVm6ZJkasNZgiEMoYT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30yS5wxku150R_tzdoy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FSWjYK1UODy39p.kaY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8HjkoJfWk64FaKMf3tRv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1KjMEByU.5ljZrU8_KQ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Xh1uiIDEyfUm92taj0f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etOe_P7UeEwOqOviIvo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spakWBekmhVdhs7uwCc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kEmNhp30CznNsHoHikM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o_zCZUdakmhT4CLpXXsz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O9LjTFwjECNmo8VtsqlY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FVKdcA3X0.KIufjERxeT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VhAg6JqUGqCjJjyse1I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dp71DSkUKwtpx4LWfcxQ"/>
</p:tagLst>
</file>

<file path=ppt/theme/theme1.xml><?xml version="1.0" encoding="utf-8"?>
<a:theme xmlns:a="http://schemas.openxmlformats.org/drawingml/2006/main" name="Презентация - агропищевой класт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- агропищевой кластер</Template>
  <TotalTime>4220</TotalTime>
  <Words>1660</Words>
  <Application>Microsoft Office PowerPoint</Application>
  <PresentationFormat>Экран (4:3)</PresentationFormat>
  <Paragraphs>293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Презентация - агропищевой кластер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Ministerstvo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K.A.Samodinskiy</dc:creator>
  <cp:lastModifiedBy>Колесова</cp:lastModifiedBy>
  <cp:revision>304</cp:revision>
  <dcterms:created xsi:type="dcterms:W3CDTF">2014-08-12T02:55:02Z</dcterms:created>
  <dcterms:modified xsi:type="dcterms:W3CDTF">2017-05-31T17:34:01Z</dcterms:modified>
</cp:coreProperties>
</file>