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94" r:id="rId3"/>
    <p:sldId id="269" r:id="rId4"/>
    <p:sldId id="278" r:id="rId5"/>
    <p:sldId id="295" r:id="rId6"/>
    <p:sldId id="279" r:id="rId7"/>
    <p:sldId id="280" r:id="rId8"/>
    <p:sldId id="291" r:id="rId9"/>
    <p:sldId id="292" r:id="rId10"/>
    <p:sldId id="289" r:id="rId11"/>
    <p:sldId id="286" r:id="rId12"/>
    <p:sldId id="287" r:id="rId13"/>
    <p:sldId id="290" r:id="rId14"/>
    <p:sldId id="288" r:id="rId15"/>
    <p:sldId id="293" r:id="rId16"/>
    <p:sldId id="264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9" autoAdjust="0"/>
    <p:restoredTop sz="94660"/>
  </p:normalViewPr>
  <p:slideViewPr>
    <p:cSldViewPr>
      <p:cViewPr>
        <p:scale>
          <a:sx n="104" d="100"/>
          <a:sy n="104" d="100"/>
        </p:scale>
        <p:origin x="-821" y="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F06B1-13A4-4441-88C1-FD42B771C00C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70D31-73DC-4DCC-8431-CCB5A64F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2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CD1640-8E5A-4D33-955A-1901B46A57B0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3C1FCC-77BF-44A9-A157-A183226909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54.ru/" TargetMode="External"/><Relationship Id="rId2" Type="http://schemas.openxmlformats.org/officeDocument/2006/relationships/hyperlink" Target="mailto:rcs54@ngs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772400" cy="17801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Центра координации поддержки экспортно-ориентированных субъектов малого и среднего предпринимательства Новосибирской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24936" cy="14732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А. Иванов</a:t>
            </a: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</a:rPr>
              <a:t>, руководитель Центра координации поддержки экспортно-ориентированных субъектов малого и среднего предпринимательства 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</a:rPr>
              <a:t>Новосибирской области</a:t>
            </a:r>
            <a:endParaRPr lang="ru-RU" sz="25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267" y="6172200"/>
            <a:ext cx="46630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55287"/>
            <a:ext cx="8119388" cy="41044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/>
              <a:t>Международная выставка «KazBuild-2017</a:t>
            </a:r>
            <a:r>
              <a:rPr lang="ru-RU" sz="3200" dirty="0" smtClean="0"/>
              <a:t>» </a:t>
            </a:r>
            <a:br>
              <a:rPr lang="ru-RU" sz="3200" dirty="0" smtClean="0"/>
            </a:br>
            <a:r>
              <a:rPr lang="ru-RU" sz="3200" dirty="0" smtClean="0"/>
              <a:t>г</a:t>
            </a:r>
            <a:r>
              <a:rPr lang="ru-RU" sz="3200" dirty="0"/>
              <a:t>. Алматы, Республика Казахстан, 05-08.09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36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10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6" name="Рисунок 5" descr="D:\ВЭД\План ВЭД 2017\Новосибирск\Нск Казахстан 2017\Казбилд\фото казбилд\в отчет\7 коллаж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80592"/>
            <a:ext cx="39624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ВЭД\План ВЭД 2017\Новосибирск\Нск Казахстан 2017\Казбилд\фото казбилд\в отчет\6 коллаж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2281862"/>
            <a:ext cx="3876675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8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212976"/>
            <a:ext cx="8568952" cy="3450696"/>
          </a:xfrm>
        </p:spPr>
        <p:txBody>
          <a:bodyPr>
            <a:noAutofit/>
          </a:bodyPr>
          <a:lstStyle/>
          <a:p>
            <a:r>
              <a:rPr lang="ru-RU" sz="3300" b="1" dirty="0" err="1" smtClean="0"/>
              <a:t>WoldFood</a:t>
            </a:r>
            <a:r>
              <a:rPr lang="ru-RU" sz="3300" b="1" dirty="0" smtClean="0"/>
              <a:t> </a:t>
            </a:r>
            <a:r>
              <a:rPr lang="ru-RU" sz="3300" b="1" dirty="0" err="1"/>
              <a:t>Moscow</a:t>
            </a:r>
            <a:r>
              <a:rPr lang="ru-RU" sz="3300" b="1" dirty="0"/>
              <a:t> </a:t>
            </a:r>
            <a:r>
              <a:rPr lang="ru-RU" sz="3300" b="1" dirty="0" smtClean="0"/>
              <a:t>, г</a:t>
            </a:r>
            <a:r>
              <a:rPr lang="ru-RU" sz="3300" b="1" dirty="0"/>
              <a:t>. </a:t>
            </a:r>
            <a:r>
              <a:rPr lang="ru-RU" sz="3300" b="1" dirty="0" smtClean="0"/>
              <a:t>Москва, сентябрь</a:t>
            </a:r>
          </a:p>
          <a:p>
            <a:r>
              <a:rPr lang="ru-RU" sz="3300" b="1" dirty="0" err="1" smtClean="0"/>
              <a:t>InterFood</a:t>
            </a:r>
            <a:r>
              <a:rPr lang="ru-RU" sz="3300" b="1" dirty="0" smtClean="0"/>
              <a:t> </a:t>
            </a:r>
            <a:r>
              <a:rPr lang="ru-RU" sz="3300" b="1" dirty="0" err="1"/>
              <a:t>Siberia</a:t>
            </a:r>
            <a:r>
              <a:rPr lang="ru-RU" sz="3300" b="1" dirty="0"/>
              <a:t> 2017, </a:t>
            </a:r>
            <a:r>
              <a:rPr lang="ru-RU" sz="3300" b="1" dirty="0" smtClean="0"/>
              <a:t>г</a:t>
            </a:r>
            <a:r>
              <a:rPr lang="ru-RU" sz="3300" b="1" dirty="0"/>
              <a:t>. </a:t>
            </a:r>
            <a:r>
              <a:rPr lang="ru-RU" sz="3300" b="1" dirty="0" smtClean="0"/>
              <a:t>Новосибирск, ноябрь</a:t>
            </a:r>
          </a:p>
          <a:p>
            <a:r>
              <a:rPr lang="ru-RU" sz="3300" b="1" dirty="0" smtClean="0"/>
              <a:t>«</a:t>
            </a:r>
            <a:r>
              <a:rPr lang="ru-RU" sz="3300" b="1" dirty="0"/>
              <a:t>ЗДРАВООХРАНЕНИЕ 2017</a:t>
            </a:r>
            <a:r>
              <a:rPr lang="ru-RU" sz="3300" b="1" dirty="0" smtClean="0"/>
              <a:t>», </a:t>
            </a:r>
            <a:r>
              <a:rPr lang="ru-RU" sz="3300" b="1" dirty="0"/>
              <a:t>г. </a:t>
            </a:r>
            <a:r>
              <a:rPr lang="ru-RU" sz="3300" b="1" dirty="0" smtClean="0"/>
              <a:t>Москва,         декабрь</a:t>
            </a:r>
            <a:endParaRPr lang="ru-RU" sz="33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63387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выставки в Российской Федерации 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36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11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6146" name="Picture 2" descr="D:\ЦЕНТР ЭКСПОРТА\2017\Участие мероприятиях других\Совещание 16.11.2017 экспортн совет\Флаги стран\rus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0821"/>
            <a:ext cx="1944216" cy="11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7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9435" y="2553304"/>
            <a:ext cx="8640960" cy="46413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        </a:t>
            </a:r>
            <a:r>
              <a:rPr lang="ru-RU" sz="4300" b="1" dirty="0" smtClean="0"/>
              <a:t>в Узбекистан, март</a:t>
            </a:r>
          </a:p>
          <a:p>
            <a:r>
              <a:rPr lang="ru-RU" sz="4300" b="1" dirty="0" smtClean="0"/>
              <a:t>                в Монголию, май</a:t>
            </a:r>
          </a:p>
          <a:p>
            <a:r>
              <a:rPr lang="ru-RU" sz="4300" b="1" dirty="0" smtClean="0"/>
              <a:t>                в Казахстан, июль</a:t>
            </a:r>
          </a:p>
          <a:p>
            <a:r>
              <a:rPr lang="ru-RU" sz="4300" b="1" dirty="0" smtClean="0"/>
              <a:t>                в Киргизию, август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 миссии 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36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12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ЦЕНТР ЭКСПОРТА\2017\Участие мероприятиях других\Совещание 16.11.2017 экспортн совет\Флаги стран\uzbekis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48" y="2586042"/>
            <a:ext cx="1006003" cy="6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ЦЕНТР ЭКСПОРТА\2017\Участие мероприятиях других\Совещание 16.11.2017 экспортн совет\Флаги стран\Mongo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49" y="3501007"/>
            <a:ext cx="1006002" cy="6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ЦЕНТР ЭКСПОРТА\2017\Участие мероприятиях других\Совещание 16.11.2017 экспортн совет\Флаги стран\Kazakhst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49" y="4359898"/>
            <a:ext cx="1006002" cy="6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ЦЕНТР ЭКСПОРТА\2017\Участие мероприятиях других\Совещание 16.11.2017 экспортн совет\Флаги стран\kirgiz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50" y="5157191"/>
            <a:ext cx="1006002" cy="5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7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636912"/>
            <a:ext cx="8640960" cy="4641379"/>
          </a:xfrm>
        </p:spPr>
        <p:txBody>
          <a:bodyPr>
            <a:normAutofit/>
          </a:bodyPr>
          <a:lstStyle/>
          <a:p>
            <a:r>
              <a:rPr lang="ru-RU" sz="4300" b="1" dirty="0" smtClean="0"/>
              <a:t>             в </a:t>
            </a:r>
            <a:r>
              <a:rPr lang="ru-RU" sz="4300" b="1" dirty="0"/>
              <a:t>Камбоджу</a:t>
            </a:r>
            <a:r>
              <a:rPr lang="ru-RU" sz="4300" b="1" dirty="0" smtClean="0"/>
              <a:t>, ноябрь</a:t>
            </a:r>
          </a:p>
          <a:p>
            <a:r>
              <a:rPr lang="ru-RU" sz="4300" b="1" dirty="0" smtClean="0"/>
              <a:t>             в </a:t>
            </a:r>
            <a:r>
              <a:rPr lang="ru-RU" sz="4300" b="1" dirty="0"/>
              <a:t>Мьянму</a:t>
            </a:r>
            <a:r>
              <a:rPr lang="ru-RU" sz="4300" b="1" dirty="0" smtClean="0"/>
              <a:t>, ноябрь</a:t>
            </a:r>
          </a:p>
          <a:p>
            <a:r>
              <a:rPr lang="ru-RU" sz="4300" b="1" dirty="0" smtClean="0"/>
              <a:t>             в </a:t>
            </a:r>
            <a:r>
              <a:rPr lang="ru-RU" sz="4300" b="1" dirty="0"/>
              <a:t>Германию</a:t>
            </a:r>
            <a:r>
              <a:rPr lang="ru-RU" sz="4300" b="1" dirty="0" smtClean="0"/>
              <a:t>, ноябрь</a:t>
            </a:r>
          </a:p>
          <a:p>
            <a:r>
              <a:rPr lang="ru-RU" sz="4300" b="1" dirty="0" smtClean="0"/>
              <a:t>             в Китай, декабрь</a:t>
            </a:r>
            <a:endParaRPr lang="ru-RU" sz="43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Бизнес миссии 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027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13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ЦЕНТР ЭКСПОРТА\2017\Участие мероприятиях других\Совещание 16.11.2017 экспортн совет\Флаги стран\Cambo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1066133" cy="7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ЦЕНТР ЭКСПОРТА\2017\Участие мероприятиях других\Совещание 16.11.2017 экспортн совет\Флаги стран\myanm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98" y="3501008"/>
            <a:ext cx="103511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ЦЕНТР ЭКСПОРТА\2017\Участие мероприятиях других\Совещание 16.11.2017 экспортн совет\Флаги стран\germa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350577"/>
            <a:ext cx="1035115" cy="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ЦЕНТР ЭКСПОРТА\2017\Участие мероприятиях других\Совещание 16.11.2017 экспортн совет\Флаги стран\Kit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98" y="5157192"/>
            <a:ext cx="1016588" cy="6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0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988840"/>
            <a:ext cx="7408333" cy="43924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рамках </a:t>
            </a:r>
            <a:r>
              <a:rPr lang="ru-RU" sz="2800" b="1" dirty="0" smtClean="0"/>
              <a:t>Конференции </a:t>
            </a:r>
            <a:r>
              <a:rPr lang="ru-RU" sz="2800" b="1" dirty="0"/>
              <a:t>«Экспорт в страны </a:t>
            </a:r>
            <a:r>
              <a:rPr lang="ru-RU" sz="2800" b="1" dirty="0" err="1"/>
              <a:t>ЕврАзЭС</a:t>
            </a:r>
            <a:r>
              <a:rPr lang="ru-RU" sz="2800" b="1" dirty="0"/>
              <a:t>. Итоги и перспективы интеграции отраслевых рынков»: </a:t>
            </a:r>
            <a:endParaRPr lang="ru-RU" sz="2800" b="1" dirty="0" smtClean="0"/>
          </a:p>
          <a:p>
            <a:endParaRPr lang="ru-RU" b="1" dirty="0"/>
          </a:p>
          <a:p>
            <a:r>
              <a:rPr lang="ru-RU" sz="2800" b="1" dirty="0" smtClean="0"/>
              <a:t>В рамках форума «Азиатские встречи»:</a:t>
            </a:r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dirty="0" smtClean="0"/>
              <a:t>«Вне мероприятий»: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 делегаций 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36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14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285913"/>
            <a:ext cx="864097" cy="5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284364"/>
            <a:ext cx="936104" cy="5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75957"/>
            <a:ext cx="939429" cy="6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62037"/>
            <a:ext cx="936105" cy="6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D:\ЦЕНТР ЭКСПОРТА\2017\Участие мероприятиях других\Совещание 16.11.2017 экспортн совет\Флаги стран\fran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75957"/>
            <a:ext cx="1008112" cy="6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ЦЕНТР ЭКСПОРТА\2017\Участие мероприятиях других\Совещание 16.11.2017 экспортн совет\Флаги стран\Ital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91" y="5475957"/>
            <a:ext cx="998540" cy="6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22" y="3356991"/>
            <a:ext cx="936104" cy="5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43" y="3356992"/>
            <a:ext cx="903753" cy="5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D:\ЦЕНТР ЭКСПОРТА\2017\Участие мероприятиях других\Совещание 16.11.2017 экспортн совет\Флаги стран\armenia_fla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82397"/>
            <a:ext cx="882481" cy="52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97" y="3356990"/>
            <a:ext cx="825058" cy="5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D:\ЦЕНТР ЭКСПОРТА\2017\Участие мероприятиях других\Совещание 16.11.2017 экспортн совет\Флаги стран\belarus_fla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82397"/>
            <a:ext cx="840119" cy="5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7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98019"/>
              </p:ext>
            </p:extLst>
          </p:nvPr>
        </p:nvGraphicFramePr>
        <p:xfrm>
          <a:off x="218653" y="1628799"/>
          <a:ext cx="8673826" cy="4748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125"/>
                <a:gridCol w="1296144"/>
                <a:gridCol w="1080120"/>
                <a:gridCol w="1224136"/>
                <a:gridCol w="1224136"/>
                <a:gridCol w="1584176"/>
                <a:gridCol w="1327989"/>
              </a:tblGrid>
              <a:tr h="536976"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финансирования </a:t>
                      </a:r>
                      <a:r>
                        <a:rPr lang="ru-RU" sz="1600" dirty="0" err="1">
                          <a:effectLst/>
                        </a:rPr>
                        <a:t>обл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ru-RU" sz="1600" dirty="0" err="1">
                          <a:effectLst/>
                        </a:rPr>
                        <a:t>федер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</a:t>
                      </a:r>
                      <a:r>
                        <a:rPr lang="ru-RU" sz="1600" dirty="0" smtClean="0">
                          <a:effectLst/>
                        </a:rPr>
                        <a:t>ыс</a:t>
                      </a:r>
                      <a:r>
                        <a:rPr lang="ru-RU" sz="1600" dirty="0">
                          <a:effectLst/>
                        </a:rPr>
                        <a:t>. руб.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СМСП, получивших поддержку ЦПЭ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экспортных </a:t>
                      </a:r>
                      <a:r>
                        <a:rPr lang="ru-RU" sz="1600" dirty="0" smtClean="0">
                          <a:effectLst/>
                        </a:rPr>
                        <a:t>контрактов/место в рейтинге ЦПЭ по РФ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Выставки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Бизнес-миссии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Семинары, курсы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998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2012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2600/5000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7 600,0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252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773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2013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4000/16000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20 000,0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397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621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2014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4000/13391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17 391,0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512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7396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2015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4000/24920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28 920,0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583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44/5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217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1800/16200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18 000,0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59/2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14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2017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(план)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8750/16250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25 000,0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503</a:t>
                      </a: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(480)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5005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Итоги работы Центра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653" y="6165304"/>
            <a:ext cx="536923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1</a:t>
            </a:r>
            <a:r>
              <a:rPr lang="ru-RU" sz="2400" dirty="0" smtClean="0">
                <a:solidFill>
                  <a:prstClr val="white"/>
                </a:solidFill>
              </a:rPr>
              <a:t>5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5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8712968" cy="50131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Адрес: 630099, г. Новосибирск, </a:t>
            </a:r>
          </a:p>
          <a:p>
            <a:pPr marL="0" indent="0">
              <a:buNone/>
            </a:pPr>
            <a:r>
              <a:rPr lang="en-US" sz="3200" b="1" dirty="0" smtClean="0"/>
              <a:t>                  </a:t>
            </a:r>
            <a:r>
              <a:rPr lang="ru-RU" sz="3200" b="1" dirty="0" smtClean="0"/>
              <a:t>ул. Орджоникидзе, 37/2, офис 300-1</a:t>
            </a:r>
          </a:p>
          <a:p>
            <a:r>
              <a:rPr lang="ru-RU" sz="3200" b="1" dirty="0" smtClean="0"/>
              <a:t>Тел. (383) 203-46-76</a:t>
            </a:r>
          </a:p>
          <a:p>
            <a:r>
              <a:rPr lang="en-US" sz="3200" b="1" dirty="0" smtClean="0"/>
              <a:t>E-mail: </a:t>
            </a:r>
            <a:r>
              <a:rPr lang="en-US" sz="3200" b="1" dirty="0" smtClean="0">
                <a:hlinkClick r:id="rId2"/>
              </a:rPr>
              <a:t>rcs54@ngs.ru</a:t>
            </a:r>
            <a:endParaRPr lang="en-US" sz="3200" b="1" dirty="0" smtClean="0"/>
          </a:p>
          <a:p>
            <a:r>
              <a:rPr lang="en-US" sz="3200" b="1" dirty="0" smtClean="0"/>
              <a:t>Web: </a:t>
            </a:r>
            <a:r>
              <a:rPr lang="en-US" sz="3200" b="1" dirty="0" smtClean="0">
                <a:hlinkClick r:id="rId3"/>
              </a:rPr>
              <a:t>www.export54.ru</a:t>
            </a:r>
            <a:r>
              <a:rPr lang="en-US" sz="3200" b="1" dirty="0" smtClean="0"/>
              <a:t> </a:t>
            </a:r>
            <a:endParaRPr lang="ru-RU" sz="3200" b="1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252728"/>
          </a:xfrm>
        </p:spPr>
        <p:txBody>
          <a:bodyPr/>
          <a:lstStyle/>
          <a:p>
            <a:r>
              <a:rPr lang="ru-RU" dirty="0" smtClean="0"/>
              <a:t>Спасибо за внимание  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137" y="6093296"/>
            <a:ext cx="599505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67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9263" y="2780928"/>
            <a:ext cx="7943217" cy="291632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600" b="1" dirty="0" smtClean="0"/>
              <a:t>Организован </a:t>
            </a:r>
            <a:r>
              <a:rPr lang="ru-RU" sz="3600" b="1" dirty="0"/>
              <a:t>24.04.2012 года </a:t>
            </a:r>
            <a:r>
              <a:rPr lang="ru-RU" sz="3600" b="1" dirty="0" err="1" smtClean="0"/>
              <a:t>Минпромторгом</a:t>
            </a:r>
            <a:r>
              <a:rPr lang="ru-RU" sz="3600" b="1" dirty="0" smtClean="0"/>
              <a:t> Новосибирской области</a:t>
            </a:r>
          </a:p>
          <a:p>
            <a:pPr marL="0" indent="0">
              <a:buNone/>
            </a:pPr>
            <a:r>
              <a:rPr lang="ru-RU" sz="3600" b="1" dirty="0" smtClean="0"/>
              <a:t>-   С марта 2016 года </a:t>
            </a:r>
            <a:r>
              <a:rPr lang="ru-RU" sz="3600" b="1" dirty="0"/>
              <a:t>структурное подразделение </a:t>
            </a:r>
            <a:r>
              <a:rPr lang="ru-RU" sz="3600" b="1" dirty="0" smtClean="0"/>
              <a:t>ГУП НСО «НОЦРПП»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056784" cy="125272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координации поддержки экспортно-ориентированных субъектов малого и среднего предпринимательства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65304"/>
            <a:ext cx="50405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2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7" y="404664"/>
            <a:ext cx="938911" cy="93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4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0533" y="2348880"/>
            <a:ext cx="7408333" cy="3450696"/>
          </a:xfrm>
        </p:spPr>
        <p:txBody>
          <a:bodyPr>
            <a:noAutofit/>
          </a:bodyPr>
          <a:lstStyle/>
          <a:p>
            <a:r>
              <a:rPr lang="ru-RU" sz="3600" dirty="0"/>
              <a:t>Закон от 24 июля 2007 года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№ 209-ФЗ</a:t>
            </a:r>
          </a:p>
          <a:p>
            <a:r>
              <a:rPr lang="ru-RU" sz="3600" dirty="0" smtClean="0"/>
              <a:t>Государственная программа Новосибирской области по МСП</a:t>
            </a:r>
          </a:p>
          <a:p>
            <a:r>
              <a:rPr lang="ru-RU" sz="3600" dirty="0"/>
              <a:t>Приказ Минэкономразвития России № 167 от 25 марта 2015 </a:t>
            </a:r>
            <a:r>
              <a:rPr lang="ru-RU" sz="3600" dirty="0" smtClean="0"/>
              <a:t>год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3886"/>
            <a:ext cx="8229600" cy="1252728"/>
          </a:xfrm>
        </p:spPr>
        <p:txBody>
          <a:bodyPr>
            <a:noAutofit/>
          </a:bodyPr>
          <a:lstStyle/>
          <a:p>
            <a:r>
              <a:rPr lang="ru-RU" sz="3400" dirty="0" smtClean="0"/>
              <a:t>Правовая основа для государственной поддержки экспорта МСП в Российской Федерации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65304"/>
            <a:ext cx="50405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3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5198" y="332656"/>
            <a:ext cx="8229600" cy="1252728"/>
          </a:xfrm>
        </p:spPr>
        <p:txBody>
          <a:bodyPr/>
          <a:lstStyle/>
          <a:p>
            <a:r>
              <a:rPr lang="ru-RU" dirty="0"/>
              <a:t>Основные задачи Центра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938865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332" y="1772816"/>
            <a:ext cx="8712968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* Содействие расширению</a:t>
            </a:r>
          </a:p>
          <a:p>
            <a:pPr algn="just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внешнеэкономического сотрудничества </a:t>
            </a:r>
            <a:r>
              <a:rPr lang="ru-RU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СМиСП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Новосибирской области и </a:t>
            </a: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увеличению числа </a:t>
            </a:r>
            <a:r>
              <a:rPr lang="ru-RU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СМиСП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производящих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реализующих </a:t>
            </a: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товары для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экспорта</a:t>
            </a:r>
            <a:endParaRPr lang="ru-RU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* Содействие повышению</a:t>
            </a:r>
          </a:p>
          <a:p>
            <a:pPr algn="ctr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выставочно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-ярмарочной активности </a:t>
            </a:r>
            <a:r>
              <a:rPr lang="ru-RU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СМиСП</a:t>
            </a:r>
            <a:endParaRPr lang="ru-RU" sz="3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их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конкурентоспособности</a:t>
            </a:r>
            <a:endParaRPr lang="ru-RU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* Повышение </a:t>
            </a:r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уровня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подготовки</a:t>
            </a:r>
          </a:p>
          <a:p>
            <a:pPr algn="ctr"/>
            <a:r>
              <a:rPr lang="ru-RU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кадров в сфере ВЭД</a:t>
            </a:r>
            <a:endParaRPr lang="ru-RU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197247"/>
            <a:ext cx="504056" cy="45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75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0661" y="2537982"/>
            <a:ext cx="8640960" cy="34506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Семинары, круглые столы, конференции                                            - 23</a:t>
            </a:r>
          </a:p>
          <a:p>
            <a:r>
              <a:rPr lang="ru-RU" sz="3600" b="1" dirty="0" smtClean="0"/>
              <a:t>Международные выставки                  -  8</a:t>
            </a:r>
          </a:p>
          <a:p>
            <a:r>
              <a:rPr lang="ru-RU" sz="3600" b="1" dirty="0" smtClean="0"/>
              <a:t>Бизнес-миссии                                           -  8</a:t>
            </a:r>
          </a:p>
          <a:p>
            <a:r>
              <a:rPr lang="ru-RU" sz="3600" b="1" dirty="0" smtClean="0"/>
              <a:t>Иностранные делегации</a:t>
            </a:r>
            <a:r>
              <a:rPr lang="en-US" sz="3600" b="1" dirty="0" smtClean="0"/>
              <a:t>       </a:t>
            </a:r>
            <a:r>
              <a:rPr lang="ru-RU" sz="3600" b="1" dirty="0" smtClean="0"/>
              <a:t>    </a:t>
            </a:r>
            <a:r>
              <a:rPr lang="en-US" sz="3600" b="1" dirty="0" smtClean="0"/>
              <a:t>     </a:t>
            </a:r>
            <a:r>
              <a:rPr lang="ru-RU" sz="3600" b="1" dirty="0" smtClean="0"/>
              <a:t>     </a:t>
            </a:r>
            <a:r>
              <a:rPr lang="en-US" sz="3600" b="1" dirty="0" smtClean="0"/>
              <a:t>  -  11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205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мероприятия </a:t>
            </a:r>
            <a:br>
              <a:rPr lang="ru-RU" sz="4000" b="1" dirty="0" smtClean="0"/>
            </a:br>
            <a:r>
              <a:rPr lang="ru-RU" sz="4000" b="1" dirty="0" smtClean="0"/>
              <a:t>плана на 2017 год</a:t>
            </a:r>
            <a:br>
              <a:rPr lang="ru-RU" sz="4000" b="1" dirty="0" smtClean="0"/>
            </a:br>
            <a:r>
              <a:rPr lang="ru-RU" sz="4000" b="1" dirty="0" smtClean="0"/>
              <a:t>(</a:t>
            </a:r>
            <a:r>
              <a:rPr lang="en-US" sz="4000" b="1" dirty="0" smtClean="0"/>
              <a:t>www.export54.ru)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661" y="6021288"/>
            <a:ext cx="608931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5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5" y="404664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9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640959" cy="345069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Обучение </a:t>
            </a:r>
            <a:r>
              <a:rPr lang="ru-RU" sz="4800" dirty="0" err="1" smtClean="0"/>
              <a:t>СМиСП</a:t>
            </a:r>
            <a:r>
              <a:rPr lang="ru-RU" sz="4800" dirty="0" smtClean="0"/>
              <a:t> НСО ВЭД 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algn="ctr"/>
            <a:r>
              <a:rPr lang="ru-RU" sz="4800" dirty="0" smtClean="0"/>
              <a:t>Продвижение </a:t>
            </a:r>
            <a:r>
              <a:rPr lang="ru-RU" sz="4800" dirty="0" err="1" smtClean="0"/>
              <a:t>СМиСП</a:t>
            </a:r>
            <a:r>
              <a:rPr lang="ru-RU" sz="4800" dirty="0" smtClean="0"/>
              <a:t> НСО</a:t>
            </a:r>
          </a:p>
          <a:p>
            <a:pPr marL="0" indent="0" algn="ctr">
              <a:buNone/>
            </a:pPr>
            <a:r>
              <a:rPr lang="ru-RU" sz="4800" dirty="0" smtClean="0"/>
              <a:t> на внешние рынки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7539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направления деятельности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093296"/>
            <a:ext cx="576064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30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2633" y="2420888"/>
            <a:ext cx="8122729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- Семинары по плану ЦПЭ Новосибирской области  -  20 (300)</a:t>
            </a:r>
          </a:p>
          <a:p>
            <a:pPr marL="0" indent="0">
              <a:buNone/>
            </a:pPr>
            <a:endParaRPr lang="ru-RU" sz="4000" b="1" dirty="0"/>
          </a:p>
          <a:p>
            <a:pPr>
              <a:buFontTx/>
              <a:buChar char="-"/>
            </a:pPr>
            <a:r>
              <a:rPr lang="ru-RU" sz="4000" b="1" dirty="0" smtClean="0"/>
              <a:t>В рамках </a:t>
            </a:r>
          </a:p>
          <a:p>
            <a:pPr marL="0" indent="0">
              <a:buNone/>
            </a:pPr>
            <a:r>
              <a:rPr lang="ru-RU" sz="4000" b="1" dirty="0" smtClean="0"/>
              <a:t>Школы экспорта РЭЦ         - 9 (54)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Образование экспортеров в   Новосибирской области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165304"/>
            <a:ext cx="504056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7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3040" y="2564904"/>
            <a:ext cx="8640960" cy="4209331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13-я </a:t>
            </a:r>
            <a:r>
              <a:rPr lang="ru-RU" b="1" dirty="0"/>
              <a:t>Международная выставке Агро Экспо «Шелковый Путь 2017», </a:t>
            </a:r>
            <a:r>
              <a:rPr lang="ru-RU" b="1" dirty="0" smtClean="0"/>
              <a:t>Республика Киргизия</a:t>
            </a:r>
            <a:r>
              <a:rPr lang="ru-RU" b="1" dirty="0"/>
              <a:t>, г. </a:t>
            </a:r>
            <a:r>
              <a:rPr lang="ru-RU" b="1" dirty="0" smtClean="0"/>
              <a:t>Ош, март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Международная </a:t>
            </a:r>
            <a:r>
              <a:rPr lang="ru-RU" b="1" dirty="0"/>
              <a:t>многоотраслевая выставка Вьетнама «</a:t>
            </a:r>
            <a:r>
              <a:rPr lang="ru-RU" b="1" dirty="0" err="1"/>
              <a:t>Vietnam</a:t>
            </a:r>
            <a:r>
              <a:rPr lang="ru-RU" b="1" dirty="0"/>
              <a:t> </a:t>
            </a:r>
            <a:r>
              <a:rPr lang="ru-RU" b="1" dirty="0" err="1"/>
              <a:t>Expo</a:t>
            </a:r>
            <a:r>
              <a:rPr lang="ru-RU" b="1" dirty="0"/>
              <a:t> 2017</a:t>
            </a:r>
            <a:r>
              <a:rPr lang="ru-RU" b="1" dirty="0" smtClean="0"/>
              <a:t>», </a:t>
            </a:r>
            <a:r>
              <a:rPr lang="ru-RU" b="1" dirty="0"/>
              <a:t>г. Ханой, </a:t>
            </a:r>
            <a:r>
              <a:rPr lang="ru-RU" b="1" dirty="0" smtClean="0"/>
              <a:t>СРВ, апрель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Международная </a:t>
            </a:r>
            <a:r>
              <a:rPr lang="ru-RU" b="1" dirty="0"/>
              <a:t>выставка «Здравоохранение / TIHE-2017</a:t>
            </a:r>
            <a:r>
              <a:rPr lang="ru-RU" b="1" dirty="0" smtClean="0"/>
              <a:t>», г</a:t>
            </a:r>
            <a:r>
              <a:rPr lang="ru-RU" b="1" dirty="0"/>
              <a:t>. Ташкент, </a:t>
            </a:r>
            <a:r>
              <a:rPr lang="ru-RU" b="1" dirty="0" smtClean="0"/>
              <a:t>Республика Узбекистан</a:t>
            </a:r>
            <a:r>
              <a:rPr lang="ru-RU" b="1" dirty="0"/>
              <a:t>, </a:t>
            </a:r>
            <a:r>
              <a:rPr lang="ru-RU" b="1" dirty="0" smtClean="0"/>
              <a:t>апрель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выставки</a:t>
            </a:r>
            <a:br>
              <a:rPr lang="ru-RU" dirty="0" smtClean="0"/>
            </a:br>
            <a:r>
              <a:rPr lang="ru-RU" dirty="0" smtClean="0"/>
              <a:t> за рубежом 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36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8</a:t>
            </a:r>
            <a:endParaRPr lang="ru-RU" sz="2400" dirty="0"/>
          </a:p>
        </p:txBody>
      </p:sp>
      <p:pic>
        <p:nvPicPr>
          <p:cNvPr id="4098" name="Picture 2" descr="D:\ЦЕНТР ЭКСПОРТА\2017\Участие мероприятиях других\Совещание 16.11.2017 экспортн совет\Флаги стран\uzbekis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6" y="4797152"/>
            <a:ext cx="1003771" cy="6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ЦЕНТР ЭКСПОРТА\2017\Участие мероприятиях других\Совещание 16.11.2017 экспортн совет\Флаги стран\kirgiz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3" y="2348881"/>
            <a:ext cx="1037129" cy="6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ЦЕНТР ЭКСПОРТА\2017\Участие мероприятиях других\Совещание 16.11.2017 экспортн совет\Флаги стран\vetnam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0" y="3501008"/>
            <a:ext cx="986317" cy="6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1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060" y="2171997"/>
            <a:ext cx="86409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Международная </a:t>
            </a:r>
            <a:r>
              <a:rPr lang="ru-RU" b="1" dirty="0"/>
              <a:t>выставка «KazBuild-2017»,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г</a:t>
            </a:r>
            <a:r>
              <a:rPr lang="ru-RU" b="1" dirty="0"/>
              <a:t>. Алматы, </a:t>
            </a:r>
            <a:r>
              <a:rPr lang="ru-RU" b="1" dirty="0" smtClean="0"/>
              <a:t>Республика Казахстан</a:t>
            </a:r>
            <a:r>
              <a:rPr lang="ru-RU" b="1" dirty="0"/>
              <a:t>, </a:t>
            </a:r>
            <a:r>
              <a:rPr lang="ru-RU" b="1" dirty="0" smtClean="0"/>
              <a:t>сентябрь</a:t>
            </a:r>
          </a:p>
          <a:p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r>
              <a:rPr lang="ru-RU" b="1" dirty="0" smtClean="0"/>
              <a:t>                    13-я </a:t>
            </a:r>
            <a:r>
              <a:rPr lang="ru-RU" b="1" dirty="0"/>
              <a:t>международная выставка «</a:t>
            </a:r>
            <a:r>
              <a:rPr lang="ru-RU" b="1" dirty="0" err="1"/>
              <a:t>UzAgroExpo</a:t>
            </a:r>
            <a:r>
              <a:rPr lang="ru-RU" b="1" dirty="0"/>
              <a:t> – 2017</a:t>
            </a:r>
            <a:r>
              <a:rPr lang="ru-RU" b="1" dirty="0" smtClean="0"/>
              <a:t>»,   г</a:t>
            </a:r>
            <a:r>
              <a:rPr lang="ru-RU" b="1" dirty="0"/>
              <a:t>. Ташкент, </a:t>
            </a:r>
            <a:r>
              <a:rPr lang="ru-RU" b="1" dirty="0" smtClean="0"/>
              <a:t>Республика Узбекистан</a:t>
            </a:r>
            <a:r>
              <a:rPr lang="ru-RU" b="1" dirty="0"/>
              <a:t>, </a:t>
            </a:r>
            <a:r>
              <a:rPr lang="ru-RU" b="1" dirty="0" smtClean="0"/>
              <a:t>ноябрь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выставки за рубежом 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936" y="6142992"/>
            <a:ext cx="4572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9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1" y="4077071"/>
            <a:ext cx="1006475" cy="66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1" y="2457630"/>
            <a:ext cx="1006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762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2722</TotalTime>
  <Words>547</Words>
  <Application>Microsoft Office PowerPoint</Application>
  <PresentationFormat>Экран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О деятельности Центра координации поддержки экспортно-ориентированных субъектов малого и среднего предпринимательства Новосибирской области</vt:lpstr>
      <vt:lpstr>Центр координации поддержки экспортно-ориентированных субъектов малого и среднего предпринимательства Новосибирской области</vt:lpstr>
      <vt:lpstr>Правовая основа для государственной поддержки экспорта МСП в Российской Федерации</vt:lpstr>
      <vt:lpstr>Основные задачи Центра</vt:lpstr>
      <vt:lpstr>Основные мероприятия  плана на 2017 год (www.export54.ru) </vt:lpstr>
      <vt:lpstr>Основные направления деятельности</vt:lpstr>
      <vt:lpstr>  Образование экспортеров в   Новосибирской области</vt:lpstr>
      <vt:lpstr>Международные выставки  за рубежом 2017</vt:lpstr>
      <vt:lpstr>Международные выставки за рубежом 2017</vt:lpstr>
      <vt:lpstr>Международная выставка «KazBuild-2017»  г. Алматы, Республика Казахстан, 05-08.09</vt:lpstr>
      <vt:lpstr>Международные выставки в Российской Федерации 2017</vt:lpstr>
      <vt:lpstr>Бизнес миссии 2017</vt:lpstr>
      <vt:lpstr>Бизнес миссии 2017</vt:lpstr>
      <vt:lpstr>Встречи делегаций 2017</vt:lpstr>
      <vt:lpstr>Итоги работы Центра</vt:lpstr>
      <vt:lpstr>Спасибо за внимание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Вьетнам: итоги деловой поездки, перспективы работы с вьетнамскими партнерами</dc:title>
  <dc:creator>Сергей</dc:creator>
  <cp:lastModifiedBy>Мясникова Олеся Анатольевна</cp:lastModifiedBy>
  <cp:revision>119</cp:revision>
  <cp:lastPrinted>2017-10-30T05:41:55Z</cp:lastPrinted>
  <dcterms:created xsi:type="dcterms:W3CDTF">2016-05-25T07:57:00Z</dcterms:created>
  <dcterms:modified xsi:type="dcterms:W3CDTF">2017-11-16T10:38:32Z</dcterms:modified>
</cp:coreProperties>
</file>