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1" r:id="rId2"/>
    <p:sldId id="683" r:id="rId3"/>
    <p:sldId id="632" r:id="rId4"/>
    <p:sldId id="673" r:id="rId5"/>
    <p:sldId id="674" r:id="rId6"/>
    <p:sldId id="676" r:id="rId7"/>
    <p:sldId id="675" r:id="rId8"/>
    <p:sldId id="691" r:id="rId9"/>
    <p:sldId id="692" r:id="rId10"/>
    <p:sldId id="690" r:id="rId11"/>
    <p:sldId id="687" r:id="rId12"/>
    <p:sldId id="688" r:id="rId13"/>
    <p:sldId id="689" r:id="rId14"/>
    <p:sldId id="531" r:id="rId15"/>
  </p:sldIdLst>
  <p:sldSz cx="9144000" cy="5143500" type="screen16x9"/>
  <p:notesSz cx="6797675" cy="9926638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6600"/>
    <a:srgbClr val="008000"/>
    <a:srgbClr val="0033CC"/>
    <a:srgbClr val="CCECFF"/>
    <a:srgbClr val="339966"/>
    <a:srgbClr val="3366CC"/>
    <a:srgbClr val="3399FF"/>
    <a:srgbClr val="0066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1219" autoAdjust="0"/>
  </p:normalViewPr>
  <p:slideViewPr>
    <p:cSldViewPr>
      <p:cViewPr varScale="1">
        <p:scale>
          <a:sx n="92" d="100"/>
          <a:sy n="92" d="100"/>
        </p:scale>
        <p:origin x="-768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663D60-7BE8-421E-AC7C-2F40AA6EAA3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C51800-0834-4CF5-AFA3-6DB7138EB69A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 органов государственной власти и местного самоуправления 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D0E6F-1780-4CCC-A90A-3ED65C7D670B}" type="par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8527B3C-95CF-4B07-AFFD-B070D743C11D}" type="sib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8224CD3-705B-4ABF-8515-69650FFB1E6D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Предоставление услуг </a:t>
          </a:r>
        </a:p>
        <a:p>
          <a:r>
            <a: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 МФЦ</a:t>
          </a:r>
          <a:endParaRPr lang="ru-RU" sz="1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CD9EC0-A28F-4A85-A387-EFE071329A54}" type="sibTrans" cxnId="{4204833A-93AF-40D4-90A3-DCE6A0D2AB9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B33D413-3F4C-44C5-BDFD-7C5F96D49505}" type="parTrans" cxnId="{4204833A-93AF-40D4-90A3-DCE6A0D2AB9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8DF043-9CB4-4BB2-BB5E-3F19154E01EC}">
      <dgm:prSet phldrT="[Текст]" custScaleX="179226" custRadScaleRad="195759" custRadScaleInc="-29422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BE46533-676D-43D0-8349-BEC2205722BA}" type="par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678D5B-CE1F-4634-8853-41116C572F90}" type="sib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486312B-96BD-47FE-9761-117713991677}">
      <dgm:prSet/>
      <dgm:spPr/>
      <dgm:t>
        <a:bodyPr/>
        <a:lstStyle/>
        <a:p>
          <a:endParaRPr lang="ru-RU"/>
        </a:p>
      </dgm:t>
    </dgm:pt>
    <dgm:pt modelId="{FE4EFA6E-3523-42A0-A4BA-9A92445471BC}" type="parTrans" cxnId="{CF290375-4686-4A38-AF00-D23DCCFD9768}">
      <dgm:prSet/>
      <dgm:spPr/>
      <dgm:t>
        <a:bodyPr/>
        <a:lstStyle/>
        <a:p>
          <a:endParaRPr lang="ru-RU"/>
        </a:p>
      </dgm:t>
    </dgm:pt>
    <dgm:pt modelId="{3C0180FB-90B6-468C-8842-3A5DA92F81C4}" type="sibTrans" cxnId="{CF290375-4686-4A38-AF00-D23DCCFD9768}">
      <dgm:prSet/>
      <dgm:spPr/>
      <dgm:t>
        <a:bodyPr/>
        <a:lstStyle/>
        <a:p>
          <a:endParaRPr lang="ru-RU"/>
        </a:p>
      </dgm:t>
    </dgm:pt>
    <dgm:pt modelId="{618A60EB-8A45-4EBC-B2E7-166B53C9FE3A}">
      <dgm:prSet/>
      <dgm:spPr/>
      <dgm:t>
        <a:bodyPr/>
        <a:lstStyle/>
        <a:p>
          <a:endParaRPr lang="ru-RU"/>
        </a:p>
      </dgm:t>
    </dgm:pt>
    <dgm:pt modelId="{DC4B27C2-C6D7-4DC6-B475-962F4AC0D1F2}" type="parTrans" cxnId="{2327A056-AFFF-4C4B-B728-B255284D6ECE}">
      <dgm:prSet/>
      <dgm:spPr/>
      <dgm:t>
        <a:bodyPr/>
        <a:lstStyle/>
        <a:p>
          <a:endParaRPr lang="ru-RU"/>
        </a:p>
      </dgm:t>
    </dgm:pt>
    <dgm:pt modelId="{D7D4322B-B479-4750-8AE5-5563B7EC94F2}" type="sibTrans" cxnId="{2327A056-AFFF-4C4B-B728-B255284D6ECE}">
      <dgm:prSet/>
      <dgm:spPr/>
      <dgm:t>
        <a:bodyPr/>
        <a:lstStyle/>
        <a:p>
          <a:endParaRPr lang="ru-RU"/>
        </a:p>
      </dgm:t>
    </dgm:pt>
    <dgm:pt modelId="{E9E6759C-A400-48FD-B07D-1F63AE786859}" type="pres">
      <dgm:prSet presAssocID="{FD663D60-7BE8-421E-AC7C-2F40AA6EAA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204E0F-07C4-464E-B40D-CF15858810FA}" type="pres">
      <dgm:prSet presAssocID="{F0C51800-0834-4CF5-AFA3-6DB7138EB69A}" presName="centerShape" presStyleLbl="node0" presStyleIdx="0" presStyleCnt="1" custScaleX="191378" custScaleY="67463" custLinFactNeighborX="2166" custLinFactNeighborY="-57150"/>
      <dgm:spPr/>
      <dgm:t>
        <a:bodyPr/>
        <a:lstStyle/>
        <a:p>
          <a:endParaRPr lang="ru-RU"/>
        </a:p>
      </dgm:t>
    </dgm:pt>
    <dgm:pt modelId="{4816336A-3F97-4C42-B73F-A68C2D4DD6F8}" type="pres">
      <dgm:prSet presAssocID="{0B33D413-3F4C-44C5-BDFD-7C5F96D49505}" presName="parTrans" presStyleLbl="sibTrans2D1" presStyleIdx="0" presStyleCnt="1" custFlipVert="0" custFlipHor="0" custScaleX="45318" custScaleY="8603"/>
      <dgm:spPr/>
      <dgm:t>
        <a:bodyPr/>
        <a:lstStyle/>
        <a:p>
          <a:endParaRPr lang="ru-RU"/>
        </a:p>
      </dgm:t>
    </dgm:pt>
    <dgm:pt modelId="{5F3EAF5F-AC83-4667-A5E7-D25DD6A60B1C}" type="pres">
      <dgm:prSet presAssocID="{0B33D413-3F4C-44C5-BDFD-7C5F96D4950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0ED90623-D91C-4DA1-9C54-63A4061686C3}" type="pres">
      <dgm:prSet presAssocID="{08224CD3-705B-4ABF-8515-69650FFB1E6D}" presName="node" presStyleLbl="node1" presStyleIdx="0" presStyleCnt="1" custScaleX="159287" custScaleY="84721" custRadScaleRad="140597" custRadScaleInc="-30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27A056-AFFF-4C4B-B728-B255284D6ECE}" srcId="{FD663D60-7BE8-421E-AC7C-2F40AA6EAA3B}" destId="{618A60EB-8A45-4EBC-B2E7-166B53C9FE3A}" srcOrd="3" destOrd="0" parTransId="{DC4B27C2-C6D7-4DC6-B475-962F4AC0D1F2}" sibTransId="{D7D4322B-B479-4750-8AE5-5563B7EC94F2}"/>
    <dgm:cxn modelId="{9605F860-BDC2-4D2A-9928-AF6205339A98}" type="presOf" srcId="{08224CD3-705B-4ABF-8515-69650FFB1E6D}" destId="{0ED90623-D91C-4DA1-9C54-63A4061686C3}" srcOrd="0" destOrd="0" presId="urn:microsoft.com/office/officeart/2005/8/layout/radial5"/>
    <dgm:cxn modelId="{4204833A-93AF-40D4-90A3-DCE6A0D2AB9C}" srcId="{F0C51800-0834-4CF5-AFA3-6DB7138EB69A}" destId="{08224CD3-705B-4ABF-8515-69650FFB1E6D}" srcOrd="0" destOrd="0" parTransId="{0B33D413-3F4C-44C5-BDFD-7C5F96D49505}" sibTransId="{B0CD9EC0-A28F-4A85-A387-EFE071329A54}"/>
    <dgm:cxn modelId="{53DD8DEA-FCC3-4247-8CAD-96A82480FC4B}" type="presOf" srcId="{0B33D413-3F4C-44C5-BDFD-7C5F96D49505}" destId="{4816336A-3F97-4C42-B73F-A68C2D4DD6F8}" srcOrd="0" destOrd="0" presId="urn:microsoft.com/office/officeart/2005/8/layout/radial5"/>
    <dgm:cxn modelId="{CF290375-4686-4A38-AF00-D23DCCFD9768}" srcId="{FD663D60-7BE8-421E-AC7C-2F40AA6EAA3B}" destId="{F486312B-96BD-47FE-9761-117713991677}" srcOrd="2" destOrd="0" parTransId="{FE4EFA6E-3523-42A0-A4BA-9A92445471BC}" sibTransId="{3C0180FB-90B6-468C-8842-3A5DA92F81C4}"/>
    <dgm:cxn modelId="{65EA96D2-6527-4DFF-9037-76BDEDEBF3A3}" type="presOf" srcId="{F0C51800-0834-4CF5-AFA3-6DB7138EB69A}" destId="{5A204E0F-07C4-464E-B40D-CF15858810FA}" srcOrd="0" destOrd="0" presId="urn:microsoft.com/office/officeart/2005/8/layout/radial5"/>
    <dgm:cxn modelId="{D24F6A3D-9BD5-4B41-9200-95C703D92E80}" srcId="{FD663D60-7BE8-421E-AC7C-2F40AA6EAA3B}" destId="{F0C51800-0834-4CF5-AFA3-6DB7138EB69A}" srcOrd="0" destOrd="0" parTransId="{29FD0E6F-1780-4CCC-A90A-3ED65C7D670B}" sibTransId="{28527B3C-95CF-4B07-AFFD-B070D743C11D}"/>
    <dgm:cxn modelId="{416B79DC-59A5-4BF6-B4EB-0D2632F02AF6}" srcId="{FD663D60-7BE8-421E-AC7C-2F40AA6EAA3B}" destId="{C28DF043-9CB4-4BB2-BB5E-3F19154E01EC}" srcOrd="1" destOrd="0" parTransId="{8BE46533-676D-43D0-8349-BEC2205722BA}" sibTransId="{85678D5B-CE1F-4634-8853-41116C572F90}"/>
    <dgm:cxn modelId="{96C6BB72-F300-4867-B1A9-15D39D60FC00}" type="presOf" srcId="{0B33D413-3F4C-44C5-BDFD-7C5F96D49505}" destId="{5F3EAF5F-AC83-4667-A5E7-D25DD6A60B1C}" srcOrd="1" destOrd="0" presId="urn:microsoft.com/office/officeart/2005/8/layout/radial5"/>
    <dgm:cxn modelId="{1001DE40-588D-4CA2-AA49-BE9DF2E7FAA2}" type="presOf" srcId="{FD663D60-7BE8-421E-AC7C-2F40AA6EAA3B}" destId="{E9E6759C-A400-48FD-B07D-1F63AE786859}" srcOrd="0" destOrd="0" presId="urn:microsoft.com/office/officeart/2005/8/layout/radial5"/>
    <dgm:cxn modelId="{8F9508DC-084A-404B-83A5-8BC503E2988E}" type="presParOf" srcId="{E9E6759C-A400-48FD-B07D-1F63AE786859}" destId="{5A204E0F-07C4-464E-B40D-CF15858810FA}" srcOrd="0" destOrd="0" presId="urn:microsoft.com/office/officeart/2005/8/layout/radial5"/>
    <dgm:cxn modelId="{C6CFA088-2B6F-4F72-95F7-B3C04A5649CF}" type="presParOf" srcId="{E9E6759C-A400-48FD-B07D-1F63AE786859}" destId="{4816336A-3F97-4C42-B73F-A68C2D4DD6F8}" srcOrd="1" destOrd="0" presId="urn:microsoft.com/office/officeart/2005/8/layout/radial5"/>
    <dgm:cxn modelId="{3E4A35C9-A7AF-4AC4-A837-B452B253CD03}" type="presParOf" srcId="{4816336A-3F97-4C42-B73F-A68C2D4DD6F8}" destId="{5F3EAF5F-AC83-4667-A5E7-D25DD6A60B1C}" srcOrd="0" destOrd="0" presId="urn:microsoft.com/office/officeart/2005/8/layout/radial5"/>
    <dgm:cxn modelId="{F3EFCC66-8704-436B-B3A7-7E08E4F0036D}" type="presParOf" srcId="{E9E6759C-A400-48FD-B07D-1F63AE786859}" destId="{0ED90623-D91C-4DA1-9C54-63A4061686C3}" srcOrd="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D663D60-7BE8-421E-AC7C-2F40AA6EAA3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C51800-0834-4CF5-AFA3-6DB7138EB69A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Улучшение инвестиционной привлекательности Новосибирской области</a:t>
          </a:r>
          <a:endParaRPr lang="ru-RU" sz="1200" b="1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D0E6F-1780-4CCC-A90A-3ED65C7D670B}" type="par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8527B3C-95CF-4B07-AFFD-B070D743C11D}" type="sib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1B9FCBD-7733-4A4E-B3B2-1FF79D5D23E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Улучшение качества регистрационного процесса</a:t>
          </a:r>
          <a:endParaRPr lang="ru-RU" sz="1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8546CC-E281-42CC-80F7-DF1EDB3A1992}" type="parTrans" cxnId="{2067A8AE-A635-4E28-9D48-E77A79CD3477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8AB14E5-162C-46E5-A23A-01537D5851C3}" type="sibTrans" cxnId="{2067A8AE-A635-4E28-9D48-E77A79CD347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64C1887-3A74-41E7-AC1D-3057F56E104C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Развитие    бесконтактных технологий:</a:t>
          </a:r>
        </a:p>
        <a:p>
          <a:pPr algn="ctr"/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СМЭВ</a:t>
          </a:r>
        </a:p>
        <a:p>
          <a:pPr algn="ctr"/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- электронная   регистрация</a:t>
          </a:r>
          <a:endParaRPr lang="ru-RU" sz="1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30E623-AC65-432C-A941-05C1D9502A99}" type="parTrans" cxnId="{A215A416-EC9A-4BB8-BB28-4E2A132B1A4E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51BBCD5C-C497-4B6A-9183-335A8968649A}" type="sibTrans" cxnId="{A215A416-EC9A-4BB8-BB28-4E2A132B1A4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87495D5-B4E0-461B-9DF9-D99967AECDB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Достоверный Единый государственный реестр недвижимости</a:t>
          </a:r>
        </a:p>
      </dgm:t>
    </dgm:pt>
    <dgm:pt modelId="{5F4BCF70-F1AD-431F-819A-40D13E780DB6}" type="sibTrans" cxnId="{14EDF74D-D9A0-4D75-926D-997167A8E5EB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82F30B1-0A5B-4452-90EA-BDFB1C330EF1}" type="parTrans" cxnId="{14EDF74D-D9A0-4D75-926D-997167A8E5EB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8224CD3-705B-4ABF-8515-69650FFB1E6D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Повышение защищенности имущественных прав юридических лиц      и граждан</a:t>
          </a:r>
          <a:endParaRPr lang="ru-RU" sz="1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CD9EC0-A28F-4A85-A387-EFE071329A54}" type="sibTrans" cxnId="{4204833A-93AF-40D4-90A3-DCE6A0D2AB9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B33D413-3F4C-44C5-BDFD-7C5F96D49505}" type="parTrans" cxnId="{4204833A-93AF-40D4-90A3-DCE6A0D2AB9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8DF043-9CB4-4BB2-BB5E-3F19154E01EC}">
      <dgm:prSet phldrT="[Текст]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BE46533-676D-43D0-8349-BEC2205722BA}" type="par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678D5B-CE1F-4634-8853-41116C572F90}" type="sib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3C14438-C834-447C-884C-181CA8FAF3A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Снижение административных барьеров:</a:t>
          </a:r>
        </a:p>
        <a:p>
          <a:pPr algn="ctr"/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сокращение времени оказания государственной услуги</a:t>
          </a:r>
        </a:p>
        <a:p>
          <a:pPr algn="ctr"/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- сокращение финансовых затрат </a:t>
          </a:r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16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800CD6D-3707-4CCA-A4BE-07D5392921B8}" type="sibTrans" cxnId="{34DF814F-BD18-435A-A465-43B5D59AF5D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12399AB-D712-4234-87A9-E6E8B250C3F6}" type="parTrans" cxnId="{34DF814F-BD18-435A-A465-43B5D59AF5D4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44E0FC8-0F34-4A11-A46A-89546046C938}">
      <dgm:prSet custScaleX="237936" custRadScaleRad="143880" custRadScaleInc="43161"/>
      <dgm:spPr/>
      <dgm:t>
        <a:bodyPr/>
        <a:lstStyle/>
        <a:p>
          <a:endParaRPr lang="ru-RU"/>
        </a:p>
      </dgm:t>
    </dgm:pt>
    <dgm:pt modelId="{4330F4C3-D053-44F9-8853-8CCE3C7071B9}" type="parTrans" cxnId="{2DEFAEAA-E473-46E3-8F61-9B9E9104EECF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88991B6-EB95-401A-B9B5-F250559C81E6}" type="sibTrans" cxnId="{2DEFAEAA-E473-46E3-8F61-9B9E9104EECF}">
      <dgm:prSet/>
      <dgm:spPr/>
      <dgm:t>
        <a:bodyPr/>
        <a:lstStyle/>
        <a:p>
          <a:endParaRPr lang="ru-RU"/>
        </a:p>
      </dgm:t>
    </dgm:pt>
    <dgm:pt modelId="{F6D95DC3-93FC-44F0-8F17-CE6F2307B4BB}">
      <dgm:prSet custScaleX="163028" custRadScaleRad="146198" custRadScaleInc="-57405"/>
      <dgm:spPr/>
      <dgm:t>
        <a:bodyPr/>
        <a:lstStyle/>
        <a:p>
          <a:endParaRPr lang="ru-RU"/>
        </a:p>
      </dgm:t>
    </dgm:pt>
    <dgm:pt modelId="{A18D45BF-EA72-415B-8E7E-DCAFDEB58711}" type="parTrans" cxnId="{830C0529-556B-4F1B-82B6-A8070B343294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89AB5F7-E2AD-4844-BFEF-20C77E241D3A}" type="sibTrans" cxnId="{830C0529-556B-4F1B-82B6-A8070B343294}">
      <dgm:prSet/>
      <dgm:spPr/>
      <dgm:t>
        <a:bodyPr/>
        <a:lstStyle/>
        <a:p>
          <a:endParaRPr lang="ru-RU"/>
        </a:p>
      </dgm:t>
    </dgm:pt>
    <dgm:pt modelId="{2DDBAE3C-ECA1-423C-9174-6B8B05F208B5}">
      <dgm:prSet custScaleX="163028" custRadScaleRad="146198" custRadScaleInc="-57405"/>
      <dgm:spPr/>
      <dgm:t>
        <a:bodyPr/>
        <a:lstStyle/>
        <a:p>
          <a:endParaRPr lang="ru-RU"/>
        </a:p>
      </dgm:t>
    </dgm:pt>
    <dgm:pt modelId="{3D5FD551-9426-4847-8A81-32F6FF1CE599}" type="parTrans" cxnId="{A338BCAE-5CF6-4B6C-9527-B7D163404B0C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F256929-24EA-48AA-A4FE-C4A70E7EB34E}" type="sibTrans" cxnId="{A338BCAE-5CF6-4B6C-9527-B7D163404B0C}">
      <dgm:prSet/>
      <dgm:spPr/>
      <dgm:t>
        <a:bodyPr/>
        <a:lstStyle/>
        <a:p>
          <a:endParaRPr lang="ru-RU"/>
        </a:p>
      </dgm:t>
    </dgm:pt>
    <dgm:pt modelId="{21EE3425-EB19-4A98-9DF2-693C950247DE}">
      <dgm:prSet phldrT="[Текст]" custScaleX="226289" custScaleY="113467" custRadScaleRad="159792" custRadScaleInc="104418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5170DDCF-6E43-4463-B55C-53981AC4563A}" type="parTrans" cxnId="{D7233895-B619-4C49-B556-0ED67C029565}">
      <dgm:prSet custFlipVert="0" custFlipHor="0" custScaleX="7504" custScaleY="8425"/>
      <dgm:spPr/>
      <dgm:t>
        <a:bodyPr/>
        <a:lstStyle/>
        <a:p>
          <a:endParaRPr lang="ru-RU"/>
        </a:p>
      </dgm:t>
    </dgm:pt>
    <dgm:pt modelId="{0F1A81D1-1523-465B-8303-09F89B10E419}" type="sibTrans" cxnId="{D7233895-B619-4C49-B556-0ED67C029565}">
      <dgm:prSet/>
      <dgm:spPr/>
      <dgm:t>
        <a:bodyPr/>
        <a:lstStyle/>
        <a:p>
          <a:endParaRPr lang="ru-RU"/>
        </a:p>
      </dgm:t>
    </dgm:pt>
    <dgm:pt modelId="{E9E6759C-A400-48FD-B07D-1F63AE786859}" type="pres">
      <dgm:prSet presAssocID="{FD663D60-7BE8-421E-AC7C-2F40AA6EAA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204E0F-07C4-464E-B40D-CF15858810FA}" type="pres">
      <dgm:prSet presAssocID="{F0C51800-0834-4CF5-AFA3-6DB7138EB69A}" presName="centerShape" presStyleLbl="node0" presStyleIdx="0" presStyleCnt="1" custScaleX="249056" custScaleY="130893" custLinFactNeighborX="2618" custLinFactNeighborY="-3008"/>
      <dgm:spPr/>
      <dgm:t>
        <a:bodyPr/>
        <a:lstStyle/>
        <a:p>
          <a:endParaRPr lang="ru-RU"/>
        </a:p>
      </dgm:t>
    </dgm:pt>
    <dgm:pt modelId="{5F24407B-AD30-444E-94C7-22718F816E43}" type="pres">
      <dgm:prSet presAssocID="{812399AB-D712-4234-87A9-E6E8B250C3F6}" presName="parTrans" presStyleLbl="sibTrans2D1" presStyleIdx="0" presStyleCnt="5"/>
      <dgm:spPr/>
      <dgm:t>
        <a:bodyPr/>
        <a:lstStyle/>
        <a:p>
          <a:endParaRPr lang="ru-RU"/>
        </a:p>
      </dgm:t>
    </dgm:pt>
    <dgm:pt modelId="{6F9E456F-4860-47EF-AA46-A5D884A0E194}" type="pres">
      <dgm:prSet presAssocID="{812399AB-D712-4234-87A9-E6E8B250C3F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4B910D01-EEF0-4B7C-8970-7F3524B022BF}" type="pres">
      <dgm:prSet presAssocID="{13C14438-C834-447C-884C-181CA8FAF3A5}" presName="node" presStyleLbl="node1" presStyleIdx="0" presStyleCnt="5" custScaleX="403509" custScaleY="117941" custRadScaleRad="93823" custRadScaleInc="1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6336A-3F97-4C42-B73F-A68C2D4DD6F8}" type="pres">
      <dgm:prSet presAssocID="{0B33D413-3F4C-44C5-BDFD-7C5F96D49505}" presName="parTrans" presStyleLbl="sibTrans2D1" presStyleIdx="1" presStyleCnt="5" custFlipVert="0" custFlipHor="0" custScaleX="45318" custScaleY="8603"/>
      <dgm:spPr/>
      <dgm:t>
        <a:bodyPr/>
        <a:lstStyle/>
        <a:p>
          <a:endParaRPr lang="ru-RU"/>
        </a:p>
      </dgm:t>
    </dgm:pt>
    <dgm:pt modelId="{5F3EAF5F-AC83-4667-A5E7-D25DD6A60B1C}" type="pres">
      <dgm:prSet presAssocID="{0B33D413-3F4C-44C5-BDFD-7C5F96D49505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ED90623-D91C-4DA1-9C54-63A4061686C3}" type="pres">
      <dgm:prSet presAssocID="{08224CD3-705B-4ABF-8515-69650FFB1E6D}" presName="node" presStyleLbl="node1" presStyleIdx="1" presStyleCnt="5" custScaleX="214036" custScaleY="126553" custRadScaleRad="189455" custRadScaleInc="73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C955B9-C6E6-45A3-ABC0-4403BF2F44A0}" type="pres">
      <dgm:prSet presAssocID="{982F30B1-0A5B-4452-90EA-BDFB1C330EF1}" presName="parTrans" presStyleLbl="sibTrans2D1" presStyleIdx="2" presStyleCnt="5"/>
      <dgm:spPr/>
      <dgm:t>
        <a:bodyPr/>
        <a:lstStyle/>
        <a:p>
          <a:endParaRPr lang="ru-RU"/>
        </a:p>
      </dgm:t>
    </dgm:pt>
    <dgm:pt modelId="{07D2439C-7291-4E85-A263-FE6F5036B20B}" type="pres">
      <dgm:prSet presAssocID="{982F30B1-0A5B-4452-90EA-BDFB1C330EF1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532B04C5-E555-4FA8-AEFD-A7F481905457}" type="pres">
      <dgm:prSet presAssocID="{687495D5-B4E0-461B-9DF9-D99967AECDB2}" presName="node" presStyleLbl="node1" presStyleIdx="2" presStyleCnt="5" custScaleX="201669" custScaleY="118788" custRadScaleRad="160438" custRadScaleInc="-194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B1102-A140-4779-BBB2-3C2685F8FF68}" type="pres">
      <dgm:prSet presAssocID="{DD8546CC-E281-42CC-80F7-DF1EDB3A1992}" presName="parTrans" presStyleLbl="sibTrans2D1" presStyleIdx="3" presStyleCnt="5" custFlipVert="0" custFlipHor="0" custScaleX="7504" custScaleY="8425"/>
      <dgm:spPr/>
      <dgm:t>
        <a:bodyPr/>
        <a:lstStyle/>
        <a:p>
          <a:endParaRPr lang="ru-RU"/>
        </a:p>
      </dgm:t>
    </dgm:pt>
    <dgm:pt modelId="{DDD0C9DA-31DC-4601-AB56-9280C95CB864}" type="pres">
      <dgm:prSet presAssocID="{DD8546CC-E281-42CC-80F7-DF1EDB3A1992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B83BEC12-F2A9-4C28-91B5-66EDE543790A}" type="pres">
      <dgm:prSet presAssocID="{B1B9FCBD-7733-4A4E-B3B2-1FF79D5D23E5}" presName="node" presStyleLbl="node1" presStyleIdx="3" presStyleCnt="5" custScaleX="226289" custScaleY="113467" custRadScaleRad="173917" custRadScaleInc="130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14A98-73C9-44A3-8E78-1F5814401F12}" type="pres">
      <dgm:prSet presAssocID="{3030E623-AC65-432C-A941-05C1D9502A99}" presName="parTrans" presStyleLbl="sibTrans2D1" presStyleIdx="4" presStyleCnt="5" custFlipVert="1" custFlipHor="1" custScaleX="26880" custScaleY="16710"/>
      <dgm:spPr/>
      <dgm:t>
        <a:bodyPr/>
        <a:lstStyle/>
        <a:p>
          <a:endParaRPr lang="ru-RU"/>
        </a:p>
      </dgm:t>
    </dgm:pt>
    <dgm:pt modelId="{6EBADDB3-AD4F-4D1E-830A-F865642F577A}" type="pres">
      <dgm:prSet presAssocID="{3030E623-AC65-432C-A941-05C1D9502A99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284A28BD-4B4A-4572-95B1-92A5E1425F4F}" type="pres">
      <dgm:prSet presAssocID="{A64C1887-3A74-41E7-AC1D-3057F56E104C}" presName="node" presStyleLbl="node1" presStyleIdx="4" presStyleCnt="5" custScaleX="239372" custScaleY="119960" custRadScaleRad="165437" custRadScaleInc="-3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B8585C-9A75-429B-AFDB-773D7D48ED38}" type="presOf" srcId="{812399AB-D712-4234-87A9-E6E8B250C3F6}" destId="{5F24407B-AD30-444E-94C7-22718F816E43}" srcOrd="0" destOrd="0" presId="urn:microsoft.com/office/officeart/2005/8/layout/radial5"/>
    <dgm:cxn modelId="{DFDB75C5-ACED-4F2A-B5A8-30FB33BB2B6C}" type="presOf" srcId="{0B33D413-3F4C-44C5-BDFD-7C5F96D49505}" destId="{5F3EAF5F-AC83-4667-A5E7-D25DD6A60B1C}" srcOrd="1" destOrd="0" presId="urn:microsoft.com/office/officeart/2005/8/layout/radial5"/>
    <dgm:cxn modelId="{D7233895-B619-4C49-B556-0ED67C029565}" srcId="{FD663D60-7BE8-421E-AC7C-2F40AA6EAA3B}" destId="{21EE3425-EB19-4A98-9DF2-693C950247DE}" srcOrd="5" destOrd="0" parTransId="{5170DDCF-6E43-4463-B55C-53981AC4563A}" sibTransId="{0F1A81D1-1523-465B-8303-09F89B10E419}"/>
    <dgm:cxn modelId="{56D74C73-221B-4B56-9846-0E093D4E5A43}" type="presOf" srcId="{B1B9FCBD-7733-4A4E-B3B2-1FF79D5D23E5}" destId="{B83BEC12-F2A9-4C28-91B5-66EDE543790A}" srcOrd="0" destOrd="0" presId="urn:microsoft.com/office/officeart/2005/8/layout/radial5"/>
    <dgm:cxn modelId="{76B2A12C-1E96-4896-9285-9B428C2E355B}" type="presOf" srcId="{0B33D413-3F4C-44C5-BDFD-7C5F96D49505}" destId="{4816336A-3F97-4C42-B73F-A68C2D4DD6F8}" srcOrd="0" destOrd="0" presId="urn:microsoft.com/office/officeart/2005/8/layout/radial5"/>
    <dgm:cxn modelId="{A338BCAE-5CF6-4B6C-9527-B7D163404B0C}" srcId="{FD663D60-7BE8-421E-AC7C-2F40AA6EAA3B}" destId="{2DDBAE3C-ECA1-423C-9174-6B8B05F208B5}" srcOrd="4" destOrd="0" parTransId="{3D5FD551-9426-4847-8A81-32F6FF1CE599}" sibTransId="{AF256929-24EA-48AA-A4FE-C4A70E7EB34E}"/>
    <dgm:cxn modelId="{4D2FEE5F-E9BA-4327-B000-2F63D977917C}" type="presOf" srcId="{A64C1887-3A74-41E7-AC1D-3057F56E104C}" destId="{284A28BD-4B4A-4572-95B1-92A5E1425F4F}" srcOrd="0" destOrd="0" presId="urn:microsoft.com/office/officeart/2005/8/layout/radial5"/>
    <dgm:cxn modelId="{A9FF697A-D0F7-4FAD-AC12-C4317FC3EF12}" type="presOf" srcId="{3030E623-AC65-432C-A941-05C1D9502A99}" destId="{1A114A98-73C9-44A3-8E78-1F5814401F12}" srcOrd="0" destOrd="0" presId="urn:microsoft.com/office/officeart/2005/8/layout/radial5"/>
    <dgm:cxn modelId="{2EBBDAC4-0114-43F8-9C97-101B29C65D8B}" type="presOf" srcId="{DD8546CC-E281-42CC-80F7-DF1EDB3A1992}" destId="{DDD0C9DA-31DC-4601-AB56-9280C95CB864}" srcOrd="1" destOrd="0" presId="urn:microsoft.com/office/officeart/2005/8/layout/radial5"/>
    <dgm:cxn modelId="{5749B1A7-1F12-41ED-9298-DC3C0DABEE72}" type="presOf" srcId="{13C14438-C834-447C-884C-181CA8FAF3A5}" destId="{4B910D01-EEF0-4B7C-8970-7F3524B022BF}" srcOrd="0" destOrd="0" presId="urn:microsoft.com/office/officeart/2005/8/layout/radial5"/>
    <dgm:cxn modelId="{7EFF241D-D548-44D7-B5E4-1CB3E218D6B1}" type="presOf" srcId="{FD663D60-7BE8-421E-AC7C-2F40AA6EAA3B}" destId="{E9E6759C-A400-48FD-B07D-1F63AE786859}" srcOrd="0" destOrd="0" presId="urn:microsoft.com/office/officeart/2005/8/layout/radial5"/>
    <dgm:cxn modelId="{4204833A-93AF-40D4-90A3-DCE6A0D2AB9C}" srcId="{F0C51800-0834-4CF5-AFA3-6DB7138EB69A}" destId="{08224CD3-705B-4ABF-8515-69650FFB1E6D}" srcOrd="1" destOrd="0" parTransId="{0B33D413-3F4C-44C5-BDFD-7C5F96D49505}" sibTransId="{B0CD9EC0-A28F-4A85-A387-EFE071329A54}"/>
    <dgm:cxn modelId="{416B79DC-59A5-4BF6-B4EB-0D2632F02AF6}" srcId="{FD663D60-7BE8-421E-AC7C-2F40AA6EAA3B}" destId="{C28DF043-9CB4-4BB2-BB5E-3F19154E01EC}" srcOrd="1" destOrd="0" parTransId="{8BE46533-676D-43D0-8349-BEC2205722BA}" sibTransId="{85678D5B-CE1F-4634-8853-41116C572F90}"/>
    <dgm:cxn modelId="{E9E8AC08-1664-4F40-8438-CE02F69E2D82}" type="presOf" srcId="{3030E623-AC65-432C-A941-05C1D9502A99}" destId="{6EBADDB3-AD4F-4D1E-830A-F865642F577A}" srcOrd="1" destOrd="0" presId="urn:microsoft.com/office/officeart/2005/8/layout/radial5"/>
    <dgm:cxn modelId="{6842E12F-6C8F-4607-985A-AB535BE72D37}" type="presOf" srcId="{982F30B1-0A5B-4452-90EA-BDFB1C330EF1}" destId="{07D2439C-7291-4E85-A263-FE6F5036B20B}" srcOrd="1" destOrd="0" presId="urn:microsoft.com/office/officeart/2005/8/layout/radial5"/>
    <dgm:cxn modelId="{86259E8D-FCEC-4D17-A268-37065BEF6985}" type="presOf" srcId="{812399AB-D712-4234-87A9-E6E8B250C3F6}" destId="{6F9E456F-4860-47EF-AA46-A5D884A0E194}" srcOrd="1" destOrd="0" presId="urn:microsoft.com/office/officeart/2005/8/layout/radial5"/>
    <dgm:cxn modelId="{830C0529-556B-4F1B-82B6-A8070B343294}" srcId="{FD663D60-7BE8-421E-AC7C-2F40AA6EAA3B}" destId="{F6D95DC3-93FC-44F0-8F17-CE6F2307B4BB}" srcOrd="3" destOrd="0" parTransId="{A18D45BF-EA72-415B-8E7E-DCAFDEB58711}" sibTransId="{A89AB5F7-E2AD-4844-BFEF-20C77E241D3A}"/>
    <dgm:cxn modelId="{AB33EEA2-9001-410E-81A6-1E40DBCD2800}" type="presOf" srcId="{DD8546CC-E281-42CC-80F7-DF1EDB3A1992}" destId="{D3DB1102-A140-4779-BBB2-3C2685F8FF68}" srcOrd="0" destOrd="0" presId="urn:microsoft.com/office/officeart/2005/8/layout/radial5"/>
    <dgm:cxn modelId="{14EDF74D-D9A0-4D75-926D-997167A8E5EB}" srcId="{F0C51800-0834-4CF5-AFA3-6DB7138EB69A}" destId="{687495D5-B4E0-461B-9DF9-D99967AECDB2}" srcOrd="2" destOrd="0" parTransId="{982F30B1-0A5B-4452-90EA-BDFB1C330EF1}" sibTransId="{5F4BCF70-F1AD-431F-819A-40D13E780DB6}"/>
    <dgm:cxn modelId="{517DD1FA-9192-4E03-9F7D-DAB3DF6797B8}" type="presOf" srcId="{982F30B1-0A5B-4452-90EA-BDFB1C330EF1}" destId="{3FC955B9-C6E6-45A3-ABC0-4403BF2F44A0}" srcOrd="0" destOrd="0" presId="urn:microsoft.com/office/officeart/2005/8/layout/radial5"/>
    <dgm:cxn modelId="{A215A416-EC9A-4BB8-BB28-4E2A132B1A4E}" srcId="{F0C51800-0834-4CF5-AFA3-6DB7138EB69A}" destId="{A64C1887-3A74-41E7-AC1D-3057F56E104C}" srcOrd="4" destOrd="0" parTransId="{3030E623-AC65-432C-A941-05C1D9502A99}" sibTransId="{51BBCD5C-C497-4B6A-9183-335A8968649A}"/>
    <dgm:cxn modelId="{2DEFAEAA-E473-46E3-8F61-9B9E9104EECF}" srcId="{FD663D60-7BE8-421E-AC7C-2F40AA6EAA3B}" destId="{A44E0FC8-0F34-4A11-A46A-89546046C938}" srcOrd="2" destOrd="0" parTransId="{4330F4C3-D053-44F9-8853-8CCE3C7071B9}" sibTransId="{E88991B6-EB95-401A-B9B5-F250559C81E6}"/>
    <dgm:cxn modelId="{D24F6A3D-9BD5-4B41-9200-95C703D92E80}" srcId="{FD663D60-7BE8-421E-AC7C-2F40AA6EAA3B}" destId="{F0C51800-0834-4CF5-AFA3-6DB7138EB69A}" srcOrd="0" destOrd="0" parTransId="{29FD0E6F-1780-4CCC-A90A-3ED65C7D670B}" sibTransId="{28527B3C-95CF-4B07-AFFD-B070D743C11D}"/>
    <dgm:cxn modelId="{46A649CD-39AE-4C82-B95E-0718300C3D7B}" type="presOf" srcId="{687495D5-B4E0-461B-9DF9-D99967AECDB2}" destId="{532B04C5-E555-4FA8-AEFD-A7F481905457}" srcOrd="0" destOrd="0" presId="urn:microsoft.com/office/officeart/2005/8/layout/radial5"/>
    <dgm:cxn modelId="{2067A8AE-A635-4E28-9D48-E77A79CD3477}" srcId="{F0C51800-0834-4CF5-AFA3-6DB7138EB69A}" destId="{B1B9FCBD-7733-4A4E-B3B2-1FF79D5D23E5}" srcOrd="3" destOrd="0" parTransId="{DD8546CC-E281-42CC-80F7-DF1EDB3A1992}" sibTransId="{D8AB14E5-162C-46E5-A23A-01537D5851C3}"/>
    <dgm:cxn modelId="{34DF814F-BD18-435A-A465-43B5D59AF5D4}" srcId="{F0C51800-0834-4CF5-AFA3-6DB7138EB69A}" destId="{13C14438-C834-447C-884C-181CA8FAF3A5}" srcOrd="0" destOrd="0" parTransId="{812399AB-D712-4234-87A9-E6E8B250C3F6}" sibTransId="{F800CD6D-3707-4CCA-A4BE-07D5392921B8}"/>
    <dgm:cxn modelId="{0FCAD82A-629A-4E74-AE23-95439C4232DA}" type="presOf" srcId="{08224CD3-705B-4ABF-8515-69650FFB1E6D}" destId="{0ED90623-D91C-4DA1-9C54-63A4061686C3}" srcOrd="0" destOrd="0" presId="urn:microsoft.com/office/officeart/2005/8/layout/radial5"/>
    <dgm:cxn modelId="{41ED606B-B6EA-42FA-9522-CA1F016DD2A5}" type="presOf" srcId="{F0C51800-0834-4CF5-AFA3-6DB7138EB69A}" destId="{5A204E0F-07C4-464E-B40D-CF15858810FA}" srcOrd="0" destOrd="0" presId="urn:microsoft.com/office/officeart/2005/8/layout/radial5"/>
    <dgm:cxn modelId="{C9504443-8ADA-4083-BCCF-41AFF2005A32}" type="presParOf" srcId="{E9E6759C-A400-48FD-B07D-1F63AE786859}" destId="{5A204E0F-07C4-464E-B40D-CF15858810FA}" srcOrd="0" destOrd="0" presId="urn:microsoft.com/office/officeart/2005/8/layout/radial5"/>
    <dgm:cxn modelId="{F1E9F86F-4BC3-4392-95E8-9297098F2744}" type="presParOf" srcId="{E9E6759C-A400-48FD-B07D-1F63AE786859}" destId="{5F24407B-AD30-444E-94C7-22718F816E43}" srcOrd="1" destOrd="0" presId="urn:microsoft.com/office/officeart/2005/8/layout/radial5"/>
    <dgm:cxn modelId="{5886BF5F-0C4B-4C71-B720-1B9ED0460455}" type="presParOf" srcId="{5F24407B-AD30-444E-94C7-22718F816E43}" destId="{6F9E456F-4860-47EF-AA46-A5D884A0E194}" srcOrd="0" destOrd="0" presId="urn:microsoft.com/office/officeart/2005/8/layout/radial5"/>
    <dgm:cxn modelId="{2A6FB0F3-50CF-4CC2-A6CA-F7F0458A246C}" type="presParOf" srcId="{E9E6759C-A400-48FD-B07D-1F63AE786859}" destId="{4B910D01-EEF0-4B7C-8970-7F3524B022BF}" srcOrd="2" destOrd="0" presId="urn:microsoft.com/office/officeart/2005/8/layout/radial5"/>
    <dgm:cxn modelId="{DEDAAFC3-4EFF-4AC8-86F9-BA4296E8962B}" type="presParOf" srcId="{E9E6759C-A400-48FD-B07D-1F63AE786859}" destId="{4816336A-3F97-4C42-B73F-A68C2D4DD6F8}" srcOrd="3" destOrd="0" presId="urn:microsoft.com/office/officeart/2005/8/layout/radial5"/>
    <dgm:cxn modelId="{09F9207C-2881-4DD0-8E29-0ACE3172493A}" type="presParOf" srcId="{4816336A-3F97-4C42-B73F-A68C2D4DD6F8}" destId="{5F3EAF5F-AC83-4667-A5E7-D25DD6A60B1C}" srcOrd="0" destOrd="0" presId="urn:microsoft.com/office/officeart/2005/8/layout/radial5"/>
    <dgm:cxn modelId="{AA1DAF2B-3234-4191-AA28-9031A863A900}" type="presParOf" srcId="{E9E6759C-A400-48FD-B07D-1F63AE786859}" destId="{0ED90623-D91C-4DA1-9C54-63A4061686C3}" srcOrd="4" destOrd="0" presId="urn:microsoft.com/office/officeart/2005/8/layout/radial5"/>
    <dgm:cxn modelId="{F80EEB9D-9AA5-4C78-B885-1CD49D923863}" type="presParOf" srcId="{E9E6759C-A400-48FD-B07D-1F63AE786859}" destId="{3FC955B9-C6E6-45A3-ABC0-4403BF2F44A0}" srcOrd="5" destOrd="0" presId="urn:microsoft.com/office/officeart/2005/8/layout/radial5"/>
    <dgm:cxn modelId="{A50CF8B0-726E-4DB5-9C39-32B656FB6FDF}" type="presParOf" srcId="{3FC955B9-C6E6-45A3-ABC0-4403BF2F44A0}" destId="{07D2439C-7291-4E85-A263-FE6F5036B20B}" srcOrd="0" destOrd="0" presId="urn:microsoft.com/office/officeart/2005/8/layout/radial5"/>
    <dgm:cxn modelId="{9CE99522-9B79-4F18-AD58-33AC83EA3B74}" type="presParOf" srcId="{E9E6759C-A400-48FD-B07D-1F63AE786859}" destId="{532B04C5-E555-4FA8-AEFD-A7F481905457}" srcOrd="6" destOrd="0" presId="urn:microsoft.com/office/officeart/2005/8/layout/radial5"/>
    <dgm:cxn modelId="{8963F183-BF19-4846-8E4B-549D2ED447F7}" type="presParOf" srcId="{E9E6759C-A400-48FD-B07D-1F63AE786859}" destId="{D3DB1102-A140-4779-BBB2-3C2685F8FF68}" srcOrd="7" destOrd="0" presId="urn:microsoft.com/office/officeart/2005/8/layout/radial5"/>
    <dgm:cxn modelId="{38D68EEC-8A32-45EC-AA8D-CC4A67D7E175}" type="presParOf" srcId="{D3DB1102-A140-4779-BBB2-3C2685F8FF68}" destId="{DDD0C9DA-31DC-4601-AB56-9280C95CB864}" srcOrd="0" destOrd="0" presId="urn:microsoft.com/office/officeart/2005/8/layout/radial5"/>
    <dgm:cxn modelId="{CEA8EA84-240E-4297-A61F-5C4E72A47142}" type="presParOf" srcId="{E9E6759C-A400-48FD-B07D-1F63AE786859}" destId="{B83BEC12-F2A9-4C28-91B5-66EDE543790A}" srcOrd="8" destOrd="0" presId="urn:microsoft.com/office/officeart/2005/8/layout/radial5"/>
    <dgm:cxn modelId="{FDB19073-C5B8-4F59-9F6E-79F74312F49B}" type="presParOf" srcId="{E9E6759C-A400-48FD-B07D-1F63AE786859}" destId="{1A114A98-73C9-44A3-8E78-1F5814401F12}" srcOrd="9" destOrd="0" presId="urn:microsoft.com/office/officeart/2005/8/layout/radial5"/>
    <dgm:cxn modelId="{0015CD33-6A36-44EB-8D5F-FA128E05B389}" type="presParOf" srcId="{1A114A98-73C9-44A3-8E78-1F5814401F12}" destId="{6EBADDB3-AD4F-4D1E-830A-F865642F577A}" srcOrd="0" destOrd="0" presId="urn:microsoft.com/office/officeart/2005/8/layout/radial5"/>
    <dgm:cxn modelId="{9C0EE6D5-5AB1-4439-8DB0-9B92AEFB38EB}" type="presParOf" srcId="{E9E6759C-A400-48FD-B07D-1F63AE786859}" destId="{284A28BD-4B4A-4572-95B1-92A5E1425F4F}" srcOrd="10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663D60-7BE8-421E-AC7C-2F40AA6EAA3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C51800-0834-4CF5-AFA3-6DB7138EB69A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государственной власти и местного самоуправления 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D0E6F-1780-4CCC-A90A-3ED65C7D670B}" type="par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8527B3C-95CF-4B07-AFFD-B070D743C11D}" type="sib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3C14438-C834-447C-884C-181CA8FAF3A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ru-RU" sz="1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Наличие документов территориального планирования                               и градостроительного зонирования</a:t>
          </a:r>
          <a:r>
            <a:rPr lang="ru-RU" sz="1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12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2399AB-D712-4234-87A9-E6E8B250C3F6}" type="parTrans" cxnId="{34DF814F-BD18-435A-A465-43B5D59AF5D4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800CD6D-3707-4CCA-A4BE-07D5392921B8}" type="sibTrans" cxnId="{34DF814F-BD18-435A-A465-43B5D59AF5D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1B9FCBD-7733-4A4E-B3B2-1FF79D5D23E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4. Срок утверждения схемы расположения земельного участка               на кадастровом плане территории</a:t>
          </a:r>
          <a:endParaRPr lang="ru-RU" sz="1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8546CC-E281-42CC-80F7-DF1EDB3A1992}" type="parTrans" cxnId="{2067A8AE-A635-4E28-9D48-E77A79CD3477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8AB14E5-162C-46E5-A23A-01537D5851C3}" type="sibTrans" cxnId="{2067A8AE-A635-4E28-9D48-E77A79CD347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64C1887-3A74-41E7-AC1D-3057F56E104C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5. Срок присвоения адреса земельному участку и объекту недвижимости</a:t>
          </a:r>
          <a:endParaRPr lang="ru-RU" sz="1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30E623-AC65-432C-A941-05C1D9502A99}" type="parTrans" cxnId="{A215A416-EC9A-4BB8-BB28-4E2A132B1A4E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51BBCD5C-C497-4B6A-9183-335A8968649A}" type="sibTrans" cxnId="{A215A416-EC9A-4BB8-BB28-4E2A132B1A4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87495D5-B4E0-461B-9DF9-D99967AECDB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3. Внесение </a:t>
          </a:r>
        </a:p>
        <a:p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 ЕГРН сведений   о границах административно-территориальных образований</a:t>
          </a:r>
          <a:endParaRPr lang="ru-RU" sz="1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F4BCF70-F1AD-431F-819A-40D13E780DB6}" type="sibTrans" cxnId="{14EDF74D-D9A0-4D75-926D-997167A8E5EB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82F30B1-0A5B-4452-90EA-BDFB1C330EF1}" type="parTrans" cxnId="{14EDF74D-D9A0-4D75-926D-997167A8E5EB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8224CD3-705B-4ABF-8515-69650FFB1E6D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2. Учет в ЕГРН земельных участков                  с установленными границами</a:t>
          </a:r>
          <a:endParaRPr lang="ru-RU" sz="12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CD9EC0-A28F-4A85-A387-EFE071329A54}" type="sibTrans" cxnId="{4204833A-93AF-40D4-90A3-DCE6A0D2AB9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B33D413-3F4C-44C5-BDFD-7C5F96D49505}" type="parTrans" cxnId="{4204833A-93AF-40D4-90A3-DCE6A0D2AB9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8DF043-9CB4-4BB2-BB5E-3F19154E01EC}">
      <dgm:prSet phldrT="[Текст]" custScaleX="179226" custRadScaleRad="195759" custRadScaleInc="-29422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BE46533-676D-43D0-8349-BEC2205722BA}" type="par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678D5B-CE1F-4634-8853-41116C572F90}" type="sib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9E6759C-A400-48FD-B07D-1F63AE786859}" type="pres">
      <dgm:prSet presAssocID="{FD663D60-7BE8-421E-AC7C-2F40AA6EAA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204E0F-07C4-464E-B40D-CF15858810FA}" type="pres">
      <dgm:prSet presAssocID="{F0C51800-0834-4CF5-AFA3-6DB7138EB69A}" presName="centerShape" presStyleLbl="node0" presStyleIdx="0" presStyleCnt="1" custScaleX="249056" custScaleY="146775" custLinFactNeighborX="-9396" custLinFactNeighborY="-1232"/>
      <dgm:spPr/>
      <dgm:t>
        <a:bodyPr/>
        <a:lstStyle/>
        <a:p>
          <a:endParaRPr lang="ru-RU"/>
        </a:p>
      </dgm:t>
    </dgm:pt>
    <dgm:pt modelId="{5F24407B-AD30-444E-94C7-22718F816E43}" type="pres">
      <dgm:prSet presAssocID="{812399AB-D712-4234-87A9-E6E8B250C3F6}" presName="parTrans" presStyleLbl="sibTrans2D1" presStyleIdx="0" presStyleCnt="5"/>
      <dgm:spPr/>
      <dgm:t>
        <a:bodyPr/>
        <a:lstStyle/>
        <a:p>
          <a:endParaRPr lang="ru-RU"/>
        </a:p>
      </dgm:t>
    </dgm:pt>
    <dgm:pt modelId="{6F9E456F-4860-47EF-AA46-A5D884A0E194}" type="pres">
      <dgm:prSet presAssocID="{812399AB-D712-4234-87A9-E6E8B250C3F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4B910D01-EEF0-4B7C-8970-7F3524B022BF}" type="pres">
      <dgm:prSet presAssocID="{13C14438-C834-447C-884C-181CA8FAF3A5}" presName="node" presStyleLbl="node1" presStyleIdx="0" presStyleCnt="5" custScaleX="228407" custScaleY="117941" custRadScaleRad="93577" custRadScaleInc="-13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6336A-3F97-4C42-B73F-A68C2D4DD6F8}" type="pres">
      <dgm:prSet presAssocID="{0B33D413-3F4C-44C5-BDFD-7C5F96D49505}" presName="parTrans" presStyleLbl="sibTrans2D1" presStyleIdx="1" presStyleCnt="5" custFlipVert="0" custFlipHor="0" custScaleX="45318" custScaleY="8603"/>
      <dgm:spPr/>
      <dgm:t>
        <a:bodyPr/>
        <a:lstStyle/>
        <a:p>
          <a:endParaRPr lang="ru-RU"/>
        </a:p>
      </dgm:t>
    </dgm:pt>
    <dgm:pt modelId="{5F3EAF5F-AC83-4667-A5E7-D25DD6A60B1C}" type="pres">
      <dgm:prSet presAssocID="{0B33D413-3F4C-44C5-BDFD-7C5F96D49505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ED90623-D91C-4DA1-9C54-63A4061686C3}" type="pres">
      <dgm:prSet presAssocID="{08224CD3-705B-4ABF-8515-69650FFB1E6D}" presName="node" presStyleLbl="node1" presStyleIdx="1" presStyleCnt="5" custScaleX="197104" custScaleY="126553" custRadScaleRad="147480" custRadScaleInc="-34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C955B9-C6E6-45A3-ABC0-4403BF2F44A0}" type="pres">
      <dgm:prSet presAssocID="{982F30B1-0A5B-4452-90EA-BDFB1C330EF1}" presName="parTrans" presStyleLbl="sibTrans2D1" presStyleIdx="2" presStyleCnt="5"/>
      <dgm:spPr/>
      <dgm:t>
        <a:bodyPr/>
        <a:lstStyle/>
        <a:p>
          <a:endParaRPr lang="ru-RU"/>
        </a:p>
      </dgm:t>
    </dgm:pt>
    <dgm:pt modelId="{07D2439C-7291-4E85-A263-FE6F5036B20B}" type="pres">
      <dgm:prSet presAssocID="{982F30B1-0A5B-4452-90EA-BDFB1C330EF1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532B04C5-E555-4FA8-AEFD-A7F481905457}" type="pres">
      <dgm:prSet presAssocID="{687495D5-B4E0-461B-9DF9-D99967AECDB2}" presName="node" presStyleLbl="node1" presStyleIdx="2" presStyleCnt="5" custScaleX="201669" custScaleY="118788" custRadScaleRad="131130" custRadScaleInc="-144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B1102-A140-4779-BBB2-3C2685F8FF68}" type="pres">
      <dgm:prSet presAssocID="{DD8546CC-E281-42CC-80F7-DF1EDB3A1992}" presName="parTrans" presStyleLbl="sibTrans2D1" presStyleIdx="3" presStyleCnt="5" custFlipVert="0" custFlipHor="0" custScaleX="7504" custScaleY="8425"/>
      <dgm:spPr/>
      <dgm:t>
        <a:bodyPr/>
        <a:lstStyle/>
        <a:p>
          <a:endParaRPr lang="ru-RU"/>
        </a:p>
      </dgm:t>
    </dgm:pt>
    <dgm:pt modelId="{DDD0C9DA-31DC-4601-AB56-9280C95CB864}" type="pres">
      <dgm:prSet presAssocID="{DD8546CC-E281-42CC-80F7-DF1EDB3A1992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B83BEC12-F2A9-4C28-91B5-66EDE543790A}" type="pres">
      <dgm:prSet presAssocID="{B1B9FCBD-7733-4A4E-B3B2-1FF79D5D23E5}" presName="node" presStyleLbl="node1" presStyleIdx="3" presStyleCnt="5" custScaleX="226289" custScaleY="113467" custRadScaleRad="120242" custRadScaleInc="-230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14A98-73C9-44A3-8E78-1F5814401F12}" type="pres">
      <dgm:prSet presAssocID="{3030E623-AC65-432C-A941-05C1D9502A99}" presName="parTrans" presStyleLbl="sibTrans2D1" presStyleIdx="4" presStyleCnt="5" custFlipVert="1" custFlipHor="1" custScaleX="26880" custScaleY="16710"/>
      <dgm:spPr/>
      <dgm:t>
        <a:bodyPr/>
        <a:lstStyle/>
        <a:p>
          <a:endParaRPr lang="ru-RU"/>
        </a:p>
      </dgm:t>
    </dgm:pt>
    <dgm:pt modelId="{6EBADDB3-AD4F-4D1E-830A-F865642F577A}" type="pres">
      <dgm:prSet presAssocID="{3030E623-AC65-432C-A941-05C1D9502A99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284A28BD-4B4A-4572-95B1-92A5E1425F4F}" type="pres">
      <dgm:prSet presAssocID="{A64C1887-3A74-41E7-AC1D-3057F56E104C}" presName="node" presStyleLbl="node1" presStyleIdx="4" presStyleCnt="5" custScaleX="239326" custScaleY="119960" custRadScaleRad="97322" custRadScaleInc="-200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FB25D4-D203-49DB-BA22-7E2C07779887}" type="presOf" srcId="{DD8546CC-E281-42CC-80F7-DF1EDB3A1992}" destId="{DDD0C9DA-31DC-4601-AB56-9280C95CB864}" srcOrd="1" destOrd="0" presId="urn:microsoft.com/office/officeart/2005/8/layout/radial5"/>
    <dgm:cxn modelId="{7D89FB39-A15B-45EE-9CF7-E14C3B24FAC9}" type="presOf" srcId="{982F30B1-0A5B-4452-90EA-BDFB1C330EF1}" destId="{07D2439C-7291-4E85-A263-FE6F5036B20B}" srcOrd="1" destOrd="0" presId="urn:microsoft.com/office/officeart/2005/8/layout/radial5"/>
    <dgm:cxn modelId="{CB5CF1F3-481A-4689-B2A7-183248F50881}" type="presOf" srcId="{B1B9FCBD-7733-4A4E-B3B2-1FF79D5D23E5}" destId="{B83BEC12-F2A9-4C28-91B5-66EDE543790A}" srcOrd="0" destOrd="0" presId="urn:microsoft.com/office/officeart/2005/8/layout/radial5"/>
    <dgm:cxn modelId="{2AA7A35B-3C0A-43E9-A034-1723827784A8}" type="presOf" srcId="{08224CD3-705B-4ABF-8515-69650FFB1E6D}" destId="{0ED90623-D91C-4DA1-9C54-63A4061686C3}" srcOrd="0" destOrd="0" presId="urn:microsoft.com/office/officeart/2005/8/layout/radial5"/>
    <dgm:cxn modelId="{406515CF-A11D-4351-BAD5-FF219D9F95BA}" type="presOf" srcId="{FD663D60-7BE8-421E-AC7C-2F40AA6EAA3B}" destId="{E9E6759C-A400-48FD-B07D-1F63AE786859}" srcOrd="0" destOrd="0" presId="urn:microsoft.com/office/officeart/2005/8/layout/radial5"/>
    <dgm:cxn modelId="{F797D2D8-4C4F-4D74-89B2-C43BDEA7C8E2}" type="presOf" srcId="{A64C1887-3A74-41E7-AC1D-3057F56E104C}" destId="{284A28BD-4B4A-4572-95B1-92A5E1425F4F}" srcOrd="0" destOrd="0" presId="urn:microsoft.com/office/officeart/2005/8/layout/radial5"/>
    <dgm:cxn modelId="{4204833A-93AF-40D4-90A3-DCE6A0D2AB9C}" srcId="{F0C51800-0834-4CF5-AFA3-6DB7138EB69A}" destId="{08224CD3-705B-4ABF-8515-69650FFB1E6D}" srcOrd="1" destOrd="0" parTransId="{0B33D413-3F4C-44C5-BDFD-7C5F96D49505}" sibTransId="{B0CD9EC0-A28F-4A85-A387-EFE071329A54}"/>
    <dgm:cxn modelId="{416B79DC-59A5-4BF6-B4EB-0D2632F02AF6}" srcId="{FD663D60-7BE8-421E-AC7C-2F40AA6EAA3B}" destId="{C28DF043-9CB4-4BB2-BB5E-3F19154E01EC}" srcOrd="1" destOrd="0" parTransId="{8BE46533-676D-43D0-8349-BEC2205722BA}" sibTransId="{85678D5B-CE1F-4634-8853-41116C572F90}"/>
    <dgm:cxn modelId="{DA6CF812-5778-48F1-A9A3-47DFBDF508B8}" type="presOf" srcId="{812399AB-D712-4234-87A9-E6E8B250C3F6}" destId="{5F24407B-AD30-444E-94C7-22718F816E43}" srcOrd="0" destOrd="0" presId="urn:microsoft.com/office/officeart/2005/8/layout/radial5"/>
    <dgm:cxn modelId="{0F900808-3984-4855-923F-39A0274CD5D0}" type="presOf" srcId="{812399AB-D712-4234-87A9-E6E8B250C3F6}" destId="{6F9E456F-4860-47EF-AA46-A5D884A0E194}" srcOrd="1" destOrd="0" presId="urn:microsoft.com/office/officeart/2005/8/layout/radial5"/>
    <dgm:cxn modelId="{BAFFCDD1-B667-46F6-80E1-14FDEFD54698}" type="presOf" srcId="{DD8546CC-E281-42CC-80F7-DF1EDB3A1992}" destId="{D3DB1102-A140-4779-BBB2-3C2685F8FF68}" srcOrd="0" destOrd="0" presId="urn:microsoft.com/office/officeart/2005/8/layout/radial5"/>
    <dgm:cxn modelId="{6E94E77E-AF75-4263-B2AA-58BA6E81B26F}" type="presOf" srcId="{13C14438-C834-447C-884C-181CA8FAF3A5}" destId="{4B910D01-EEF0-4B7C-8970-7F3524B022BF}" srcOrd="0" destOrd="0" presId="urn:microsoft.com/office/officeart/2005/8/layout/radial5"/>
    <dgm:cxn modelId="{A11969D7-C39A-4FBD-BDB3-0DF6C5CC7E2F}" type="presOf" srcId="{3030E623-AC65-432C-A941-05C1D9502A99}" destId="{6EBADDB3-AD4F-4D1E-830A-F865642F577A}" srcOrd="1" destOrd="0" presId="urn:microsoft.com/office/officeart/2005/8/layout/radial5"/>
    <dgm:cxn modelId="{E3A50093-096D-4675-B76D-5AE20C4FED96}" type="presOf" srcId="{0B33D413-3F4C-44C5-BDFD-7C5F96D49505}" destId="{4816336A-3F97-4C42-B73F-A68C2D4DD6F8}" srcOrd="0" destOrd="0" presId="urn:microsoft.com/office/officeart/2005/8/layout/radial5"/>
    <dgm:cxn modelId="{3AE1A281-6EB8-40E0-A69A-FA6D82A4F856}" type="presOf" srcId="{687495D5-B4E0-461B-9DF9-D99967AECDB2}" destId="{532B04C5-E555-4FA8-AEFD-A7F481905457}" srcOrd="0" destOrd="0" presId="urn:microsoft.com/office/officeart/2005/8/layout/radial5"/>
    <dgm:cxn modelId="{B0DAEA54-25FA-492A-AF16-8EE74A572BB9}" type="presOf" srcId="{F0C51800-0834-4CF5-AFA3-6DB7138EB69A}" destId="{5A204E0F-07C4-464E-B40D-CF15858810FA}" srcOrd="0" destOrd="0" presId="urn:microsoft.com/office/officeart/2005/8/layout/radial5"/>
    <dgm:cxn modelId="{14EDF74D-D9A0-4D75-926D-997167A8E5EB}" srcId="{F0C51800-0834-4CF5-AFA3-6DB7138EB69A}" destId="{687495D5-B4E0-461B-9DF9-D99967AECDB2}" srcOrd="2" destOrd="0" parTransId="{982F30B1-0A5B-4452-90EA-BDFB1C330EF1}" sibTransId="{5F4BCF70-F1AD-431F-819A-40D13E780DB6}"/>
    <dgm:cxn modelId="{A215A416-EC9A-4BB8-BB28-4E2A132B1A4E}" srcId="{F0C51800-0834-4CF5-AFA3-6DB7138EB69A}" destId="{A64C1887-3A74-41E7-AC1D-3057F56E104C}" srcOrd="4" destOrd="0" parTransId="{3030E623-AC65-432C-A941-05C1D9502A99}" sibTransId="{51BBCD5C-C497-4B6A-9183-335A8968649A}"/>
    <dgm:cxn modelId="{D24F6A3D-9BD5-4B41-9200-95C703D92E80}" srcId="{FD663D60-7BE8-421E-AC7C-2F40AA6EAA3B}" destId="{F0C51800-0834-4CF5-AFA3-6DB7138EB69A}" srcOrd="0" destOrd="0" parTransId="{29FD0E6F-1780-4CCC-A90A-3ED65C7D670B}" sibTransId="{28527B3C-95CF-4B07-AFFD-B070D743C11D}"/>
    <dgm:cxn modelId="{D2C00A6D-412C-40C1-A00D-B30A5C5E9E4C}" type="presOf" srcId="{0B33D413-3F4C-44C5-BDFD-7C5F96D49505}" destId="{5F3EAF5F-AC83-4667-A5E7-D25DD6A60B1C}" srcOrd="1" destOrd="0" presId="urn:microsoft.com/office/officeart/2005/8/layout/radial5"/>
    <dgm:cxn modelId="{2067A8AE-A635-4E28-9D48-E77A79CD3477}" srcId="{F0C51800-0834-4CF5-AFA3-6DB7138EB69A}" destId="{B1B9FCBD-7733-4A4E-B3B2-1FF79D5D23E5}" srcOrd="3" destOrd="0" parTransId="{DD8546CC-E281-42CC-80F7-DF1EDB3A1992}" sibTransId="{D8AB14E5-162C-46E5-A23A-01537D5851C3}"/>
    <dgm:cxn modelId="{34DF814F-BD18-435A-A465-43B5D59AF5D4}" srcId="{F0C51800-0834-4CF5-AFA3-6DB7138EB69A}" destId="{13C14438-C834-447C-884C-181CA8FAF3A5}" srcOrd="0" destOrd="0" parTransId="{812399AB-D712-4234-87A9-E6E8B250C3F6}" sibTransId="{F800CD6D-3707-4CCA-A4BE-07D5392921B8}"/>
    <dgm:cxn modelId="{10AB5F3E-C1D9-4A5A-A984-633F5453A1D2}" type="presOf" srcId="{982F30B1-0A5B-4452-90EA-BDFB1C330EF1}" destId="{3FC955B9-C6E6-45A3-ABC0-4403BF2F44A0}" srcOrd="0" destOrd="0" presId="urn:microsoft.com/office/officeart/2005/8/layout/radial5"/>
    <dgm:cxn modelId="{62D369BF-C96F-427E-8F98-DE99444FA918}" type="presOf" srcId="{3030E623-AC65-432C-A941-05C1D9502A99}" destId="{1A114A98-73C9-44A3-8E78-1F5814401F12}" srcOrd="0" destOrd="0" presId="urn:microsoft.com/office/officeart/2005/8/layout/radial5"/>
    <dgm:cxn modelId="{F426853D-69F7-4E98-8361-45FC23C36D4C}" type="presParOf" srcId="{E9E6759C-A400-48FD-B07D-1F63AE786859}" destId="{5A204E0F-07C4-464E-B40D-CF15858810FA}" srcOrd="0" destOrd="0" presId="urn:microsoft.com/office/officeart/2005/8/layout/radial5"/>
    <dgm:cxn modelId="{19323544-B681-4DF5-ADF0-7B4B0B29A63A}" type="presParOf" srcId="{E9E6759C-A400-48FD-B07D-1F63AE786859}" destId="{5F24407B-AD30-444E-94C7-22718F816E43}" srcOrd="1" destOrd="0" presId="urn:microsoft.com/office/officeart/2005/8/layout/radial5"/>
    <dgm:cxn modelId="{F7D2492E-7957-4F27-8208-BE69F529A050}" type="presParOf" srcId="{5F24407B-AD30-444E-94C7-22718F816E43}" destId="{6F9E456F-4860-47EF-AA46-A5D884A0E194}" srcOrd="0" destOrd="0" presId="urn:microsoft.com/office/officeart/2005/8/layout/radial5"/>
    <dgm:cxn modelId="{2F19F71D-E23B-44EE-895E-763805738E91}" type="presParOf" srcId="{E9E6759C-A400-48FD-B07D-1F63AE786859}" destId="{4B910D01-EEF0-4B7C-8970-7F3524B022BF}" srcOrd="2" destOrd="0" presId="urn:microsoft.com/office/officeart/2005/8/layout/radial5"/>
    <dgm:cxn modelId="{532F7F13-4008-4DF2-96A7-615ED23FC68F}" type="presParOf" srcId="{E9E6759C-A400-48FD-B07D-1F63AE786859}" destId="{4816336A-3F97-4C42-B73F-A68C2D4DD6F8}" srcOrd="3" destOrd="0" presId="urn:microsoft.com/office/officeart/2005/8/layout/radial5"/>
    <dgm:cxn modelId="{0146A3C7-6B8E-46AA-8196-2A45FAED4E92}" type="presParOf" srcId="{4816336A-3F97-4C42-B73F-A68C2D4DD6F8}" destId="{5F3EAF5F-AC83-4667-A5E7-D25DD6A60B1C}" srcOrd="0" destOrd="0" presId="urn:microsoft.com/office/officeart/2005/8/layout/radial5"/>
    <dgm:cxn modelId="{69CF8B65-0B4F-42F6-BD58-1AC3AEDB6A59}" type="presParOf" srcId="{E9E6759C-A400-48FD-B07D-1F63AE786859}" destId="{0ED90623-D91C-4DA1-9C54-63A4061686C3}" srcOrd="4" destOrd="0" presId="urn:microsoft.com/office/officeart/2005/8/layout/radial5"/>
    <dgm:cxn modelId="{FCE892CD-D7DD-4314-8208-D6BEEDE3E439}" type="presParOf" srcId="{E9E6759C-A400-48FD-B07D-1F63AE786859}" destId="{3FC955B9-C6E6-45A3-ABC0-4403BF2F44A0}" srcOrd="5" destOrd="0" presId="urn:microsoft.com/office/officeart/2005/8/layout/radial5"/>
    <dgm:cxn modelId="{4C9A1CE2-5EF9-463F-B554-C31D929B7F3F}" type="presParOf" srcId="{3FC955B9-C6E6-45A3-ABC0-4403BF2F44A0}" destId="{07D2439C-7291-4E85-A263-FE6F5036B20B}" srcOrd="0" destOrd="0" presId="urn:microsoft.com/office/officeart/2005/8/layout/radial5"/>
    <dgm:cxn modelId="{1AE347A6-DBF1-4DF9-B525-19C61C4E9591}" type="presParOf" srcId="{E9E6759C-A400-48FD-B07D-1F63AE786859}" destId="{532B04C5-E555-4FA8-AEFD-A7F481905457}" srcOrd="6" destOrd="0" presId="urn:microsoft.com/office/officeart/2005/8/layout/radial5"/>
    <dgm:cxn modelId="{BF6327AF-1436-4300-8385-592D99704EAA}" type="presParOf" srcId="{E9E6759C-A400-48FD-B07D-1F63AE786859}" destId="{D3DB1102-A140-4779-BBB2-3C2685F8FF68}" srcOrd="7" destOrd="0" presId="urn:microsoft.com/office/officeart/2005/8/layout/radial5"/>
    <dgm:cxn modelId="{8F30C262-8C68-46D4-BCB7-386A3060F350}" type="presParOf" srcId="{D3DB1102-A140-4779-BBB2-3C2685F8FF68}" destId="{DDD0C9DA-31DC-4601-AB56-9280C95CB864}" srcOrd="0" destOrd="0" presId="urn:microsoft.com/office/officeart/2005/8/layout/radial5"/>
    <dgm:cxn modelId="{F5F942F6-7D28-44C8-8742-A190EA34E142}" type="presParOf" srcId="{E9E6759C-A400-48FD-B07D-1F63AE786859}" destId="{B83BEC12-F2A9-4C28-91B5-66EDE543790A}" srcOrd="8" destOrd="0" presId="urn:microsoft.com/office/officeart/2005/8/layout/radial5"/>
    <dgm:cxn modelId="{6AB1FB5E-7DA7-468E-8BA2-6704161FC78E}" type="presParOf" srcId="{E9E6759C-A400-48FD-B07D-1F63AE786859}" destId="{1A114A98-73C9-44A3-8E78-1F5814401F12}" srcOrd="9" destOrd="0" presId="urn:microsoft.com/office/officeart/2005/8/layout/radial5"/>
    <dgm:cxn modelId="{7187A339-4A6D-4710-ABA0-C2A937925E1D}" type="presParOf" srcId="{1A114A98-73C9-44A3-8E78-1F5814401F12}" destId="{6EBADDB3-AD4F-4D1E-830A-F865642F577A}" srcOrd="0" destOrd="0" presId="urn:microsoft.com/office/officeart/2005/8/layout/radial5"/>
    <dgm:cxn modelId="{2E21BDE3-8B34-4BAC-A547-AA3B37CCC421}" type="presParOf" srcId="{E9E6759C-A400-48FD-B07D-1F63AE786859}" destId="{284A28BD-4B4A-4572-95B1-92A5E1425F4F}" srcOrd="10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663D60-7BE8-421E-AC7C-2F40AA6EAA3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C51800-0834-4CF5-AFA3-6DB7138EB69A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государственной власти и местного самоуправления 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D0E6F-1780-4CCC-A90A-3ED65C7D670B}" type="par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8527B3C-95CF-4B07-AFFD-B070D743C11D}" type="sib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3C14438-C834-447C-884C-181CA8FAF3A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Наличие документов территориального планирования                               и градостроительного             зонирования</a:t>
          </a:r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16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2399AB-D712-4234-87A9-E6E8B250C3F6}" type="parTrans" cxnId="{34DF814F-BD18-435A-A465-43B5D59AF5D4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800CD6D-3707-4CCA-A4BE-07D5392921B8}" type="sibTrans" cxnId="{34DF814F-BD18-435A-A465-43B5D59AF5D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8DF043-9CB4-4BB2-BB5E-3F19154E01EC}">
      <dgm:prSet phldrT="[Текст]" custScaleX="179226" custRadScaleRad="195759" custRadScaleInc="-29422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BE46533-676D-43D0-8349-BEC2205722BA}" type="par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678D5B-CE1F-4634-8853-41116C572F90}" type="sib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9E6759C-A400-48FD-B07D-1F63AE786859}" type="pres">
      <dgm:prSet presAssocID="{FD663D60-7BE8-421E-AC7C-2F40AA6EAA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204E0F-07C4-464E-B40D-CF15858810FA}" type="pres">
      <dgm:prSet presAssocID="{F0C51800-0834-4CF5-AFA3-6DB7138EB69A}" presName="centerShape" presStyleLbl="node0" presStyleIdx="0" presStyleCnt="1" custScaleX="166591" custScaleY="78419" custLinFactNeighborX="39407" custLinFactNeighborY="-57894"/>
      <dgm:spPr/>
      <dgm:t>
        <a:bodyPr/>
        <a:lstStyle/>
        <a:p>
          <a:endParaRPr lang="ru-RU"/>
        </a:p>
      </dgm:t>
    </dgm:pt>
    <dgm:pt modelId="{5F24407B-AD30-444E-94C7-22718F816E43}" type="pres">
      <dgm:prSet presAssocID="{812399AB-D712-4234-87A9-E6E8B250C3F6}" presName="parTrans" presStyleLbl="sibTrans2D1" presStyleIdx="0" presStyleCnt="1"/>
      <dgm:spPr/>
      <dgm:t>
        <a:bodyPr/>
        <a:lstStyle/>
        <a:p>
          <a:endParaRPr lang="ru-RU"/>
        </a:p>
      </dgm:t>
    </dgm:pt>
    <dgm:pt modelId="{6F9E456F-4860-47EF-AA46-A5D884A0E194}" type="pres">
      <dgm:prSet presAssocID="{812399AB-D712-4234-87A9-E6E8B250C3F6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4B910D01-EEF0-4B7C-8970-7F3524B022BF}" type="pres">
      <dgm:prSet presAssocID="{13C14438-C834-447C-884C-181CA8FAF3A5}" presName="node" presStyleLbl="node1" presStyleIdx="0" presStyleCnt="1" custScaleX="228407" custScaleY="87850" custRadScaleRad="108517" custRadScaleInc="-230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EEC073-7F35-443C-BE1E-E71EBA0C1552}" type="presOf" srcId="{FD663D60-7BE8-421E-AC7C-2F40AA6EAA3B}" destId="{E9E6759C-A400-48FD-B07D-1F63AE786859}" srcOrd="0" destOrd="0" presId="urn:microsoft.com/office/officeart/2005/8/layout/radial5"/>
    <dgm:cxn modelId="{541AFCBB-2166-4853-B512-E58D1CFA1A4C}" type="presOf" srcId="{F0C51800-0834-4CF5-AFA3-6DB7138EB69A}" destId="{5A204E0F-07C4-464E-B40D-CF15858810FA}" srcOrd="0" destOrd="0" presId="urn:microsoft.com/office/officeart/2005/8/layout/radial5"/>
    <dgm:cxn modelId="{34DF814F-BD18-435A-A465-43B5D59AF5D4}" srcId="{F0C51800-0834-4CF5-AFA3-6DB7138EB69A}" destId="{13C14438-C834-447C-884C-181CA8FAF3A5}" srcOrd="0" destOrd="0" parTransId="{812399AB-D712-4234-87A9-E6E8B250C3F6}" sibTransId="{F800CD6D-3707-4CCA-A4BE-07D5392921B8}"/>
    <dgm:cxn modelId="{C3FBC948-D912-451A-BFB4-1695966D89D4}" type="presOf" srcId="{812399AB-D712-4234-87A9-E6E8B250C3F6}" destId="{6F9E456F-4860-47EF-AA46-A5D884A0E194}" srcOrd="1" destOrd="0" presId="urn:microsoft.com/office/officeart/2005/8/layout/radial5"/>
    <dgm:cxn modelId="{C2642CD4-849E-4354-983B-8F239343C976}" type="presOf" srcId="{812399AB-D712-4234-87A9-E6E8B250C3F6}" destId="{5F24407B-AD30-444E-94C7-22718F816E43}" srcOrd="0" destOrd="0" presId="urn:microsoft.com/office/officeart/2005/8/layout/radial5"/>
    <dgm:cxn modelId="{C3965220-04B6-4C93-8406-7E089676F247}" type="presOf" srcId="{13C14438-C834-447C-884C-181CA8FAF3A5}" destId="{4B910D01-EEF0-4B7C-8970-7F3524B022BF}" srcOrd="0" destOrd="0" presId="urn:microsoft.com/office/officeart/2005/8/layout/radial5"/>
    <dgm:cxn modelId="{D24F6A3D-9BD5-4B41-9200-95C703D92E80}" srcId="{FD663D60-7BE8-421E-AC7C-2F40AA6EAA3B}" destId="{F0C51800-0834-4CF5-AFA3-6DB7138EB69A}" srcOrd="0" destOrd="0" parTransId="{29FD0E6F-1780-4CCC-A90A-3ED65C7D670B}" sibTransId="{28527B3C-95CF-4B07-AFFD-B070D743C11D}"/>
    <dgm:cxn modelId="{416B79DC-59A5-4BF6-B4EB-0D2632F02AF6}" srcId="{FD663D60-7BE8-421E-AC7C-2F40AA6EAA3B}" destId="{C28DF043-9CB4-4BB2-BB5E-3F19154E01EC}" srcOrd="1" destOrd="0" parTransId="{8BE46533-676D-43D0-8349-BEC2205722BA}" sibTransId="{85678D5B-CE1F-4634-8853-41116C572F90}"/>
    <dgm:cxn modelId="{5D437763-0C4C-43D4-A56C-EEA8F469E63F}" type="presParOf" srcId="{E9E6759C-A400-48FD-B07D-1F63AE786859}" destId="{5A204E0F-07C4-464E-B40D-CF15858810FA}" srcOrd="0" destOrd="0" presId="urn:microsoft.com/office/officeart/2005/8/layout/radial5"/>
    <dgm:cxn modelId="{594EE99E-39D4-460A-A16A-E8E135C23C83}" type="presParOf" srcId="{E9E6759C-A400-48FD-B07D-1F63AE786859}" destId="{5F24407B-AD30-444E-94C7-22718F816E43}" srcOrd="1" destOrd="0" presId="urn:microsoft.com/office/officeart/2005/8/layout/radial5"/>
    <dgm:cxn modelId="{99C47E29-85E7-4781-9256-BD4319BA9129}" type="presParOf" srcId="{5F24407B-AD30-444E-94C7-22718F816E43}" destId="{6F9E456F-4860-47EF-AA46-A5D884A0E194}" srcOrd="0" destOrd="0" presId="urn:microsoft.com/office/officeart/2005/8/layout/radial5"/>
    <dgm:cxn modelId="{C428F6A0-859A-4F6A-8C77-B1B058B00775}" type="presParOf" srcId="{E9E6759C-A400-48FD-B07D-1F63AE786859}" destId="{4B910D01-EEF0-4B7C-8970-7F3524B022BF}" srcOrd="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663D60-7BE8-421E-AC7C-2F40AA6EAA3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C51800-0834-4CF5-AFA3-6DB7138EB69A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государственной власти и местного самоуправления 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D0E6F-1780-4CCC-A90A-3ED65C7D670B}" type="par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8527B3C-95CF-4B07-AFFD-B070D743C11D}" type="sib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3C14438-C834-447C-884C-181CA8FAF3A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Учет в ЕГРН                          земельных участков                              с установленными границами</a:t>
          </a:r>
          <a:endParaRPr lang="ru-RU" sz="16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2399AB-D712-4234-87A9-E6E8B250C3F6}" type="parTrans" cxnId="{34DF814F-BD18-435A-A465-43B5D59AF5D4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800CD6D-3707-4CCA-A4BE-07D5392921B8}" type="sibTrans" cxnId="{34DF814F-BD18-435A-A465-43B5D59AF5D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8DF043-9CB4-4BB2-BB5E-3F19154E01EC}">
      <dgm:prSet phldrT="[Текст]" custScaleX="179226" custRadScaleRad="195759" custRadScaleInc="-29422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BE46533-676D-43D0-8349-BEC2205722BA}" type="par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678D5B-CE1F-4634-8853-41116C572F90}" type="sib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CD364A9-3CA2-451E-9A93-EBDCAC53378F}">
      <dgm:prSet phldrT="[Текст]" custScaleX="228407" custScaleY="87850" custRadScaleRad="101201" custRadScaleInc="-25627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8867CF85-49C9-4DB7-8164-11B51CE9495D}" type="parTrans" cxnId="{A5135A4E-2DF2-4A11-B1BD-53574ED30178}">
      <dgm:prSet/>
      <dgm:spPr/>
      <dgm:t>
        <a:bodyPr/>
        <a:lstStyle/>
        <a:p>
          <a:endParaRPr lang="ru-RU"/>
        </a:p>
      </dgm:t>
    </dgm:pt>
    <dgm:pt modelId="{58BCA2A0-411B-49E7-A926-BEB0E2B6A00C}" type="sibTrans" cxnId="{A5135A4E-2DF2-4A11-B1BD-53574ED30178}">
      <dgm:prSet/>
      <dgm:spPr/>
      <dgm:t>
        <a:bodyPr/>
        <a:lstStyle/>
        <a:p>
          <a:endParaRPr lang="ru-RU"/>
        </a:p>
      </dgm:t>
    </dgm:pt>
    <dgm:pt modelId="{1BC185C9-206C-4006-BC1E-07AB8E263205}">
      <dgm:prSet phldrT="[Текст]" custScaleX="228407" custScaleY="87850" custRadScaleRad="101201" custRadScaleInc="-25627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DC8AE551-074D-47BE-8E07-265B15D2C1E8}" type="parTrans" cxnId="{B9FE7250-F7FA-4D27-AE8E-65D708AACEF8}">
      <dgm:prSet/>
      <dgm:spPr/>
      <dgm:t>
        <a:bodyPr/>
        <a:lstStyle/>
        <a:p>
          <a:endParaRPr lang="ru-RU"/>
        </a:p>
      </dgm:t>
    </dgm:pt>
    <dgm:pt modelId="{5A785CC2-4047-4DF1-A2FD-870C4600163A}" type="sibTrans" cxnId="{B9FE7250-F7FA-4D27-AE8E-65D708AACEF8}">
      <dgm:prSet/>
      <dgm:spPr/>
      <dgm:t>
        <a:bodyPr/>
        <a:lstStyle/>
        <a:p>
          <a:endParaRPr lang="ru-RU"/>
        </a:p>
      </dgm:t>
    </dgm:pt>
    <dgm:pt modelId="{E9E6759C-A400-48FD-B07D-1F63AE786859}" type="pres">
      <dgm:prSet presAssocID="{FD663D60-7BE8-421E-AC7C-2F40AA6EAA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204E0F-07C4-464E-B40D-CF15858810FA}" type="pres">
      <dgm:prSet presAssocID="{F0C51800-0834-4CF5-AFA3-6DB7138EB69A}" presName="centerShape" presStyleLbl="node0" presStyleIdx="0" presStyleCnt="1" custScaleX="157592" custScaleY="89709" custLinFactNeighborX="40065" custLinFactNeighborY="-58341"/>
      <dgm:spPr/>
      <dgm:t>
        <a:bodyPr/>
        <a:lstStyle/>
        <a:p>
          <a:endParaRPr lang="ru-RU"/>
        </a:p>
      </dgm:t>
    </dgm:pt>
    <dgm:pt modelId="{5F24407B-AD30-444E-94C7-22718F816E43}" type="pres">
      <dgm:prSet presAssocID="{812399AB-D712-4234-87A9-E6E8B250C3F6}" presName="parTrans" presStyleLbl="sibTrans2D1" presStyleIdx="0" presStyleCnt="1"/>
      <dgm:spPr/>
      <dgm:t>
        <a:bodyPr/>
        <a:lstStyle/>
        <a:p>
          <a:endParaRPr lang="ru-RU"/>
        </a:p>
      </dgm:t>
    </dgm:pt>
    <dgm:pt modelId="{6F9E456F-4860-47EF-AA46-A5D884A0E194}" type="pres">
      <dgm:prSet presAssocID="{812399AB-D712-4234-87A9-E6E8B250C3F6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4B910D01-EEF0-4B7C-8970-7F3524B022BF}" type="pres">
      <dgm:prSet presAssocID="{13C14438-C834-447C-884C-181CA8FAF3A5}" presName="node" presStyleLbl="node1" presStyleIdx="0" presStyleCnt="1" custScaleX="228407" custScaleY="87850" custRadScaleRad="125110" custRadScaleInc="-23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B91071-9E3D-49B3-96F8-971A2DAAE4E4}" type="presOf" srcId="{FD663D60-7BE8-421E-AC7C-2F40AA6EAA3B}" destId="{E9E6759C-A400-48FD-B07D-1F63AE786859}" srcOrd="0" destOrd="0" presId="urn:microsoft.com/office/officeart/2005/8/layout/radial5"/>
    <dgm:cxn modelId="{565C1F56-5A00-4388-A0CD-1D12036A60E4}" type="presOf" srcId="{812399AB-D712-4234-87A9-E6E8B250C3F6}" destId="{6F9E456F-4860-47EF-AA46-A5D884A0E194}" srcOrd="1" destOrd="0" presId="urn:microsoft.com/office/officeart/2005/8/layout/radial5"/>
    <dgm:cxn modelId="{A5135A4E-2DF2-4A11-B1BD-53574ED30178}" srcId="{FD663D60-7BE8-421E-AC7C-2F40AA6EAA3B}" destId="{ACD364A9-3CA2-451E-9A93-EBDCAC53378F}" srcOrd="2" destOrd="0" parTransId="{8867CF85-49C9-4DB7-8164-11B51CE9495D}" sibTransId="{58BCA2A0-411B-49E7-A926-BEB0E2B6A00C}"/>
    <dgm:cxn modelId="{E6C27DB3-C88F-4EB7-8842-D1B7183CB1CD}" type="presOf" srcId="{13C14438-C834-447C-884C-181CA8FAF3A5}" destId="{4B910D01-EEF0-4B7C-8970-7F3524B022BF}" srcOrd="0" destOrd="0" presId="urn:microsoft.com/office/officeart/2005/8/layout/radial5"/>
    <dgm:cxn modelId="{34DF814F-BD18-435A-A465-43B5D59AF5D4}" srcId="{F0C51800-0834-4CF5-AFA3-6DB7138EB69A}" destId="{13C14438-C834-447C-884C-181CA8FAF3A5}" srcOrd="0" destOrd="0" parTransId="{812399AB-D712-4234-87A9-E6E8B250C3F6}" sibTransId="{F800CD6D-3707-4CCA-A4BE-07D5392921B8}"/>
    <dgm:cxn modelId="{B9FE7250-F7FA-4D27-AE8E-65D708AACEF8}" srcId="{FD663D60-7BE8-421E-AC7C-2F40AA6EAA3B}" destId="{1BC185C9-206C-4006-BC1E-07AB8E263205}" srcOrd="3" destOrd="0" parTransId="{DC8AE551-074D-47BE-8E07-265B15D2C1E8}" sibTransId="{5A785CC2-4047-4DF1-A2FD-870C4600163A}"/>
    <dgm:cxn modelId="{5D174220-6490-4D01-81E2-C1AC6A8DBB8F}" type="presOf" srcId="{812399AB-D712-4234-87A9-E6E8B250C3F6}" destId="{5F24407B-AD30-444E-94C7-22718F816E43}" srcOrd="0" destOrd="0" presId="urn:microsoft.com/office/officeart/2005/8/layout/radial5"/>
    <dgm:cxn modelId="{D24F6A3D-9BD5-4B41-9200-95C703D92E80}" srcId="{FD663D60-7BE8-421E-AC7C-2F40AA6EAA3B}" destId="{F0C51800-0834-4CF5-AFA3-6DB7138EB69A}" srcOrd="0" destOrd="0" parTransId="{29FD0E6F-1780-4CCC-A90A-3ED65C7D670B}" sibTransId="{28527B3C-95CF-4B07-AFFD-B070D743C11D}"/>
    <dgm:cxn modelId="{416B79DC-59A5-4BF6-B4EB-0D2632F02AF6}" srcId="{FD663D60-7BE8-421E-AC7C-2F40AA6EAA3B}" destId="{C28DF043-9CB4-4BB2-BB5E-3F19154E01EC}" srcOrd="1" destOrd="0" parTransId="{8BE46533-676D-43D0-8349-BEC2205722BA}" sibTransId="{85678D5B-CE1F-4634-8853-41116C572F90}"/>
    <dgm:cxn modelId="{153F417B-3F6A-47D6-AF97-CF09FDEF303B}" type="presOf" srcId="{F0C51800-0834-4CF5-AFA3-6DB7138EB69A}" destId="{5A204E0F-07C4-464E-B40D-CF15858810FA}" srcOrd="0" destOrd="0" presId="urn:microsoft.com/office/officeart/2005/8/layout/radial5"/>
    <dgm:cxn modelId="{1290D19A-4A7D-4807-94A1-3BDF8100B1B1}" type="presParOf" srcId="{E9E6759C-A400-48FD-B07D-1F63AE786859}" destId="{5A204E0F-07C4-464E-B40D-CF15858810FA}" srcOrd="0" destOrd="0" presId="urn:microsoft.com/office/officeart/2005/8/layout/radial5"/>
    <dgm:cxn modelId="{9E215730-2385-4770-A6C5-3EDC67E388DB}" type="presParOf" srcId="{E9E6759C-A400-48FD-B07D-1F63AE786859}" destId="{5F24407B-AD30-444E-94C7-22718F816E43}" srcOrd="1" destOrd="0" presId="urn:microsoft.com/office/officeart/2005/8/layout/radial5"/>
    <dgm:cxn modelId="{AD8F3CC5-50E0-4F68-9DA9-94B9D85F0869}" type="presParOf" srcId="{5F24407B-AD30-444E-94C7-22718F816E43}" destId="{6F9E456F-4860-47EF-AA46-A5D884A0E194}" srcOrd="0" destOrd="0" presId="urn:microsoft.com/office/officeart/2005/8/layout/radial5"/>
    <dgm:cxn modelId="{46E3DA8A-A67A-405E-835F-E074D41291B8}" type="presParOf" srcId="{E9E6759C-A400-48FD-B07D-1F63AE786859}" destId="{4B910D01-EEF0-4B7C-8970-7F3524B022BF}" srcOrd="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663D60-7BE8-421E-AC7C-2F40AA6EAA3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C51800-0834-4CF5-AFA3-6DB7138EB69A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государственной власти и местного самоуправления 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D0E6F-1780-4CCC-A90A-3ED65C7D670B}" type="par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8527B3C-95CF-4B07-AFFD-B070D743C11D}" type="sib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3C14438-C834-447C-884C-181CA8FAF3A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Внесение в ЕГРН сведений о границах административно-территориальных образований</a:t>
          </a:r>
          <a:endParaRPr lang="ru-RU" sz="12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2399AB-D712-4234-87A9-E6E8B250C3F6}" type="parTrans" cxnId="{34DF814F-BD18-435A-A465-43B5D59AF5D4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800CD6D-3707-4CCA-A4BE-07D5392921B8}" type="sibTrans" cxnId="{34DF814F-BD18-435A-A465-43B5D59AF5D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8DF043-9CB4-4BB2-BB5E-3F19154E01EC}">
      <dgm:prSet phldrT="[Текст]" custScaleX="179226" custRadScaleRad="195759" custRadScaleInc="-29422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BE46533-676D-43D0-8349-BEC2205722BA}" type="par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678D5B-CE1F-4634-8853-41116C572F90}" type="sib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BE66D34-D188-4D15-AA72-0E6864B8CED3}">
      <dgm:prSet/>
      <dgm:spPr/>
      <dgm:t>
        <a:bodyPr/>
        <a:lstStyle/>
        <a:p>
          <a:endParaRPr lang="ru-RU"/>
        </a:p>
      </dgm:t>
    </dgm:pt>
    <dgm:pt modelId="{A191FD25-84D4-4904-BE7F-367F0BCF886D}" type="parTrans" cxnId="{60A69BEA-BEB0-4250-9B3D-2E77B3BC9056}">
      <dgm:prSet/>
      <dgm:spPr/>
      <dgm:t>
        <a:bodyPr/>
        <a:lstStyle/>
        <a:p>
          <a:endParaRPr lang="ru-RU"/>
        </a:p>
      </dgm:t>
    </dgm:pt>
    <dgm:pt modelId="{F381E03A-F800-4FF1-B246-1F9A6AA54A9A}" type="sibTrans" cxnId="{60A69BEA-BEB0-4250-9B3D-2E77B3BC9056}">
      <dgm:prSet/>
      <dgm:spPr/>
      <dgm:t>
        <a:bodyPr/>
        <a:lstStyle/>
        <a:p>
          <a:endParaRPr lang="ru-RU"/>
        </a:p>
      </dgm:t>
    </dgm:pt>
    <dgm:pt modelId="{E9E6759C-A400-48FD-B07D-1F63AE786859}" type="pres">
      <dgm:prSet presAssocID="{FD663D60-7BE8-421E-AC7C-2F40AA6EAA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204E0F-07C4-464E-B40D-CF15858810FA}" type="pres">
      <dgm:prSet presAssocID="{F0C51800-0834-4CF5-AFA3-6DB7138EB69A}" presName="centerShape" presStyleLbl="node0" presStyleIdx="0" presStyleCnt="1" custScaleX="157592" custScaleY="74796" custLinFactNeighborX="-8283" custLinFactNeighborY="-39100"/>
      <dgm:spPr/>
      <dgm:t>
        <a:bodyPr/>
        <a:lstStyle/>
        <a:p>
          <a:endParaRPr lang="ru-RU"/>
        </a:p>
      </dgm:t>
    </dgm:pt>
    <dgm:pt modelId="{5F24407B-AD30-444E-94C7-22718F816E43}" type="pres">
      <dgm:prSet presAssocID="{812399AB-D712-4234-87A9-E6E8B250C3F6}" presName="parTrans" presStyleLbl="sibTrans2D1" presStyleIdx="0" presStyleCnt="1"/>
      <dgm:spPr/>
      <dgm:t>
        <a:bodyPr/>
        <a:lstStyle/>
        <a:p>
          <a:endParaRPr lang="ru-RU"/>
        </a:p>
      </dgm:t>
    </dgm:pt>
    <dgm:pt modelId="{6F9E456F-4860-47EF-AA46-A5D884A0E194}" type="pres">
      <dgm:prSet presAssocID="{812399AB-D712-4234-87A9-E6E8B250C3F6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4B910D01-EEF0-4B7C-8970-7F3524B022BF}" type="pres">
      <dgm:prSet presAssocID="{13C14438-C834-447C-884C-181CA8FAF3A5}" presName="node" presStyleLbl="node1" presStyleIdx="0" presStyleCnt="1" custScaleX="154087" custScaleY="63938" custRadScaleRad="170844" custRadScaleInc="-27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7C825C-A5DF-4F76-A246-1FD9F3A546A3}" type="presOf" srcId="{F0C51800-0834-4CF5-AFA3-6DB7138EB69A}" destId="{5A204E0F-07C4-464E-B40D-CF15858810FA}" srcOrd="0" destOrd="0" presId="urn:microsoft.com/office/officeart/2005/8/layout/radial5"/>
    <dgm:cxn modelId="{2B986EC4-27F7-447F-A56A-2FA4C0393E90}" type="presOf" srcId="{13C14438-C834-447C-884C-181CA8FAF3A5}" destId="{4B910D01-EEF0-4B7C-8970-7F3524B022BF}" srcOrd="0" destOrd="0" presId="urn:microsoft.com/office/officeart/2005/8/layout/radial5"/>
    <dgm:cxn modelId="{5B281076-8EC6-4AD9-8A31-3FCFC6FD13AF}" type="presOf" srcId="{FD663D60-7BE8-421E-AC7C-2F40AA6EAA3B}" destId="{E9E6759C-A400-48FD-B07D-1F63AE786859}" srcOrd="0" destOrd="0" presId="urn:microsoft.com/office/officeart/2005/8/layout/radial5"/>
    <dgm:cxn modelId="{34DF814F-BD18-435A-A465-43B5D59AF5D4}" srcId="{F0C51800-0834-4CF5-AFA3-6DB7138EB69A}" destId="{13C14438-C834-447C-884C-181CA8FAF3A5}" srcOrd="0" destOrd="0" parTransId="{812399AB-D712-4234-87A9-E6E8B250C3F6}" sibTransId="{F800CD6D-3707-4CCA-A4BE-07D5392921B8}"/>
    <dgm:cxn modelId="{60A69BEA-BEB0-4250-9B3D-2E77B3BC9056}" srcId="{FD663D60-7BE8-421E-AC7C-2F40AA6EAA3B}" destId="{1BE66D34-D188-4D15-AA72-0E6864B8CED3}" srcOrd="2" destOrd="0" parTransId="{A191FD25-84D4-4904-BE7F-367F0BCF886D}" sibTransId="{F381E03A-F800-4FF1-B246-1F9A6AA54A9A}"/>
    <dgm:cxn modelId="{D24F6A3D-9BD5-4B41-9200-95C703D92E80}" srcId="{FD663D60-7BE8-421E-AC7C-2F40AA6EAA3B}" destId="{F0C51800-0834-4CF5-AFA3-6DB7138EB69A}" srcOrd="0" destOrd="0" parTransId="{29FD0E6F-1780-4CCC-A90A-3ED65C7D670B}" sibTransId="{28527B3C-95CF-4B07-AFFD-B070D743C11D}"/>
    <dgm:cxn modelId="{416B79DC-59A5-4BF6-B4EB-0D2632F02AF6}" srcId="{FD663D60-7BE8-421E-AC7C-2F40AA6EAA3B}" destId="{C28DF043-9CB4-4BB2-BB5E-3F19154E01EC}" srcOrd="1" destOrd="0" parTransId="{8BE46533-676D-43D0-8349-BEC2205722BA}" sibTransId="{85678D5B-CE1F-4634-8853-41116C572F90}"/>
    <dgm:cxn modelId="{DFA8606D-A5E2-4FE9-9764-960FB06F27DD}" type="presOf" srcId="{812399AB-D712-4234-87A9-E6E8B250C3F6}" destId="{6F9E456F-4860-47EF-AA46-A5D884A0E194}" srcOrd="1" destOrd="0" presId="urn:microsoft.com/office/officeart/2005/8/layout/radial5"/>
    <dgm:cxn modelId="{FB7CEA7D-9061-46F0-A7E6-D6842CB9E0AE}" type="presOf" srcId="{812399AB-D712-4234-87A9-E6E8B250C3F6}" destId="{5F24407B-AD30-444E-94C7-22718F816E43}" srcOrd="0" destOrd="0" presId="urn:microsoft.com/office/officeart/2005/8/layout/radial5"/>
    <dgm:cxn modelId="{25A09B65-1105-4962-9878-ADEA7F000F8D}" type="presParOf" srcId="{E9E6759C-A400-48FD-B07D-1F63AE786859}" destId="{5A204E0F-07C4-464E-B40D-CF15858810FA}" srcOrd="0" destOrd="0" presId="urn:microsoft.com/office/officeart/2005/8/layout/radial5"/>
    <dgm:cxn modelId="{7349ABEF-45EF-456B-BE50-E155A9EDAA9E}" type="presParOf" srcId="{E9E6759C-A400-48FD-B07D-1F63AE786859}" destId="{5F24407B-AD30-444E-94C7-22718F816E43}" srcOrd="1" destOrd="0" presId="urn:microsoft.com/office/officeart/2005/8/layout/radial5"/>
    <dgm:cxn modelId="{2A8F0F3F-ABCF-4D08-8000-0F9126D31098}" type="presParOf" srcId="{5F24407B-AD30-444E-94C7-22718F816E43}" destId="{6F9E456F-4860-47EF-AA46-A5D884A0E194}" srcOrd="0" destOrd="0" presId="urn:microsoft.com/office/officeart/2005/8/layout/radial5"/>
    <dgm:cxn modelId="{87FB2178-617E-4CCA-94A6-AC8649EC87AD}" type="presParOf" srcId="{E9E6759C-A400-48FD-B07D-1F63AE786859}" destId="{4B910D01-EEF0-4B7C-8970-7F3524B022BF}" srcOrd="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663D60-7BE8-421E-AC7C-2F40AA6EAA3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C51800-0834-4CF5-AFA3-6DB7138EB69A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местного самоуправления 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D0E6F-1780-4CCC-A90A-3ED65C7D670B}" type="par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8527B3C-95CF-4B07-AFFD-B070D743C11D}" type="sibTrans" cxnId="{D24F6A3D-9BD5-4B41-9200-95C703D92E8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3C14438-C834-447C-884C-181CA8FAF3A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Срок присвоения адреса земельному участку                      и объекту недвижимости</a:t>
          </a:r>
          <a:endParaRPr lang="ru-RU" sz="12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2399AB-D712-4234-87A9-E6E8B250C3F6}" type="parTrans" cxnId="{34DF814F-BD18-435A-A465-43B5D59AF5D4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800CD6D-3707-4CCA-A4BE-07D5392921B8}" type="sibTrans" cxnId="{34DF814F-BD18-435A-A465-43B5D59AF5D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8DF043-9CB4-4BB2-BB5E-3F19154E01EC}">
      <dgm:prSet phldrT="[Текст]" custScaleX="179226" custRadScaleRad="195759" custRadScaleInc="-29422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BE46533-676D-43D0-8349-BEC2205722BA}" type="par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678D5B-CE1F-4634-8853-41116C572F90}" type="sib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9E6759C-A400-48FD-B07D-1F63AE786859}" type="pres">
      <dgm:prSet presAssocID="{FD663D60-7BE8-421E-AC7C-2F40AA6EAA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204E0F-07C4-464E-B40D-CF15858810FA}" type="pres">
      <dgm:prSet presAssocID="{F0C51800-0834-4CF5-AFA3-6DB7138EB69A}" presName="centerShape" presStyleLbl="node0" presStyleIdx="0" presStyleCnt="1" custScaleX="157592" custScaleY="66639" custLinFactNeighborX="39407" custLinFactNeighborY="-57894"/>
      <dgm:spPr/>
      <dgm:t>
        <a:bodyPr/>
        <a:lstStyle/>
        <a:p>
          <a:endParaRPr lang="ru-RU"/>
        </a:p>
      </dgm:t>
    </dgm:pt>
    <dgm:pt modelId="{5F24407B-AD30-444E-94C7-22718F816E43}" type="pres">
      <dgm:prSet presAssocID="{812399AB-D712-4234-87A9-E6E8B250C3F6}" presName="parTrans" presStyleLbl="sibTrans2D1" presStyleIdx="0" presStyleCnt="1"/>
      <dgm:spPr/>
      <dgm:t>
        <a:bodyPr/>
        <a:lstStyle/>
        <a:p>
          <a:endParaRPr lang="ru-RU"/>
        </a:p>
      </dgm:t>
    </dgm:pt>
    <dgm:pt modelId="{6F9E456F-4860-47EF-AA46-A5D884A0E194}" type="pres">
      <dgm:prSet presAssocID="{812399AB-D712-4234-87A9-E6E8B250C3F6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4B910D01-EEF0-4B7C-8970-7F3524B022BF}" type="pres">
      <dgm:prSet presAssocID="{13C14438-C834-447C-884C-181CA8FAF3A5}" presName="node" presStyleLbl="node1" presStyleIdx="0" presStyleCnt="1" custScaleX="228407" custScaleY="87850" custRadScaleRad="101201" custRadScaleInc="-25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40EA30-FDFD-4CC4-947F-FA2699C92665}" type="presOf" srcId="{812399AB-D712-4234-87A9-E6E8B250C3F6}" destId="{5F24407B-AD30-444E-94C7-22718F816E43}" srcOrd="0" destOrd="0" presId="urn:microsoft.com/office/officeart/2005/8/layout/radial5"/>
    <dgm:cxn modelId="{942F2DA3-8D05-4039-BF9A-D39B53579BD5}" type="presOf" srcId="{13C14438-C834-447C-884C-181CA8FAF3A5}" destId="{4B910D01-EEF0-4B7C-8970-7F3524B022BF}" srcOrd="0" destOrd="0" presId="urn:microsoft.com/office/officeart/2005/8/layout/radial5"/>
    <dgm:cxn modelId="{3E3AA061-DD74-456B-8D87-7826293A51B8}" type="presOf" srcId="{812399AB-D712-4234-87A9-E6E8B250C3F6}" destId="{6F9E456F-4860-47EF-AA46-A5D884A0E194}" srcOrd="1" destOrd="0" presId="urn:microsoft.com/office/officeart/2005/8/layout/radial5"/>
    <dgm:cxn modelId="{2EC11EDD-E692-46EF-8292-BB47227B4362}" type="presOf" srcId="{FD663D60-7BE8-421E-AC7C-2F40AA6EAA3B}" destId="{E9E6759C-A400-48FD-B07D-1F63AE786859}" srcOrd="0" destOrd="0" presId="urn:microsoft.com/office/officeart/2005/8/layout/radial5"/>
    <dgm:cxn modelId="{34DF814F-BD18-435A-A465-43B5D59AF5D4}" srcId="{F0C51800-0834-4CF5-AFA3-6DB7138EB69A}" destId="{13C14438-C834-447C-884C-181CA8FAF3A5}" srcOrd="0" destOrd="0" parTransId="{812399AB-D712-4234-87A9-E6E8B250C3F6}" sibTransId="{F800CD6D-3707-4CCA-A4BE-07D5392921B8}"/>
    <dgm:cxn modelId="{D24F6A3D-9BD5-4B41-9200-95C703D92E80}" srcId="{FD663D60-7BE8-421E-AC7C-2F40AA6EAA3B}" destId="{F0C51800-0834-4CF5-AFA3-6DB7138EB69A}" srcOrd="0" destOrd="0" parTransId="{29FD0E6F-1780-4CCC-A90A-3ED65C7D670B}" sibTransId="{28527B3C-95CF-4B07-AFFD-B070D743C11D}"/>
    <dgm:cxn modelId="{416B79DC-59A5-4BF6-B4EB-0D2632F02AF6}" srcId="{FD663D60-7BE8-421E-AC7C-2F40AA6EAA3B}" destId="{C28DF043-9CB4-4BB2-BB5E-3F19154E01EC}" srcOrd="1" destOrd="0" parTransId="{8BE46533-676D-43D0-8349-BEC2205722BA}" sibTransId="{85678D5B-CE1F-4634-8853-41116C572F90}"/>
    <dgm:cxn modelId="{8FA2F9F8-846A-4056-83D4-6DD18AD7B071}" type="presOf" srcId="{F0C51800-0834-4CF5-AFA3-6DB7138EB69A}" destId="{5A204E0F-07C4-464E-B40D-CF15858810FA}" srcOrd="0" destOrd="0" presId="urn:microsoft.com/office/officeart/2005/8/layout/radial5"/>
    <dgm:cxn modelId="{22896968-A460-4CEA-B343-3B32A99F3D15}" type="presParOf" srcId="{E9E6759C-A400-48FD-B07D-1F63AE786859}" destId="{5A204E0F-07C4-464E-B40D-CF15858810FA}" srcOrd="0" destOrd="0" presId="urn:microsoft.com/office/officeart/2005/8/layout/radial5"/>
    <dgm:cxn modelId="{89F37393-4CE1-470A-A2D3-4CF21FD40DFC}" type="presParOf" srcId="{E9E6759C-A400-48FD-B07D-1F63AE786859}" destId="{5F24407B-AD30-444E-94C7-22718F816E43}" srcOrd="1" destOrd="0" presId="urn:microsoft.com/office/officeart/2005/8/layout/radial5"/>
    <dgm:cxn modelId="{28A1A302-FB56-4772-A7C0-CE25F2E7A882}" type="presParOf" srcId="{5F24407B-AD30-444E-94C7-22718F816E43}" destId="{6F9E456F-4860-47EF-AA46-A5D884A0E194}" srcOrd="0" destOrd="0" presId="urn:microsoft.com/office/officeart/2005/8/layout/radial5"/>
    <dgm:cxn modelId="{2E90E448-A13E-4045-9D3B-EBBE73F053DF}" type="presParOf" srcId="{E9E6759C-A400-48FD-B07D-1F63AE786859}" destId="{4B910D01-EEF0-4B7C-8970-7F3524B022BF}" srcOrd="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663D60-7BE8-421E-AC7C-2F40AA6EAA3B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C14438-C834-447C-884C-181CA8FAF3A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Уровень использования электронной услуги                       по постановке                                 на кадастровый учет</a:t>
          </a:r>
          <a:r>
            <a:rPr lang="ru-RU" sz="1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12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2399AB-D712-4234-87A9-E6E8B250C3F6}" type="parTrans" cxnId="{34DF814F-BD18-435A-A465-43B5D59AF5D4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800CD6D-3707-4CCA-A4BE-07D5392921B8}" type="sibTrans" cxnId="{34DF814F-BD18-435A-A465-43B5D59AF5D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8DF043-9CB4-4BB2-BB5E-3F19154E01EC}">
      <dgm:prSet phldrT="[Текст]" custScaleX="179226" custRadScaleRad="195759" custRadScaleInc="-29422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BE46533-676D-43D0-8349-BEC2205722BA}" type="par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678D5B-CE1F-4634-8853-41116C572F90}" type="sibTrans" cxnId="{416B79DC-59A5-4BF6-B4EB-0D2632F02A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9E6759C-A400-48FD-B07D-1F63AE786859}" type="pres">
      <dgm:prSet presAssocID="{FD663D60-7BE8-421E-AC7C-2F40AA6EAA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85DE75-AC0C-4211-8DC5-DEE4A029844F}" type="pres">
      <dgm:prSet presAssocID="{13C14438-C834-447C-884C-181CA8FAF3A5}" presName="centerShape" presStyleLbl="node0" presStyleIdx="0" presStyleCnt="1" custScaleX="170243" custLinFactNeighborX="-8543" custLinFactNeighborY="-5"/>
      <dgm:spPr/>
      <dgm:t>
        <a:bodyPr/>
        <a:lstStyle/>
        <a:p>
          <a:endParaRPr lang="ru-RU"/>
        </a:p>
      </dgm:t>
    </dgm:pt>
  </dgm:ptLst>
  <dgm:cxnLst>
    <dgm:cxn modelId="{34DF814F-BD18-435A-A465-43B5D59AF5D4}" srcId="{FD663D60-7BE8-421E-AC7C-2F40AA6EAA3B}" destId="{13C14438-C834-447C-884C-181CA8FAF3A5}" srcOrd="0" destOrd="0" parTransId="{812399AB-D712-4234-87A9-E6E8B250C3F6}" sibTransId="{F800CD6D-3707-4CCA-A4BE-07D5392921B8}"/>
    <dgm:cxn modelId="{B986E845-D5EE-445E-A401-FA831D619681}" type="presOf" srcId="{FD663D60-7BE8-421E-AC7C-2F40AA6EAA3B}" destId="{E9E6759C-A400-48FD-B07D-1F63AE786859}" srcOrd="0" destOrd="0" presId="urn:microsoft.com/office/officeart/2005/8/layout/radial5"/>
    <dgm:cxn modelId="{416B79DC-59A5-4BF6-B4EB-0D2632F02AF6}" srcId="{FD663D60-7BE8-421E-AC7C-2F40AA6EAA3B}" destId="{C28DF043-9CB4-4BB2-BB5E-3F19154E01EC}" srcOrd="1" destOrd="0" parTransId="{8BE46533-676D-43D0-8349-BEC2205722BA}" sibTransId="{85678D5B-CE1F-4634-8853-41116C572F90}"/>
    <dgm:cxn modelId="{17C5771E-2B51-480E-97D1-BFDDE6223F24}" type="presOf" srcId="{13C14438-C834-447C-884C-181CA8FAF3A5}" destId="{2085DE75-AC0C-4211-8DC5-DEE4A029844F}" srcOrd="0" destOrd="0" presId="urn:microsoft.com/office/officeart/2005/8/layout/radial5"/>
    <dgm:cxn modelId="{A7E2401B-9BD4-4057-B695-0E12AF138137}" type="presParOf" srcId="{E9E6759C-A400-48FD-B07D-1F63AE786859}" destId="{2085DE75-AC0C-4211-8DC5-DEE4A029844F}" srcOrd="0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F6E659-A43B-4C48-8FF1-01B0934C8B3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591EE5-3277-41C2-8F2F-4285F97BE792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Цель достигнута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B2C90AB-ED6F-4C5A-B64B-7E0D28F54C2E}" type="parTrans" cxnId="{CF3AB75E-CA4B-4B14-9657-A340514124D5}">
      <dgm:prSet/>
      <dgm:spPr/>
      <dgm:t>
        <a:bodyPr/>
        <a:lstStyle/>
        <a:p>
          <a:endParaRPr lang="ru-RU"/>
        </a:p>
      </dgm:t>
    </dgm:pt>
    <dgm:pt modelId="{F31DCD60-D588-4B58-9CED-7B7823C57F2A}" type="sibTrans" cxnId="{CF3AB75E-CA4B-4B14-9657-A340514124D5}">
      <dgm:prSet/>
      <dgm:spPr/>
      <dgm:t>
        <a:bodyPr/>
        <a:lstStyle/>
        <a:p>
          <a:endParaRPr lang="ru-RU"/>
        </a:p>
      </dgm:t>
    </dgm:pt>
    <dgm:pt modelId="{4C1A30DE-6CB0-45FB-BE61-DEE966107E4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Сроки оказания услуг по ГРП: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6 дней</a:t>
          </a:r>
          <a:endParaRPr lang="ru-RU" sz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AF03A28-59DD-4F66-84E7-C3F7AE0E19F1}" type="parTrans" cxnId="{5A5A5D3E-BCE8-476C-8BAD-A3A1EBC08B1F}">
      <dgm:prSet/>
      <dgm:spPr/>
      <dgm:t>
        <a:bodyPr/>
        <a:lstStyle/>
        <a:p>
          <a:endParaRPr lang="ru-RU"/>
        </a:p>
      </dgm:t>
    </dgm:pt>
    <dgm:pt modelId="{6039E57E-7AEB-411D-95B3-99620961BABB}" type="sibTrans" cxnId="{5A5A5D3E-BCE8-476C-8BAD-A3A1EBC08B1F}">
      <dgm:prSet/>
      <dgm:spPr/>
      <dgm:t>
        <a:bodyPr/>
        <a:lstStyle/>
        <a:p>
          <a:endParaRPr lang="ru-RU"/>
        </a:p>
      </dgm:t>
    </dgm:pt>
    <dgm:pt modelId="{09D9240E-D185-4C41-A055-69BDCEC661DD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Доступность подачи заявлений </a:t>
          </a:r>
        </a:p>
        <a:p>
          <a:pPr algn="ctr">
            <a:spcAft>
              <a:spcPts val="0"/>
            </a:spcAft>
          </a:pPr>
          <a:r>
            <a:rPr lang="ru-RU" sz="1200" i="1" dirty="0" smtClean="0">
              <a:latin typeface="Times New Roman" pitchFamily="18" charset="0"/>
              <a:cs typeface="Times New Roman" pitchFamily="18" charset="0"/>
            </a:rPr>
            <a:t>в день на 1 окно:  </a:t>
          </a:r>
        </a:p>
        <a:p>
          <a:pPr algn="ctr"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   </a:t>
          </a: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10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заявлений в МФЦ </a:t>
          </a:r>
        </a:p>
        <a:p>
          <a:pPr algn="ctr"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15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заявлений в КП	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1BA0B59-2EBF-46DA-A0AF-996B04BAC929}" type="parTrans" cxnId="{48EB5A49-CA5B-416B-82B4-35E4E3C82605}">
      <dgm:prSet/>
      <dgm:spPr/>
      <dgm:t>
        <a:bodyPr/>
        <a:lstStyle/>
        <a:p>
          <a:endParaRPr lang="ru-RU"/>
        </a:p>
      </dgm:t>
    </dgm:pt>
    <dgm:pt modelId="{756B680C-B921-4A51-8D7B-FEBDD0B1CE4D}" type="sibTrans" cxnId="{48EB5A49-CA5B-416B-82B4-35E4E3C82605}">
      <dgm:prSet/>
      <dgm:spPr/>
      <dgm:t>
        <a:bodyPr/>
        <a:lstStyle/>
        <a:p>
          <a:endParaRPr lang="ru-RU"/>
        </a:p>
      </dgm:t>
    </dgm:pt>
    <dgm:pt modelId="{4E8B2F9F-0901-411F-ADA3-DFD7460D873C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Цель не достигнута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CA0A6AC6-DE2D-4C75-AF12-D6D53A051925}" type="parTrans" cxnId="{48C6B307-1781-41A7-A50C-89057BC1820A}">
      <dgm:prSet/>
      <dgm:spPr/>
      <dgm:t>
        <a:bodyPr/>
        <a:lstStyle/>
        <a:p>
          <a:endParaRPr lang="ru-RU"/>
        </a:p>
      </dgm:t>
    </dgm:pt>
    <dgm:pt modelId="{D8562911-DBAF-4E6D-BE4D-3368EB2E2695}" type="sibTrans" cxnId="{48C6B307-1781-41A7-A50C-89057BC1820A}">
      <dgm:prSet/>
      <dgm:spPr/>
      <dgm:t>
        <a:bodyPr/>
        <a:lstStyle/>
        <a:p>
          <a:endParaRPr lang="ru-RU"/>
        </a:p>
      </dgm:t>
    </dgm:pt>
    <dgm:pt modelId="{9F5D5D0F-D2D7-4C8F-9975-9F09816F224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Доля государственных услуг, </a:t>
          </a:r>
        </a:p>
        <a:p>
          <a:pPr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оказываемых через Интернет</a:t>
          </a:r>
        </a:p>
        <a:p>
          <a:pPr>
            <a:spcAft>
              <a:spcPts val="0"/>
            </a:spcAft>
          </a:pPr>
          <a:r>
            <a:rPr lang="ru-RU" sz="12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rPr>
            <a:t>Электронный прием ГКУ– 38%</a:t>
          </a:r>
        </a:p>
        <a:p>
          <a:pPr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Цель – 45%</a:t>
          </a:r>
        </a:p>
        <a:p>
          <a:pPr>
            <a:spcAft>
              <a:spcPts val="0"/>
            </a:spcAft>
          </a:pPr>
          <a:endParaRPr lang="ru-RU" sz="16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C8F191-2430-4734-A1A2-69FCD5E118AD}" type="parTrans" cxnId="{AE86E36E-993F-4024-BB04-BBB3C6503F41}">
      <dgm:prSet/>
      <dgm:spPr/>
      <dgm:t>
        <a:bodyPr/>
        <a:lstStyle/>
        <a:p>
          <a:endParaRPr lang="ru-RU"/>
        </a:p>
      </dgm:t>
    </dgm:pt>
    <dgm:pt modelId="{8F44DC6E-94F8-4241-93CB-676AE50B0DDD}" type="sibTrans" cxnId="{AE86E36E-993F-4024-BB04-BBB3C6503F41}">
      <dgm:prSet/>
      <dgm:spPr/>
      <dgm:t>
        <a:bodyPr/>
        <a:lstStyle/>
        <a:p>
          <a:endParaRPr lang="ru-RU"/>
        </a:p>
      </dgm:t>
    </dgm:pt>
    <dgm:pt modelId="{3243A488-58FD-45ED-907D-D768B4541130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Внесение в ЕГРН сведений о границах:</a:t>
          </a:r>
        </a:p>
        <a:p>
          <a:pPr algn="just"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-муниципальных образований – 100%</a:t>
          </a:r>
        </a:p>
        <a:p>
          <a:pPr algn="just"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населенных пунктов –51%</a:t>
          </a:r>
          <a:endParaRPr lang="ru-RU" sz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303F855-4ADE-4B00-AC18-C274EABF8F6B}" type="parTrans" cxnId="{F61B29A4-903B-4CFD-9215-0D83C0B3EF61}">
      <dgm:prSet/>
      <dgm:spPr/>
      <dgm:t>
        <a:bodyPr/>
        <a:lstStyle/>
        <a:p>
          <a:endParaRPr lang="ru-RU"/>
        </a:p>
      </dgm:t>
    </dgm:pt>
    <dgm:pt modelId="{A9ADD682-0219-4D9E-A249-6990B4BD0925}" type="sibTrans" cxnId="{F61B29A4-903B-4CFD-9215-0D83C0B3EF61}">
      <dgm:prSet/>
      <dgm:spPr/>
      <dgm:t>
        <a:bodyPr/>
        <a:lstStyle/>
        <a:p>
          <a:endParaRPr lang="ru-RU"/>
        </a:p>
      </dgm:t>
    </dgm:pt>
    <dgm:pt modelId="{E8DFEB8E-97F8-4C60-ABFE-81CD27E48DD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Межведомственное взаимодействие посредством СМЭВ:</a:t>
          </a:r>
        </a:p>
        <a:p>
          <a:pPr>
            <a:spcAft>
              <a:spcPts val="0"/>
            </a:spcAft>
          </a:pPr>
          <a:r>
            <a:rPr lang="ru-RU" sz="12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rPr>
            <a:t>полученные  ответы – 49%</a:t>
          </a:r>
        </a:p>
        <a:p>
          <a:pPr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Цель – 50%</a:t>
          </a:r>
        </a:p>
      </dgm:t>
    </dgm:pt>
    <dgm:pt modelId="{0C671CDE-4619-4B31-B8DF-A886BFCFC910}" type="parTrans" cxnId="{6C270846-759B-4D3B-8F1F-CC16F00DA3C1}">
      <dgm:prSet/>
      <dgm:spPr/>
      <dgm:t>
        <a:bodyPr/>
        <a:lstStyle/>
        <a:p>
          <a:endParaRPr lang="ru-RU"/>
        </a:p>
      </dgm:t>
    </dgm:pt>
    <dgm:pt modelId="{D9F57711-954C-44AA-9FB6-4C34FEEA6359}" type="sibTrans" cxnId="{6C270846-759B-4D3B-8F1F-CC16F00DA3C1}">
      <dgm:prSet/>
      <dgm:spPr/>
      <dgm:t>
        <a:bodyPr/>
        <a:lstStyle/>
        <a:p>
          <a:endParaRPr lang="ru-RU"/>
        </a:p>
      </dgm:t>
    </dgm:pt>
    <dgm:pt modelId="{2A127DCD-503F-4AAF-A6E2-A4EBFEB3AA2E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Внесение в ЕГРН сведений </a:t>
          </a:r>
        </a:p>
        <a:p>
          <a:pPr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 границе между Новосибирской областью и соседними субъектами</a:t>
          </a:r>
        </a:p>
        <a:p>
          <a:pPr>
            <a:spcAft>
              <a:spcPts val="0"/>
            </a:spcAft>
          </a:pPr>
          <a:r>
            <a:rPr lang="ru-RU" sz="12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rPr>
            <a:t>внесено – 0%</a:t>
          </a:r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Цель – 25% </a:t>
          </a:r>
          <a:endParaRPr lang="ru-RU" sz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5DB8A2B-6477-40D3-9ECD-D1B335791C3C}" type="parTrans" cxnId="{BFC5D406-8316-4F1E-8B78-D2AA33635EFB}">
      <dgm:prSet/>
      <dgm:spPr/>
      <dgm:t>
        <a:bodyPr/>
        <a:lstStyle/>
        <a:p>
          <a:endParaRPr lang="ru-RU"/>
        </a:p>
      </dgm:t>
    </dgm:pt>
    <dgm:pt modelId="{94B4AE1A-B5F0-4BB5-8AB3-E1C75F28F0C0}" type="sibTrans" cxnId="{BFC5D406-8316-4F1E-8B78-D2AA33635EFB}">
      <dgm:prSet/>
      <dgm:spPr/>
      <dgm:t>
        <a:bodyPr/>
        <a:lstStyle/>
        <a:p>
          <a:endParaRPr lang="ru-RU"/>
        </a:p>
      </dgm:t>
    </dgm:pt>
    <dgm:pt modelId="{9D9594C7-6971-4356-AFF0-D6B1461D16F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Доля муниципальных образований </a:t>
          </a:r>
        </a:p>
        <a:p>
          <a:pPr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 утвержденными генеральными планами</a:t>
          </a:r>
        </a:p>
        <a:p>
          <a:pPr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и правилами землепользования и застройки: </a:t>
          </a:r>
          <a:r>
            <a:rPr lang="ru-RU" sz="12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rPr>
            <a:t>99,5%</a:t>
          </a:r>
          <a:endParaRPr lang="ru-RU" sz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Цель – 100%</a:t>
          </a:r>
        </a:p>
      </dgm:t>
    </dgm:pt>
    <dgm:pt modelId="{9B61F6F3-55CF-4749-8CAD-1402788780E7}" type="parTrans" cxnId="{CC6AC86E-98F6-464A-B192-3985CB37BBCA}">
      <dgm:prSet/>
      <dgm:spPr/>
      <dgm:t>
        <a:bodyPr/>
        <a:lstStyle/>
        <a:p>
          <a:endParaRPr lang="ru-RU"/>
        </a:p>
      </dgm:t>
    </dgm:pt>
    <dgm:pt modelId="{D6BF9415-32E3-4EAB-AABA-3DF2132977A6}" type="sibTrans" cxnId="{CC6AC86E-98F6-464A-B192-3985CB37BBCA}">
      <dgm:prSet/>
      <dgm:spPr/>
      <dgm:t>
        <a:bodyPr/>
        <a:lstStyle/>
        <a:p>
          <a:endParaRPr lang="ru-RU"/>
        </a:p>
      </dgm:t>
    </dgm:pt>
    <dgm:pt modelId="{1BF643EF-5902-49B3-9AD1-5D529FD8DCE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Доля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госуслуг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, предоставляемых в МФЦ: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92%</a:t>
          </a:r>
          <a:endParaRPr lang="ru-RU" sz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180610-ADB4-4323-9C5C-5DE3F0D0E403}" type="parTrans" cxnId="{45E16BB8-B048-4BA0-AD45-4C57215E208D}">
      <dgm:prSet/>
      <dgm:spPr/>
      <dgm:t>
        <a:bodyPr/>
        <a:lstStyle/>
        <a:p>
          <a:endParaRPr lang="ru-RU"/>
        </a:p>
      </dgm:t>
    </dgm:pt>
    <dgm:pt modelId="{6F8AD641-D976-4A40-B5C7-4166310AFBC3}" type="sibTrans" cxnId="{45E16BB8-B048-4BA0-AD45-4C57215E208D}">
      <dgm:prSet/>
      <dgm:spPr/>
      <dgm:t>
        <a:bodyPr/>
        <a:lstStyle/>
        <a:p>
          <a:endParaRPr lang="ru-RU"/>
        </a:p>
      </dgm:t>
    </dgm:pt>
    <dgm:pt modelId="{495AEE57-3B6A-4821-AC3D-C46973AFF6E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Межведомственное взаимодействие посредством СМЭВ: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8 видов сведений</a:t>
          </a:r>
          <a:endParaRPr lang="ru-RU" sz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8DF3109-1227-4763-8BAC-4BD228F9795D}" type="parTrans" cxnId="{D6B454B5-E5FC-4C4E-9DCF-41C5D586310B}">
      <dgm:prSet/>
      <dgm:spPr/>
      <dgm:t>
        <a:bodyPr/>
        <a:lstStyle/>
        <a:p>
          <a:endParaRPr lang="ru-RU"/>
        </a:p>
      </dgm:t>
    </dgm:pt>
    <dgm:pt modelId="{A399FEE1-F55F-4B7E-85FC-39132ECE3748}" type="sibTrans" cxnId="{D6B454B5-E5FC-4C4E-9DCF-41C5D586310B}">
      <dgm:prSet/>
      <dgm:spPr/>
      <dgm:t>
        <a:bodyPr/>
        <a:lstStyle/>
        <a:p>
          <a:endParaRPr lang="ru-RU"/>
        </a:p>
      </dgm:t>
    </dgm:pt>
    <dgm:pt modelId="{B9DC2E42-26D5-4773-BD93-AEE7066A032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Качество регистрационного процесса: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1,8% решений о приостановлении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0,2% решений об отказе</a:t>
          </a:r>
          <a:endParaRPr lang="ru-RU" sz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8218A26-979A-48A9-A665-2A4C78C2B20A}" type="parTrans" cxnId="{A64D3A40-EDE9-4A46-AEF1-023C8A39232D}">
      <dgm:prSet/>
      <dgm:spPr/>
      <dgm:t>
        <a:bodyPr/>
        <a:lstStyle/>
        <a:p>
          <a:endParaRPr lang="ru-RU"/>
        </a:p>
      </dgm:t>
    </dgm:pt>
    <dgm:pt modelId="{1B59068C-1B87-46D0-9C1F-B60D359401DF}" type="sibTrans" cxnId="{A64D3A40-EDE9-4A46-AEF1-023C8A39232D}">
      <dgm:prSet/>
      <dgm:spPr/>
      <dgm:t>
        <a:bodyPr/>
        <a:lstStyle/>
        <a:p>
          <a:endParaRPr lang="ru-RU"/>
        </a:p>
      </dgm:t>
    </dgm:pt>
    <dgm:pt modelId="{C6E76A79-5A89-49A2-9454-0AB75F4902A7}" type="pres">
      <dgm:prSet presAssocID="{12F6E659-A43B-4C48-8FF1-01B0934C8B3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3FB77B-F52C-48C6-B9B9-CEB9FB6254D0}" type="pres">
      <dgm:prSet presAssocID="{F8591EE5-3277-41C2-8F2F-4285F97BE792}" presName="root" presStyleCnt="0"/>
      <dgm:spPr/>
    </dgm:pt>
    <dgm:pt modelId="{B5E71A36-FE7D-4D0A-B645-23F15E2030AE}" type="pres">
      <dgm:prSet presAssocID="{F8591EE5-3277-41C2-8F2F-4285F97BE792}" presName="rootComposite" presStyleCnt="0"/>
      <dgm:spPr/>
    </dgm:pt>
    <dgm:pt modelId="{19412614-3B19-4F20-B846-1E562BCF2904}" type="pres">
      <dgm:prSet presAssocID="{F8591EE5-3277-41C2-8F2F-4285F97BE792}" presName="rootText" presStyleLbl="node1" presStyleIdx="0" presStyleCnt="2" custScaleX="314368" custScaleY="89846" custLinFactNeighborX="8102" custLinFactNeighborY="696"/>
      <dgm:spPr/>
      <dgm:t>
        <a:bodyPr/>
        <a:lstStyle/>
        <a:p>
          <a:endParaRPr lang="ru-RU"/>
        </a:p>
      </dgm:t>
    </dgm:pt>
    <dgm:pt modelId="{5EABD2C2-74BA-4C8F-A53D-B1BD25CB01E8}" type="pres">
      <dgm:prSet presAssocID="{F8591EE5-3277-41C2-8F2F-4285F97BE792}" presName="rootConnector" presStyleLbl="node1" presStyleIdx="0" presStyleCnt="2"/>
      <dgm:spPr/>
      <dgm:t>
        <a:bodyPr/>
        <a:lstStyle/>
        <a:p>
          <a:endParaRPr lang="ru-RU"/>
        </a:p>
      </dgm:t>
    </dgm:pt>
    <dgm:pt modelId="{DA027F1D-6E6C-4F2E-BF0E-2A1C435070CB}" type="pres">
      <dgm:prSet presAssocID="{F8591EE5-3277-41C2-8F2F-4285F97BE792}" presName="childShape" presStyleCnt="0"/>
      <dgm:spPr/>
    </dgm:pt>
    <dgm:pt modelId="{77F20A19-C424-4F73-BE62-AB32BEF45E45}" type="pres">
      <dgm:prSet presAssocID="{2AF03A28-59DD-4F66-84E7-C3F7AE0E19F1}" presName="Name13" presStyleLbl="parChTrans1D2" presStyleIdx="0" presStyleCnt="10"/>
      <dgm:spPr/>
      <dgm:t>
        <a:bodyPr/>
        <a:lstStyle/>
        <a:p>
          <a:endParaRPr lang="ru-RU"/>
        </a:p>
      </dgm:t>
    </dgm:pt>
    <dgm:pt modelId="{73D79ADE-CF63-4506-866B-E228BFE82085}" type="pres">
      <dgm:prSet presAssocID="{4C1A30DE-6CB0-45FB-BE61-DEE966107E43}" presName="childText" presStyleLbl="bgAcc1" presStyleIdx="0" presStyleCnt="10" custScaleX="322660" custScaleY="78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5B7D4-9255-4841-833E-14E81F13FE2B}" type="pres">
      <dgm:prSet presAssocID="{D1BA0B59-2EBF-46DA-A0AF-996B04BAC929}" presName="Name13" presStyleLbl="parChTrans1D2" presStyleIdx="1" presStyleCnt="10"/>
      <dgm:spPr/>
      <dgm:t>
        <a:bodyPr/>
        <a:lstStyle/>
        <a:p>
          <a:endParaRPr lang="ru-RU"/>
        </a:p>
      </dgm:t>
    </dgm:pt>
    <dgm:pt modelId="{38085670-0352-4222-B1FB-D4954AC9CFE9}" type="pres">
      <dgm:prSet presAssocID="{09D9240E-D185-4C41-A055-69BDCEC661DD}" presName="childText" presStyleLbl="bgAcc1" presStyleIdx="1" presStyleCnt="10" custScaleX="324115" custScaleY="145055" custLinFactNeighborX="614" custLinFactNeighborY="-6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25A6BC-C29A-4FB4-9010-752A695A9F8D}" type="pres">
      <dgm:prSet presAssocID="{C4180610-ADB4-4323-9C5C-5DE3F0D0E403}" presName="Name13" presStyleLbl="parChTrans1D2" presStyleIdx="2" presStyleCnt="10"/>
      <dgm:spPr/>
      <dgm:t>
        <a:bodyPr/>
        <a:lstStyle/>
        <a:p>
          <a:endParaRPr lang="ru-RU"/>
        </a:p>
      </dgm:t>
    </dgm:pt>
    <dgm:pt modelId="{6F33EAED-4633-408E-A620-17B14EDF8CC5}" type="pres">
      <dgm:prSet presAssocID="{1BF643EF-5902-49B3-9AD1-5D529FD8DCE2}" presName="childText" presStyleLbl="bgAcc1" presStyleIdx="2" presStyleCnt="10" custScaleX="381181" custScaleY="96069" custLinFactNeighborX="614" custLinFactNeighborY="-19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CF8A1-84CA-421B-B514-5FF1758C2F60}" type="pres">
      <dgm:prSet presAssocID="{38DF3109-1227-4763-8BAC-4BD228F9795D}" presName="Name13" presStyleLbl="parChTrans1D2" presStyleIdx="3" presStyleCnt="10"/>
      <dgm:spPr/>
      <dgm:t>
        <a:bodyPr/>
        <a:lstStyle/>
        <a:p>
          <a:endParaRPr lang="ru-RU"/>
        </a:p>
      </dgm:t>
    </dgm:pt>
    <dgm:pt modelId="{425CAECA-A79A-4B6E-A5B1-F8E56A020A24}" type="pres">
      <dgm:prSet presAssocID="{495AEE57-3B6A-4821-AC3D-C46973AFF6E0}" presName="childText" presStyleLbl="bgAcc1" presStyleIdx="3" presStyleCnt="10" custScaleX="384882" custScaleY="113021" custLinFactNeighborX="614" custLinFactNeighborY="-25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80D157-85EF-401E-9F17-2E8F7BB30947}" type="pres">
      <dgm:prSet presAssocID="{78218A26-979A-48A9-A665-2A4C78C2B20A}" presName="Name13" presStyleLbl="parChTrans1D2" presStyleIdx="4" presStyleCnt="10"/>
      <dgm:spPr/>
      <dgm:t>
        <a:bodyPr/>
        <a:lstStyle/>
        <a:p>
          <a:endParaRPr lang="ru-RU"/>
        </a:p>
      </dgm:t>
    </dgm:pt>
    <dgm:pt modelId="{3FE91DA5-635C-405E-9042-40D3E18152F0}" type="pres">
      <dgm:prSet presAssocID="{B9DC2E42-26D5-4773-BD93-AEE7066A032C}" presName="childText" presStyleLbl="bgAcc1" presStyleIdx="4" presStyleCnt="10" custScaleX="369187" custScaleY="126198" custLinFactNeighborX="614" custLinFactNeighborY="-20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9D4CB-B4B1-420B-9E40-FF80090FB3ED}" type="pres">
      <dgm:prSet presAssocID="{3303F855-4ADE-4B00-AC18-C274EABF8F6B}" presName="Name13" presStyleLbl="parChTrans1D2" presStyleIdx="5" presStyleCnt="10"/>
      <dgm:spPr/>
      <dgm:t>
        <a:bodyPr/>
        <a:lstStyle/>
        <a:p>
          <a:endParaRPr lang="ru-RU"/>
        </a:p>
      </dgm:t>
    </dgm:pt>
    <dgm:pt modelId="{53A1B1B1-B8F2-480A-B683-EFEC67387A77}" type="pres">
      <dgm:prSet presAssocID="{3243A488-58FD-45ED-907D-D768B4541130}" presName="childText" presStyleLbl="bgAcc1" presStyleIdx="5" presStyleCnt="10" custScaleX="372761" custScaleY="138929" custLinFactNeighborX="614" custLinFactNeighborY="-28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ACF61-56F0-4B41-9972-C3C2F56310E0}" type="pres">
      <dgm:prSet presAssocID="{4E8B2F9F-0901-411F-ADA3-DFD7460D873C}" presName="root" presStyleCnt="0"/>
      <dgm:spPr/>
    </dgm:pt>
    <dgm:pt modelId="{68E640EB-EB77-428C-890F-D9572C3CD66C}" type="pres">
      <dgm:prSet presAssocID="{4E8B2F9F-0901-411F-ADA3-DFD7460D873C}" presName="rootComposite" presStyleCnt="0"/>
      <dgm:spPr/>
    </dgm:pt>
    <dgm:pt modelId="{0F7CF001-F9FE-4453-B516-6FF70368B534}" type="pres">
      <dgm:prSet presAssocID="{4E8B2F9F-0901-411F-ADA3-DFD7460D873C}" presName="rootText" presStyleLbl="node1" presStyleIdx="1" presStyleCnt="2" custScaleX="264280" custScaleY="93229" custLinFactNeighborX="9109" custLinFactNeighborY="-2199"/>
      <dgm:spPr/>
      <dgm:t>
        <a:bodyPr/>
        <a:lstStyle/>
        <a:p>
          <a:endParaRPr lang="ru-RU"/>
        </a:p>
      </dgm:t>
    </dgm:pt>
    <dgm:pt modelId="{89D44802-D499-49C7-8480-813F64AA9FBA}" type="pres">
      <dgm:prSet presAssocID="{4E8B2F9F-0901-411F-ADA3-DFD7460D873C}" presName="rootConnector" presStyleLbl="node1" presStyleIdx="1" presStyleCnt="2"/>
      <dgm:spPr/>
      <dgm:t>
        <a:bodyPr/>
        <a:lstStyle/>
        <a:p>
          <a:endParaRPr lang="ru-RU"/>
        </a:p>
      </dgm:t>
    </dgm:pt>
    <dgm:pt modelId="{EC28E21A-3835-43E2-BBEF-9565FB7BC696}" type="pres">
      <dgm:prSet presAssocID="{4E8B2F9F-0901-411F-ADA3-DFD7460D873C}" presName="childShape" presStyleCnt="0"/>
      <dgm:spPr/>
    </dgm:pt>
    <dgm:pt modelId="{0EA790EB-B530-4DFF-BB47-11EB3620C30B}" type="pres">
      <dgm:prSet presAssocID="{DAC8F191-2430-4734-A1A2-69FCD5E118AD}" presName="Name13" presStyleLbl="parChTrans1D2" presStyleIdx="6" presStyleCnt="10"/>
      <dgm:spPr/>
      <dgm:t>
        <a:bodyPr/>
        <a:lstStyle/>
        <a:p>
          <a:endParaRPr lang="ru-RU"/>
        </a:p>
      </dgm:t>
    </dgm:pt>
    <dgm:pt modelId="{50F08699-BBD6-4F26-9C95-450BFC4AEFF4}" type="pres">
      <dgm:prSet presAssocID="{9F5D5D0F-D2D7-4C8F-9975-9F09816F2242}" presName="childText" presStyleLbl="bgAcc1" presStyleIdx="6" presStyleCnt="10" custScaleX="388982" custScaleY="162833" custLinFactNeighborX="-4864" custLinFactNeighborY="-1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6E2002-A317-4956-93DB-91360B5B6B07}" type="pres">
      <dgm:prSet presAssocID="{0C671CDE-4619-4B31-B8DF-A886BFCFC910}" presName="Name13" presStyleLbl="parChTrans1D2" presStyleIdx="7" presStyleCnt="10"/>
      <dgm:spPr/>
      <dgm:t>
        <a:bodyPr/>
        <a:lstStyle/>
        <a:p>
          <a:endParaRPr lang="ru-RU"/>
        </a:p>
      </dgm:t>
    </dgm:pt>
    <dgm:pt modelId="{510C928F-31DF-4E51-9147-3DB6A1F0B095}" type="pres">
      <dgm:prSet presAssocID="{E8DFEB8E-97F8-4C60-ABFE-81CD27E48DD4}" presName="childText" presStyleLbl="bgAcc1" presStyleIdx="7" presStyleCnt="10" custScaleX="343116" custScaleY="149266" custLinFactNeighborX="2508" custLinFactNeighborY="13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1C001-F0E4-44C9-83CA-BF3140CC1EC0}" type="pres">
      <dgm:prSet presAssocID="{75DB8A2B-6477-40D3-9ECD-D1B335791C3C}" presName="Name13" presStyleLbl="parChTrans1D2" presStyleIdx="8" presStyleCnt="10"/>
      <dgm:spPr/>
      <dgm:t>
        <a:bodyPr/>
        <a:lstStyle/>
        <a:p>
          <a:endParaRPr lang="ru-RU"/>
        </a:p>
      </dgm:t>
    </dgm:pt>
    <dgm:pt modelId="{C0E3EBB9-5092-44BE-850B-123E25CF9331}" type="pres">
      <dgm:prSet presAssocID="{2A127DCD-503F-4AAF-A6E2-A4EBFEB3AA2E}" presName="childText" presStyleLbl="bgAcc1" presStyleIdx="8" presStyleCnt="10" custScaleX="347296" custScaleY="186888" custLinFactNeighborX="2508" custLinFactNeighborY="27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460C8-0249-4C1F-9F04-E520D84231D0}" type="pres">
      <dgm:prSet presAssocID="{9B61F6F3-55CF-4749-8CAD-1402788780E7}" presName="Name13" presStyleLbl="parChTrans1D2" presStyleIdx="9" presStyleCnt="10"/>
      <dgm:spPr/>
      <dgm:t>
        <a:bodyPr/>
        <a:lstStyle/>
        <a:p>
          <a:endParaRPr lang="ru-RU"/>
        </a:p>
      </dgm:t>
    </dgm:pt>
    <dgm:pt modelId="{B1F7FCF5-1FB6-4DCE-9568-6DF4A77E4E41}" type="pres">
      <dgm:prSet presAssocID="{9D9594C7-6971-4356-AFF0-D6B1461D16F2}" presName="childText" presStyleLbl="bgAcc1" presStyleIdx="9" presStyleCnt="10" custScaleX="377897" custScaleY="174853" custLinFactNeighborX="2508" custLinFactNeighborY="47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3AB75E-CA4B-4B14-9657-A340514124D5}" srcId="{12F6E659-A43B-4C48-8FF1-01B0934C8B3E}" destId="{F8591EE5-3277-41C2-8F2F-4285F97BE792}" srcOrd="0" destOrd="0" parTransId="{FB2C90AB-ED6F-4C5A-B64B-7E0D28F54C2E}" sibTransId="{F31DCD60-D588-4B58-9CED-7B7823C57F2A}"/>
    <dgm:cxn modelId="{76B05F49-8792-4D74-ACF8-9BE1EB61F766}" type="presOf" srcId="{9F5D5D0F-D2D7-4C8F-9975-9F09816F2242}" destId="{50F08699-BBD6-4F26-9C95-450BFC4AEFF4}" srcOrd="0" destOrd="0" presId="urn:microsoft.com/office/officeart/2005/8/layout/hierarchy3"/>
    <dgm:cxn modelId="{A64D3A40-EDE9-4A46-AEF1-023C8A39232D}" srcId="{F8591EE5-3277-41C2-8F2F-4285F97BE792}" destId="{B9DC2E42-26D5-4773-BD93-AEE7066A032C}" srcOrd="4" destOrd="0" parTransId="{78218A26-979A-48A9-A665-2A4C78C2B20A}" sibTransId="{1B59068C-1B87-46D0-9C1F-B60D359401DF}"/>
    <dgm:cxn modelId="{DB17908C-1C79-4081-89A2-D97B32432CE7}" type="presOf" srcId="{75DB8A2B-6477-40D3-9ECD-D1B335791C3C}" destId="{3421C001-F0E4-44C9-83CA-BF3140CC1EC0}" srcOrd="0" destOrd="0" presId="urn:microsoft.com/office/officeart/2005/8/layout/hierarchy3"/>
    <dgm:cxn modelId="{888731FD-DDB7-471E-97E2-613E4593EB5B}" type="presOf" srcId="{F8591EE5-3277-41C2-8F2F-4285F97BE792}" destId="{5EABD2C2-74BA-4C8F-A53D-B1BD25CB01E8}" srcOrd="1" destOrd="0" presId="urn:microsoft.com/office/officeart/2005/8/layout/hierarchy3"/>
    <dgm:cxn modelId="{87EAAA12-4C56-49F7-A491-C979A0423258}" type="presOf" srcId="{12F6E659-A43B-4C48-8FF1-01B0934C8B3E}" destId="{C6E76A79-5A89-49A2-9454-0AB75F4902A7}" srcOrd="0" destOrd="0" presId="urn:microsoft.com/office/officeart/2005/8/layout/hierarchy3"/>
    <dgm:cxn modelId="{2C7767BF-408F-435C-B594-CD18F1890BB7}" type="presOf" srcId="{09D9240E-D185-4C41-A055-69BDCEC661DD}" destId="{38085670-0352-4222-B1FB-D4954AC9CFE9}" srcOrd="0" destOrd="0" presId="urn:microsoft.com/office/officeart/2005/8/layout/hierarchy3"/>
    <dgm:cxn modelId="{D6B454B5-E5FC-4C4E-9DCF-41C5D586310B}" srcId="{F8591EE5-3277-41C2-8F2F-4285F97BE792}" destId="{495AEE57-3B6A-4821-AC3D-C46973AFF6E0}" srcOrd="3" destOrd="0" parTransId="{38DF3109-1227-4763-8BAC-4BD228F9795D}" sibTransId="{A399FEE1-F55F-4B7E-85FC-39132ECE3748}"/>
    <dgm:cxn modelId="{BE118612-4AD2-41E7-A25C-76EAF1F4C47D}" type="presOf" srcId="{4E8B2F9F-0901-411F-ADA3-DFD7460D873C}" destId="{0F7CF001-F9FE-4453-B516-6FF70368B534}" srcOrd="0" destOrd="0" presId="urn:microsoft.com/office/officeart/2005/8/layout/hierarchy3"/>
    <dgm:cxn modelId="{6C270846-759B-4D3B-8F1F-CC16F00DA3C1}" srcId="{4E8B2F9F-0901-411F-ADA3-DFD7460D873C}" destId="{E8DFEB8E-97F8-4C60-ABFE-81CD27E48DD4}" srcOrd="1" destOrd="0" parTransId="{0C671CDE-4619-4B31-B8DF-A886BFCFC910}" sibTransId="{D9F57711-954C-44AA-9FB6-4C34FEEA6359}"/>
    <dgm:cxn modelId="{48C6B307-1781-41A7-A50C-89057BC1820A}" srcId="{12F6E659-A43B-4C48-8FF1-01B0934C8B3E}" destId="{4E8B2F9F-0901-411F-ADA3-DFD7460D873C}" srcOrd="1" destOrd="0" parTransId="{CA0A6AC6-DE2D-4C75-AF12-D6D53A051925}" sibTransId="{D8562911-DBAF-4E6D-BE4D-3368EB2E2695}"/>
    <dgm:cxn modelId="{1457D6B5-3CC6-4F3C-A1DA-71F710901092}" type="presOf" srcId="{495AEE57-3B6A-4821-AC3D-C46973AFF6E0}" destId="{425CAECA-A79A-4B6E-A5B1-F8E56A020A24}" srcOrd="0" destOrd="0" presId="urn:microsoft.com/office/officeart/2005/8/layout/hierarchy3"/>
    <dgm:cxn modelId="{6BD7CA9F-E30F-49F6-BBEE-D335C9235078}" type="presOf" srcId="{9D9594C7-6971-4356-AFF0-D6B1461D16F2}" destId="{B1F7FCF5-1FB6-4DCE-9568-6DF4A77E4E41}" srcOrd="0" destOrd="0" presId="urn:microsoft.com/office/officeart/2005/8/layout/hierarchy3"/>
    <dgm:cxn modelId="{0BA7FDFB-5BA4-4E6C-9168-5A653C303B04}" type="presOf" srcId="{0C671CDE-4619-4B31-B8DF-A886BFCFC910}" destId="{A16E2002-A317-4956-93DB-91360B5B6B07}" srcOrd="0" destOrd="0" presId="urn:microsoft.com/office/officeart/2005/8/layout/hierarchy3"/>
    <dgm:cxn modelId="{45E16BB8-B048-4BA0-AD45-4C57215E208D}" srcId="{F8591EE5-3277-41C2-8F2F-4285F97BE792}" destId="{1BF643EF-5902-49B3-9AD1-5D529FD8DCE2}" srcOrd="2" destOrd="0" parTransId="{C4180610-ADB4-4323-9C5C-5DE3F0D0E403}" sibTransId="{6F8AD641-D976-4A40-B5C7-4166310AFBC3}"/>
    <dgm:cxn modelId="{614ECC40-022D-4257-A8CE-6889EE8E4124}" type="presOf" srcId="{DAC8F191-2430-4734-A1A2-69FCD5E118AD}" destId="{0EA790EB-B530-4DFF-BB47-11EB3620C30B}" srcOrd="0" destOrd="0" presId="urn:microsoft.com/office/officeart/2005/8/layout/hierarchy3"/>
    <dgm:cxn modelId="{A3CD1541-05C5-4E40-9B15-920062CD5323}" type="presOf" srcId="{78218A26-979A-48A9-A665-2A4C78C2B20A}" destId="{FC80D157-85EF-401E-9F17-2E8F7BB30947}" srcOrd="0" destOrd="0" presId="urn:microsoft.com/office/officeart/2005/8/layout/hierarchy3"/>
    <dgm:cxn modelId="{DD8F3F96-0758-46BD-A8E3-6FEA31F2C6B4}" type="presOf" srcId="{F8591EE5-3277-41C2-8F2F-4285F97BE792}" destId="{19412614-3B19-4F20-B846-1E562BCF2904}" srcOrd="0" destOrd="0" presId="urn:microsoft.com/office/officeart/2005/8/layout/hierarchy3"/>
    <dgm:cxn modelId="{14223E9A-C5F3-49E8-804F-1E01597A5BE1}" type="presOf" srcId="{3303F855-4ADE-4B00-AC18-C274EABF8F6B}" destId="{E989D4CB-B4B1-420B-9E40-FF80090FB3ED}" srcOrd="0" destOrd="0" presId="urn:microsoft.com/office/officeart/2005/8/layout/hierarchy3"/>
    <dgm:cxn modelId="{FD4DB498-7A9C-4ABB-B8BD-A5676435EC7F}" type="presOf" srcId="{4C1A30DE-6CB0-45FB-BE61-DEE966107E43}" destId="{73D79ADE-CF63-4506-866B-E228BFE82085}" srcOrd="0" destOrd="0" presId="urn:microsoft.com/office/officeart/2005/8/layout/hierarchy3"/>
    <dgm:cxn modelId="{B225F86C-3441-40A6-A359-C9DF45C0D6B4}" type="presOf" srcId="{2AF03A28-59DD-4F66-84E7-C3F7AE0E19F1}" destId="{77F20A19-C424-4F73-BE62-AB32BEF45E45}" srcOrd="0" destOrd="0" presId="urn:microsoft.com/office/officeart/2005/8/layout/hierarchy3"/>
    <dgm:cxn modelId="{BFC5D406-8316-4F1E-8B78-D2AA33635EFB}" srcId="{4E8B2F9F-0901-411F-ADA3-DFD7460D873C}" destId="{2A127DCD-503F-4AAF-A6E2-A4EBFEB3AA2E}" srcOrd="2" destOrd="0" parTransId="{75DB8A2B-6477-40D3-9ECD-D1B335791C3C}" sibTransId="{94B4AE1A-B5F0-4BB5-8AB3-E1C75F28F0C0}"/>
    <dgm:cxn modelId="{E58B0922-CA75-4B29-9F42-572DDE1DAC38}" type="presOf" srcId="{2A127DCD-503F-4AAF-A6E2-A4EBFEB3AA2E}" destId="{C0E3EBB9-5092-44BE-850B-123E25CF9331}" srcOrd="0" destOrd="0" presId="urn:microsoft.com/office/officeart/2005/8/layout/hierarchy3"/>
    <dgm:cxn modelId="{832F8E79-68BB-408C-BD79-9BD04079D318}" type="presOf" srcId="{E8DFEB8E-97F8-4C60-ABFE-81CD27E48DD4}" destId="{510C928F-31DF-4E51-9147-3DB6A1F0B095}" srcOrd="0" destOrd="0" presId="urn:microsoft.com/office/officeart/2005/8/layout/hierarchy3"/>
    <dgm:cxn modelId="{DBF7D6A6-DBD1-400F-BBA4-F5D98ABF5FCE}" type="presOf" srcId="{38DF3109-1227-4763-8BAC-4BD228F9795D}" destId="{2D2CF8A1-84CA-421B-B514-5FF1758C2F60}" srcOrd="0" destOrd="0" presId="urn:microsoft.com/office/officeart/2005/8/layout/hierarchy3"/>
    <dgm:cxn modelId="{00A595D7-971B-4BA4-A084-0D9ACE43DF44}" type="presOf" srcId="{1BF643EF-5902-49B3-9AD1-5D529FD8DCE2}" destId="{6F33EAED-4633-408E-A620-17B14EDF8CC5}" srcOrd="0" destOrd="0" presId="urn:microsoft.com/office/officeart/2005/8/layout/hierarchy3"/>
    <dgm:cxn modelId="{20CE487F-6477-49CC-BA31-50D6A2503F77}" type="presOf" srcId="{C4180610-ADB4-4323-9C5C-5DE3F0D0E403}" destId="{4025A6BC-C29A-4FB4-9010-752A695A9F8D}" srcOrd="0" destOrd="0" presId="urn:microsoft.com/office/officeart/2005/8/layout/hierarchy3"/>
    <dgm:cxn modelId="{89ACD8D8-EE69-44CD-95C0-2797FE9E8930}" type="presOf" srcId="{4E8B2F9F-0901-411F-ADA3-DFD7460D873C}" destId="{89D44802-D499-49C7-8480-813F64AA9FBA}" srcOrd="1" destOrd="0" presId="urn:microsoft.com/office/officeart/2005/8/layout/hierarchy3"/>
    <dgm:cxn modelId="{B79F95B9-EDF6-45BA-B03B-700FE354C2E8}" type="presOf" srcId="{D1BA0B59-2EBF-46DA-A0AF-996B04BAC929}" destId="{9A65B7D4-9255-4841-833E-14E81F13FE2B}" srcOrd="0" destOrd="0" presId="urn:microsoft.com/office/officeart/2005/8/layout/hierarchy3"/>
    <dgm:cxn modelId="{AE86E36E-993F-4024-BB04-BBB3C6503F41}" srcId="{4E8B2F9F-0901-411F-ADA3-DFD7460D873C}" destId="{9F5D5D0F-D2D7-4C8F-9975-9F09816F2242}" srcOrd="0" destOrd="0" parTransId="{DAC8F191-2430-4734-A1A2-69FCD5E118AD}" sibTransId="{8F44DC6E-94F8-4241-93CB-676AE50B0DDD}"/>
    <dgm:cxn modelId="{48EB5A49-CA5B-416B-82B4-35E4E3C82605}" srcId="{F8591EE5-3277-41C2-8F2F-4285F97BE792}" destId="{09D9240E-D185-4C41-A055-69BDCEC661DD}" srcOrd="1" destOrd="0" parTransId="{D1BA0B59-2EBF-46DA-A0AF-996B04BAC929}" sibTransId="{756B680C-B921-4A51-8D7B-FEBDD0B1CE4D}"/>
    <dgm:cxn modelId="{AB801A0B-38EA-4836-BCF8-076DB31483E7}" type="presOf" srcId="{3243A488-58FD-45ED-907D-D768B4541130}" destId="{53A1B1B1-B8F2-480A-B683-EFEC67387A77}" srcOrd="0" destOrd="0" presId="urn:microsoft.com/office/officeart/2005/8/layout/hierarchy3"/>
    <dgm:cxn modelId="{5A5A5D3E-BCE8-476C-8BAD-A3A1EBC08B1F}" srcId="{F8591EE5-3277-41C2-8F2F-4285F97BE792}" destId="{4C1A30DE-6CB0-45FB-BE61-DEE966107E43}" srcOrd="0" destOrd="0" parTransId="{2AF03A28-59DD-4F66-84E7-C3F7AE0E19F1}" sibTransId="{6039E57E-7AEB-411D-95B3-99620961BABB}"/>
    <dgm:cxn modelId="{F61B29A4-903B-4CFD-9215-0D83C0B3EF61}" srcId="{F8591EE5-3277-41C2-8F2F-4285F97BE792}" destId="{3243A488-58FD-45ED-907D-D768B4541130}" srcOrd="5" destOrd="0" parTransId="{3303F855-4ADE-4B00-AC18-C274EABF8F6B}" sibTransId="{A9ADD682-0219-4D9E-A249-6990B4BD0925}"/>
    <dgm:cxn modelId="{CC6AC86E-98F6-464A-B192-3985CB37BBCA}" srcId="{4E8B2F9F-0901-411F-ADA3-DFD7460D873C}" destId="{9D9594C7-6971-4356-AFF0-D6B1461D16F2}" srcOrd="3" destOrd="0" parTransId="{9B61F6F3-55CF-4749-8CAD-1402788780E7}" sibTransId="{D6BF9415-32E3-4EAB-AABA-3DF2132977A6}"/>
    <dgm:cxn modelId="{3A53A500-9689-4BB8-872D-92155708EF10}" type="presOf" srcId="{B9DC2E42-26D5-4773-BD93-AEE7066A032C}" destId="{3FE91DA5-635C-405E-9042-40D3E18152F0}" srcOrd="0" destOrd="0" presId="urn:microsoft.com/office/officeart/2005/8/layout/hierarchy3"/>
    <dgm:cxn modelId="{7A75C75A-D1E4-4966-904D-F94B1F9A5B41}" type="presOf" srcId="{9B61F6F3-55CF-4749-8CAD-1402788780E7}" destId="{B08460C8-0249-4C1F-9F04-E520D84231D0}" srcOrd="0" destOrd="0" presId="urn:microsoft.com/office/officeart/2005/8/layout/hierarchy3"/>
    <dgm:cxn modelId="{C79A270E-6336-4A9E-A966-75E7DB764A7B}" type="presParOf" srcId="{C6E76A79-5A89-49A2-9454-0AB75F4902A7}" destId="{FA3FB77B-F52C-48C6-B9B9-CEB9FB6254D0}" srcOrd="0" destOrd="0" presId="urn:microsoft.com/office/officeart/2005/8/layout/hierarchy3"/>
    <dgm:cxn modelId="{0CBB3F76-FAFA-4903-8CDA-410C4707276A}" type="presParOf" srcId="{FA3FB77B-F52C-48C6-B9B9-CEB9FB6254D0}" destId="{B5E71A36-FE7D-4D0A-B645-23F15E2030AE}" srcOrd="0" destOrd="0" presId="urn:microsoft.com/office/officeart/2005/8/layout/hierarchy3"/>
    <dgm:cxn modelId="{F5906E58-D503-4112-8C8F-27109554C35A}" type="presParOf" srcId="{B5E71A36-FE7D-4D0A-B645-23F15E2030AE}" destId="{19412614-3B19-4F20-B846-1E562BCF2904}" srcOrd="0" destOrd="0" presId="urn:microsoft.com/office/officeart/2005/8/layout/hierarchy3"/>
    <dgm:cxn modelId="{787B86E4-540B-4BA0-945C-11BBAD8FD994}" type="presParOf" srcId="{B5E71A36-FE7D-4D0A-B645-23F15E2030AE}" destId="{5EABD2C2-74BA-4C8F-A53D-B1BD25CB01E8}" srcOrd="1" destOrd="0" presId="urn:microsoft.com/office/officeart/2005/8/layout/hierarchy3"/>
    <dgm:cxn modelId="{4FBC4C31-A2A6-4DD5-A565-983256E07209}" type="presParOf" srcId="{FA3FB77B-F52C-48C6-B9B9-CEB9FB6254D0}" destId="{DA027F1D-6E6C-4F2E-BF0E-2A1C435070CB}" srcOrd="1" destOrd="0" presId="urn:microsoft.com/office/officeart/2005/8/layout/hierarchy3"/>
    <dgm:cxn modelId="{BFCABACC-0E1C-4FD8-BD81-8391D74D62ED}" type="presParOf" srcId="{DA027F1D-6E6C-4F2E-BF0E-2A1C435070CB}" destId="{77F20A19-C424-4F73-BE62-AB32BEF45E45}" srcOrd="0" destOrd="0" presId="urn:microsoft.com/office/officeart/2005/8/layout/hierarchy3"/>
    <dgm:cxn modelId="{6C3A52AA-8CC1-46EE-8DC8-CC5670EE25AB}" type="presParOf" srcId="{DA027F1D-6E6C-4F2E-BF0E-2A1C435070CB}" destId="{73D79ADE-CF63-4506-866B-E228BFE82085}" srcOrd="1" destOrd="0" presId="urn:microsoft.com/office/officeart/2005/8/layout/hierarchy3"/>
    <dgm:cxn modelId="{9686D5C1-884D-453F-B491-44155E06CA5E}" type="presParOf" srcId="{DA027F1D-6E6C-4F2E-BF0E-2A1C435070CB}" destId="{9A65B7D4-9255-4841-833E-14E81F13FE2B}" srcOrd="2" destOrd="0" presId="urn:microsoft.com/office/officeart/2005/8/layout/hierarchy3"/>
    <dgm:cxn modelId="{2368F347-FADF-4D8B-B26B-9B95C3463F4D}" type="presParOf" srcId="{DA027F1D-6E6C-4F2E-BF0E-2A1C435070CB}" destId="{38085670-0352-4222-B1FB-D4954AC9CFE9}" srcOrd="3" destOrd="0" presId="urn:microsoft.com/office/officeart/2005/8/layout/hierarchy3"/>
    <dgm:cxn modelId="{5A64BFB6-20D5-4773-9330-CB5AC8D76CCD}" type="presParOf" srcId="{DA027F1D-6E6C-4F2E-BF0E-2A1C435070CB}" destId="{4025A6BC-C29A-4FB4-9010-752A695A9F8D}" srcOrd="4" destOrd="0" presId="urn:microsoft.com/office/officeart/2005/8/layout/hierarchy3"/>
    <dgm:cxn modelId="{76F2291F-E089-41EE-ABCE-2251FBAD2023}" type="presParOf" srcId="{DA027F1D-6E6C-4F2E-BF0E-2A1C435070CB}" destId="{6F33EAED-4633-408E-A620-17B14EDF8CC5}" srcOrd="5" destOrd="0" presId="urn:microsoft.com/office/officeart/2005/8/layout/hierarchy3"/>
    <dgm:cxn modelId="{2474665A-2D02-44E3-BF57-5B21224C63D7}" type="presParOf" srcId="{DA027F1D-6E6C-4F2E-BF0E-2A1C435070CB}" destId="{2D2CF8A1-84CA-421B-B514-5FF1758C2F60}" srcOrd="6" destOrd="0" presId="urn:microsoft.com/office/officeart/2005/8/layout/hierarchy3"/>
    <dgm:cxn modelId="{1E3C57F5-8712-460A-986B-FFD60331F536}" type="presParOf" srcId="{DA027F1D-6E6C-4F2E-BF0E-2A1C435070CB}" destId="{425CAECA-A79A-4B6E-A5B1-F8E56A020A24}" srcOrd="7" destOrd="0" presId="urn:microsoft.com/office/officeart/2005/8/layout/hierarchy3"/>
    <dgm:cxn modelId="{B6AA4986-1F4D-4E86-8024-4A1ED170A7C3}" type="presParOf" srcId="{DA027F1D-6E6C-4F2E-BF0E-2A1C435070CB}" destId="{FC80D157-85EF-401E-9F17-2E8F7BB30947}" srcOrd="8" destOrd="0" presId="urn:microsoft.com/office/officeart/2005/8/layout/hierarchy3"/>
    <dgm:cxn modelId="{90A9FE9A-030B-46CB-9ADF-F987E2F47070}" type="presParOf" srcId="{DA027F1D-6E6C-4F2E-BF0E-2A1C435070CB}" destId="{3FE91DA5-635C-405E-9042-40D3E18152F0}" srcOrd="9" destOrd="0" presId="urn:microsoft.com/office/officeart/2005/8/layout/hierarchy3"/>
    <dgm:cxn modelId="{22106840-3662-4083-B357-00AD8B44383B}" type="presParOf" srcId="{DA027F1D-6E6C-4F2E-BF0E-2A1C435070CB}" destId="{E989D4CB-B4B1-420B-9E40-FF80090FB3ED}" srcOrd="10" destOrd="0" presId="urn:microsoft.com/office/officeart/2005/8/layout/hierarchy3"/>
    <dgm:cxn modelId="{E071DD73-111D-4A3E-A2CB-93150F30590D}" type="presParOf" srcId="{DA027F1D-6E6C-4F2E-BF0E-2A1C435070CB}" destId="{53A1B1B1-B8F2-480A-B683-EFEC67387A77}" srcOrd="11" destOrd="0" presId="urn:microsoft.com/office/officeart/2005/8/layout/hierarchy3"/>
    <dgm:cxn modelId="{C4B43678-1A1E-4B7B-837B-F03ED4D28DD3}" type="presParOf" srcId="{C6E76A79-5A89-49A2-9454-0AB75F4902A7}" destId="{269ACF61-56F0-4B41-9972-C3C2F56310E0}" srcOrd="1" destOrd="0" presId="urn:microsoft.com/office/officeart/2005/8/layout/hierarchy3"/>
    <dgm:cxn modelId="{DCB41C1C-7380-47FE-983A-BDB376825535}" type="presParOf" srcId="{269ACF61-56F0-4B41-9972-C3C2F56310E0}" destId="{68E640EB-EB77-428C-890F-D9572C3CD66C}" srcOrd="0" destOrd="0" presId="urn:microsoft.com/office/officeart/2005/8/layout/hierarchy3"/>
    <dgm:cxn modelId="{FBBC0E49-EEFD-4F2E-B071-48CEC47E9498}" type="presParOf" srcId="{68E640EB-EB77-428C-890F-D9572C3CD66C}" destId="{0F7CF001-F9FE-4453-B516-6FF70368B534}" srcOrd="0" destOrd="0" presId="urn:microsoft.com/office/officeart/2005/8/layout/hierarchy3"/>
    <dgm:cxn modelId="{3772B701-1C81-4DCE-B71F-149E1EFD9B28}" type="presParOf" srcId="{68E640EB-EB77-428C-890F-D9572C3CD66C}" destId="{89D44802-D499-49C7-8480-813F64AA9FBA}" srcOrd="1" destOrd="0" presId="urn:microsoft.com/office/officeart/2005/8/layout/hierarchy3"/>
    <dgm:cxn modelId="{124AE4D2-F7B1-48F4-B073-6412057F32A4}" type="presParOf" srcId="{269ACF61-56F0-4B41-9972-C3C2F56310E0}" destId="{EC28E21A-3835-43E2-BBEF-9565FB7BC696}" srcOrd="1" destOrd="0" presId="urn:microsoft.com/office/officeart/2005/8/layout/hierarchy3"/>
    <dgm:cxn modelId="{11607173-16E5-43BD-A200-BBC9685EA2C1}" type="presParOf" srcId="{EC28E21A-3835-43E2-BBEF-9565FB7BC696}" destId="{0EA790EB-B530-4DFF-BB47-11EB3620C30B}" srcOrd="0" destOrd="0" presId="urn:microsoft.com/office/officeart/2005/8/layout/hierarchy3"/>
    <dgm:cxn modelId="{1609DEAE-4618-4ACF-B94C-798AA4B0C7D8}" type="presParOf" srcId="{EC28E21A-3835-43E2-BBEF-9565FB7BC696}" destId="{50F08699-BBD6-4F26-9C95-450BFC4AEFF4}" srcOrd="1" destOrd="0" presId="urn:microsoft.com/office/officeart/2005/8/layout/hierarchy3"/>
    <dgm:cxn modelId="{03C6022D-68B4-428B-9E41-4B05BFA01A94}" type="presParOf" srcId="{EC28E21A-3835-43E2-BBEF-9565FB7BC696}" destId="{A16E2002-A317-4956-93DB-91360B5B6B07}" srcOrd="2" destOrd="0" presId="urn:microsoft.com/office/officeart/2005/8/layout/hierarchy3"/>
    <dgm:cxn modelId="{C4739EBE-F5B2-4412-8D8D-0C51DBFB6D8E}" type="presParOf" srcId="{EC28E21A-3835-43E2-BBEF-9565FB7BC696}" destId="{510C928F-31DF-4E51-9147-3DB6A1F0B095}" srcOrd="3" destOrd="0" presId="urn:microsoft.com/office/officeart/2005/8/layout/hierarchy3"/>
    <dgm:cxn modelId="{8EFAF46E-8358-4C24-88E5-E2C5C5D468AB}" type="presParOf" srcId="{EC28E21A-3835-43E2-BBEF-9565FB7BC696}" destId="{3421C001-F0E4-44C9-83CA-BF3140CC1EC0}" srcOrd="4" destOrd="0" presId="urn:microsoft.com/office/officeart/2005/8/layout/hierarchy3"/>
    <dgm:cxn modelId="{376A7CEE-53DC-4869-BA50-6948C42E97BB}" type="presParOf" srcId="{EC28E21A-3835-43E2-BBEF-9565FB7BC696}" destId="{C0E3EBB9-5092-44BE-850B-123E25CF9331}" srcOrd="5" destOrd="0" presId="urn:microsoft.com/office/officeart/2005/8/layout/hierarchy3"/>
    <dgm:cxn modelId="{453E8916-0C63-4860-9698-751C065D09F8}" type="presParOf" srcId="{EC28E21A-3835-43E2-BBEF-9565FB7BC696}" destId="{B08460C8-0249-4C1F-9F04-E520D84231D0}" srcOrd="6" destOrd="0" presId="urn:microsoft.com/office/officeart/2005/8/layout/hierarchy3"/>
    <dgm:cxn modelId="{7E3B6958-938D-4DC3-993B-3EFBC914E020}" type="presParOf" srcId="{EC28E21A-3835-43E2-BBEF-9565FB7BC696}" destId="{B1F7FCF5-1FB6-4DCE-9568-6DF4A77E4E4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8CD8F64-52EF-4D4D-AB27-65DF048F65DA}" type="doc">
      <dgm:prSet loTypeId="urn:microsoft.com/office/officeart/2005/8/layout/arrow2" loCatId="process" qsTypeId="urn:microsoft.com/office/officeart/2005/8/quickstyle/simple4" qsCatId="simple" csTypeId="urn:microsoft.com/office/officeart/2005/8/colors/accent1_2" csCatId="accent1" phldr="1"/>
      <dgm:spPr/>
    </dgm:pt>
    <dgm:pt modelId="{1AED0809-E13F-4B87-9217-5BBBCCE49AEC}">
      <dgm:prSet/>
      <dgm:spPr/>
      <dgm:t>
        <a:bodyPr/>
        <a:lstStyle/>
        <a:p>
          <a:endParaRPr lang="ru-RU" dirty="0"/>
        </a:p>
      </dgm:t>
    </dgm:pt>
    <dgm:pt modelId="{78265ECD-7F4B-42EF-A798-42DCBEF4C94D}" type="parTrans" cxnId="{BC3A8EBA-803D-43C1-9C0D-F6E8E4B52AC8}">
      <dgm:prSet/>
      <dgm:spPr/>
      <dgm:t>
        <a:bodyPr/>
        <a:lstStyle/>
        <a:p>
          <a:endParaRPr lang="ru-RU"/>
        </a:p>
      </dgm:t>
    </dgm:pt>
    <dgm:pt modelId="{0DD2ECAE-953F-426D-89A2-905A5BD1C6E9}" type="sibTrans" cxnId="{BC3A8EBA-803D-43C1-9C0D-F6E8E4B52AC8}">
      <dgm:prSet/>
      <dgm:spPr/>
      <dgm:t>
        <a:bodyPr/>
        <a:lstStyle/>
        <a:p>
          <a:endParaRPr lang="ru-RU"/>
        </a:p>
      </dgm:t>
    </dgm:pt>
    <dgm:pt modelId="{16ED48CC-EFD3-4471-92FF-290FCF072205}">
      <dgm:prSet/>
      <dgm:spPr/>
      <dgm:t>
        <a:bodyPr/>
        <a:lstStyle/>
        <a:p>
          <a:endParaRPr lang="ru-RU" dirty="0"/>
        </a:p>
      </dgm:t>
    </dgm:pt>
    <dgm:pt modelId="{806C925F-F82C-41DE-BE14-0624227DB1AA}" type="parTrans" cxnId="{2EE4B9AF-FB46-4163-937C-1C2CDD428E3E}">
      <dgm:prSet/>
      <dgm:spPr/>
      <dgm:t>
        <a:bodyPr/>
        <a:lstStyle/>
        <a:p>
          <a:endParaRPr lang="ru-RU"/>
        </a:p>
      </dgm:t>
    </dgm:pt>
    <dgm:pt modelId="{648B7171-76B0-4828-9EE7-81BE4FF581B1}" type="sibTrans" cxnId="{2EE4B9AF-FB46-4163-937C-1C2CDD428E3E}">
      <dgm:prSet/>
      <dgm:spPr/>
      <dgm:t>
        <a:bodyPr/>
        <a:lstStyle/>
        <a:p>
          <a:endParaRPr lang="ru-RU"/>
        </a:p>
      </dgm:t>
    </dgm:pt>
    <dgm:pt modelId="{BE03360E-8E62-4B47-89DB-4D267882EC7F}">
      <dgm:prSet phldrT="[Текст]" custT="1"/>
      <dgm:spPr/>
      <dgm:t>
        <a:bodyPr/>
        <a:lstStyle/>
        <a:p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3 </a:t>
          </a:r>
        </a:p>
        <a:p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квартал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FAF1803-1AB7-419C-8723-8C8ED16FB996}" type="sibTrans" cxnId="{91A4BFD3-16D0-415A-B61A-3A2EC4420A30}">
      <dgm:prSet/>
      <dgm:spPr/>
      <dgm:t>
        <a:bodyPr/>
        <a:lstStyle/>
        <a:p>
          <a:endParaRPr lang="ru-RU"/>
        </a:p>
      </dgm:t>
    </dgm:pt>
    <dgm:pt modelId="{D343230E-F33D-470D-A583-DD05590048D3}" type="parTrans" cxnId="{91A4BFD3-16D0-415A-B61A-3A2EC4420A30}">
      <dgm:prSet/>
      <dgm:spPr/>
      <dgm:t>
        <a:bodyPr/>
        <a:lstStyle/>
        <a:p>
          <a:endParaRPr lang="ru-RU"/>
        </a:p>
      </dgm:t>
    </dgm:pt>
    <dgm:pt modelId="{EF1352FB-EB81-49B2-8ED0-CAF2BCC1B142}">
      <dgm:prSet phldrT="[Текст]" custT="1"/>
      <dgm:spPr/>
      <dgm:t>
        <a:bodyPr/>
        <a:lstStyle/>
        <a:p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2 </a:t>
          </a:r>
        </a:p>
        <a:p>
          <a:pPr algn="ctr"/>
          <a:endParaRPr lang="ru-RU" sz="18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2</a:t>
          </a:r>
        </a:p>
        <a:p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квартал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A77198E-7CFD-4F22-86E0-7CBD076A2F10}" type="sibTrans" cxnId="{60447762-E431-4E7A-9A0B-8A5A033B12B7}">
      <dgm:prSet/>
      <dgm:spPr/>
      <dgm:t>
        <a:bodyPr/>
        <a:lstStyle/>
        <a:p>
          <a:endParaRPr lang="ru-RU"/>
        </a:p>
      </dgm:t>
    </dgm:pt>
    <dgm:pt modelId="{7C6D2CF6-DB82-43AC-8595-759F2FA1933C}" type="parTrans" cxnId="{60447762-E431-4E7A-9A0B-8A5A033B12B7}">
      <dgm:prSet/>
      <dgm:spPr/>
      <dgm:t>
        <a:bodyPr/>
        <a:lstStyle/>
        <a:p>
          <a:endParaRPr lang="ru-RU"/>
        </a:p>
      </dgm:t>
    </dgm:pt>
    <dgm:pt modelId="{6AF2EBA1-829A-4934-8A8D-5DD8EFF53B85}">
      <dgm:prSet/>
      <dgm:spPr/>
      <dgm:t>
        <a:bodyPr/>
        <a:lstStyle/>
        <a:p>
          <a:endParaRPr lang="ru-RU" dirty="0"/>
        </a:p>
      </dgm:t>
    </dgm:pt>
    <dgm:pt modelId="{4770ED1F-6F4B-49B0-9F54-58252E66D77F}" type="parTrans" cxnId="{F1C29BF6-71C5-4BFC-BA8F-1345E8724615}">
      <dgm:prSet/>
      <dgm:spPr/>
      <dgm:t>
        <a:bodyPr/>
        <a:lstStyle/>
        <a:p>
          <a:endParaRPr lang="ru-RU"/>
        </a:p>
      </dgm:t>
    </dgm:pt>
    <dgm:pt modelId="{4C7FE9B5-C0C4-4924-9488-C8E4D53F89AC}" type="sibTrans" cxnId="{F1C29BF6-71C5-4BFC-BA8F-1345E8724615}">
      <dgm:prSet/>
      <dgm:spPr/>
      <dgm:t>
        <a:bodyPr/>
        <a:lstStyle/>
        <a:p>
          <a:endParaRPr lang="ru-RU"/>
        </a:p>
      </dgm:t>
    </dgm:pt>
    <dgm:pt modelId="{9CC77561-D2EC-48CD-9E46-28FB286B2BEF}">
      <dgm:prSet phldrT="[Текст]" custT="1"/>
      <dgm:spPr/>
      <dgm:t>
        <a:bodyPr/>
        <a:lstStyle/>
        <a:p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 квартал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54397ED-77C6-42D3-9FE1-48A31B3316B5}" type="sibTrans" cxnId="{A39CD53A-B35D-43FB-A7FA-82729A4365B6}">
      <dgm:prSet/>
      <dgm:spPr/>
      <dgm:t>
        <a:bodyPr/>
        <a:lstStyle/>
        <a:p>
          <a:endParaRPr lang="ru-RU"/>
        </a:p>
      </dgm:t>
    </dgm:pt>
    <dgm:pt modelId="{3A3EA9AA-8673-4F9A-821E-FE1323A27E85}" type="parTrans" cxnId="{A39CD53A-B35D-43FB-A7FA-82729A4365B6}">
      <dgm:prSet/>
      <dgm:spPr/>
      <dgm:t>
        <a:bodyPr/>
        <a:lstStyle/>
        <a:p>
          <a:endParaRPr lang="ru-RU"/>
        </a:p>
      </dgm:t>
    </dgm:pt>
    <dgm:pt modelId="{9BC1799C-45D6-4055-A595-7F1764CF123D}" type="pres">
      <dgm:prSet presAssocID="{C8CD8F64-52EF-4D4D-AB27-65DF048F65DA}" presName="arrowDiagram" presStyleCnt="0">
        <dgm:presLayoutVars>
          <dgm:chMax val="5"/>
          <dgm:dir val="rev"/>
          <dgm:resizeHandles val="exact"/>
        </dgm:presLayoutVars>
      </dgm:prSet>
      <dgm:spPr/>
    </dgm:pt>
    <dgm:pt modelId="{B8E1286D-4AC5-42BC-BC0D-68CF6F6380B9}" type="pres">
      <dgm:prSet presAssocID="{C8CD8F64-52EF-4D4D-AB27-65DF048F65DA}" presName="arrow" presStyleLbl="bgShp" presStyleIdx="0" presStyleCnt="1" custLinFactNeighborX="569" custLinFactNeighborY="-1235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023C7B1B-FEC0-4B11-A443-04C83DCA6E1A}" type="pres">
      <dgm:prSet presAssocID="{C8CD8F64-52EF-4D4D-AB27-65DF048F65DA}" presName="arrowDiagram5" presStyleCnt="0"/>
      <dgm:spPr/>
    </dgm:pt>
    <dgm:pt modelId="{72E0F6D1-F33A-471E-8799-7E82D2353BDC}" type="pres">
      <dgm:prSet presAssocID="{9CC77561-D2EC-48CD-9E46-28FB286B2BEF}" presName="bullet5a" presStyleLbl="node1" presStyleIdx="0" presStyleCnt="5" custLinFactX="67043" custLinFactY="-46589" custLinFactNeighborX="100000" custLinFactNeighborY="-100000"/>
      <dgm:spPr/>
      <dgm:t>
        <a:bodyPr/>
        <a:lstStyle/>
        <a:p>
          <a:endParaRPr lang="ru-RU"/>
        </a:p>
      </dgm:t>
    </dgm:pt>
    <dgm:pt modelId="{512B2A44-489F-483A-B06D-F8EEF2A24331}" type="pres">
      <dgm:prSet presAssocID="{9CC77561-D2EC-48CD-9E46-28FB286B2BEF}" presName="textBox5a" presStyleLbl="revTx" presStyleIdx="0" presStyleCnt="5" custScaleX="166373" custScaleY="13133" custLinFactNeighborX="-90512" custLinFactNeighborY="38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CEC8EC-1B6F-4F30-9B7D-9E5B776D6C7D}" type="pres">
      <dgm:prSet presAssocID="{EF1352FB-EB81-49B2-8ED0-CAF2BCC1B142}" presName="bullet5b" presStyleLbl="node1" presStyleIdx="1" presStyleCnt="5" custScaleX="139464" custScaleY="139465" custLinFactNeighborX="79950" custLinFactNeighborY="-40959"/>
      <dgm:spPr/>
    </dgm:pt>
    <dgm:pt modelId="{C1E43553-2F16-46E8-83B3-3252F5920CA4}" type="pres">
      <dgm:prSet presAssocID="{EF1352FB-EB81-49B2-8ED0-CAF2BCC1B142}" presName="textBox5b" presStyleLbl="revTx" presStyleIdx="1" presStyleCnt="5" custScaleX="250365" custScaleY="18777" custLinFactNeighborX="-23019" custLinFactNeighborY="27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E47A9-C0B1-4E34-AB94-1FC3123AC902}" type="pres">
      <dgm:prSet presAssocID="{BE03360E-8E62-4B47-89DB-4D267882EC7F}" presName="bullet5c" presStyleLbl="node1" presStyleIdx="2" presStyleCnt="5" custScaleX="124498" custScaleY="124497" custLinFactNeighborX="93475" custLinFactNeighborY="-48868"/>
      <dgm:spPr/>
      <dgm:t>
        <a:bodyPr/>
        <a:lstStyle/>
        <a:p>
          <a:endParaRPr lang="ru-RU"/>
        </a:p>
      </dgm:t>
    </dgm:pt>
    <dgm:pt modelId="{B84AF014-FFA5-4EB7-934C-EC590166E4E7}" type="pres">
      <dgm:prSet presAssocID="{BE03360E-8E62-4B47-89DB-4D267882EC7F}" presName="textBox5c" presStyleLbl="revTx" presStyleIdx="2" presStyleCnt="5" custScaleX="153859" custScaleY="14333" custLinFactNeighborX="59439" custLinFactNeighborY="57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97DD3A-BDDD-4427-AB84-FCF804C65833}" type="pres">
      <dgm:prSet presAssocID="{1AED0809-E13F-4B87-9217-5BBBCCE49AEC}" presName="bullet5d" presStyleLbl="node1" presStyleIdx="3" presStyleCnt="5" custLinFactNeighborX="85216" custLinFactNeighborY="-21955"/>
      <dgm:spPr/>
      <dgm:t>
        <a:bodyPr/>
        <a:lstStyle/>
        <a:p>
          <a:endParaRPr lang="ru-RU"/>
        </a:p>
      </dgm:t>
    </dgm:pt>
    <dgm:pt modelId="{4CAA4FB4-5D8A-4DB0-8E20-3E8942D324B7}" type="pres">
      <dgm:prSet presAssocID="{1AED0809-E13F-4B87-9217-5BBBCCE49AEC}" presName="textBox5d" presStyleLbl="revTx" presStyleIdx="3" presStyleCnt="5" custLinFactNeighborX="44313" custLinFactNeighborY="-5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C44C4-14E2-4842-9EB7-9030D641FE25}" type="pres">
      <dgm:prSet presAssocID="{16ED48CC-EFD3-4471-92FF-290FCF072205}" presName="bullet5e" presStyleLbl="node1" presStyleIdx="4" presStyleCnt="5" custLinFactX="-89167" custLinFactNeighborX="-100000" custLinFactNeighborY="32104"/>
      <dgm:spPr/>
      <dgm:t>
        <a:bodyPr/>
        <a:lstStyle/>
        <a:p>
          <a:endParaRPr lang="ru-RU"/>
        </a:p>
      </dgm:t>
    </dgm:pt>
    <dgm:pt modelId="{4D78E384-EC9A-4D56-BF00-6281E4626D7F}" type="pres">
      <dgm:prSet presAssocID="{16ED48CC-EFD3-4471-92FF-290FCF072205}" presName="textBox5e" presStyleLbl="revTx" presStyleIdx="4" presStyleCnt="5" custLinFactNeighborX="-43007" custLinFactNeighborY="19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E4B9AF-FB46-4163-937C-1C2CDD428E3E}" srcId="{C8CD8F64-52EF-4D4D-AB27-65DF048F65DA}" destId="{16ED48CC-EFD3-4471-92FF-290FCF072205}" srcOrd="4" destOrd="0" parTransId="{806C925F-F82C-41DE-BE14-0624227DB1AA}" sibTransId="{648B7171-76B0-4828-9EE7-81BE4FF581B1}"/>
    <dgm:cxn modelId="{BC3A8EBA-803D-43C1-9C0D-F6E8E4B52AC8}" srcId="{C8CD8F64-52EF-4D4D-AB27-65DF048F65DA}" destId="{1AED0809-E13F-4B87-9217-5BBBCCE49AEC}" srcOrd="3" destOrd="0" parTransId="{78265ECD-7F4B-42EF-A798-42DCBEF4C94D}" sibTransId="{0DD2ECAE-953F-426D-89A2-905A5BD1C6E9}"/>
    <dgm:cxn modelId="{60447762-E431-4E7A-9A0B-8A5A033B12B7}" srcId="{C8CD8F64-52EF-4D4D-AB27-65DF048F65DA}" destId="{EF1352FB-EB81-49B2-8ED0-CAF2BCC1B142}" srcOrd="1" destOrd="0" parTransId="{7C6D2CF6-DB82-43AC-8595-759F2FA1933C}" sibTransId="{DA77198E-7CFD-4F22-86E0-7CBD076A2F10}"/>
    <dgm:cxn modelId="{07F8309E-FA05-44A0-BDD5-DE479114A0D3}" type="presOf" srcId="{EF1352FB-EB81-49B2-8ED0-CAF2BCC1B142}" destId="{C1E43553-2F16-46E8-83B3-3252F5920CA4}" srcOrd="0" destOrd="0" presId="urn:microsoft.com/office/officeart/2005/8/layout/arrow2"/>
    <dgm:cxn modelId="{93BD3FD5-E8E9-4F00-95A5-B694F3437731}" type="presOf" srcId="{6AF2EBA1-829A-4934-8A8D-5DD8EFF53B85}" destId="{4D78E384-EC9A-4D56-BF00-6281E4626D7F}" srcOrd="0" destOrd="1" presId="urn:microsoft.com/office/officeart/2005/8/layout/arrow2"/>
    <dgm:cxn modelId="{91A4BFD3-16D0-415A-B61A-3A2EC4420A30}" srcId="{C8CD8F64-52EF-4D4D-AB27-65DF048F65DA}" destId="{BE03360E-8E62-4B47-89DB-4D267882EC7F}" srcOrd="2" destOrd="0" parTransId="{D343230E-F33D-470D-A583-DD05590048D3}" sibTransId="{4FAF1803-1AB7-419C-8723-8C8ED16FB996}"/>
    <dgm:cxn modelId="{C3D96B3F-7C1F-4E78-B07E-8780761C81CB}" type="presOf" srcId="{9CC77561-D2EC-48CD-9E46-28FB286B2BEF}" destId="{512B2A44-489F-483A-B06D-F8EEF2A24331}" srcOrd="0" destOrd="0" presId="urn:microsoft.com/office/officeart/2005/8/layout/arrow2"/>
    <dgm:cxn modelId="{A39CD53A-B35D-43FB-A7FA-82729A4365B6}" srcId="{C8CD8F64-52EF-4D4D-AB27-65DF048F65DA}" destId="{9CC77561-D2EC-48CD-9E46-28FB286B2BEF}" srcOrd="0" destOrd="0" parTransId="{3A3EA9AA-8673-4F9A-821E-FE1323A27E85}" sibTransId="{D54397ED-77C6-42D3-9FE1-48A31B3316B5}"/>
    <dgm:cxn modelId="{41DF1CE5-1167-45B8-A006-EEF52AC776D6}" type="presOf" srcId="{C8CD8F64-52EF-4D4D-AB27-65DF048F65DA}" destId="{9BC1799C-45D6-4055-A595-7F1764CF123D}" srcOrd="0" destOrd="0" presId="urn:microsoft.com/office/officeart/2005/8/layout/arrow2"/>
    <dgm:cxn modelId="{B9ED09EB-D950-4C6A-A47A-BF44E0583338}" type="presOf" srcId="{16ED48CC-EFD3-4471-92FF-290FCF072205}" destId="{4D78E384-EC9A-4D56-BF00-6281E4626D7F}" srcOrd="0" destOrd="0" presId="urn:microsoft.com/office/officeart/2005/8/layout/arrow2"/>
    <dgm:cxn modelId="{F1C29BF6-71C5-4BFC-BA8F-1345E8724615}" srcId="{16ED48CC-EFD3-4471-92FF-290FCF072205}" destId="{6AF2EBA1-829A-4934-8A8D-5DD8EFF53B85}" srcOrd="0" destOrd="0" parTransId="{4770ED1F-6F4B-49B0-9F54-58252E66D77F}" sibTransId="{4C7FE9B5-C0C4-4924-9488-C8E4D53F89AC}"/>
    <dgm:cxn modelId="{17FAF9E7-1B6B-43EB-B40D-4A7D2BC7CA54}" type="presOf" srcId="{1AED0809-E13F-4B87-9217-5BBBCCE49AEC}" destId="{4CAA4FB4-5D8A-4DB0-8E20-3E8942D324B7}" srcOrd="0" destOrd="0" presId="urn:microsoft.com/office/officeart/2005/8/layout/arrow2"/>
    <dgm:cxn modelId="{BAF8CD80-1826-4B50-BF9E-F4AE9611F62C}" type="presOf" srcId="{BE03360E-8E62-4B47-89DB-4D267882EC7F}" destId="{B84AF014-FFA5-4EB7-934C-EC590166E4E7}" srcOrd="0" destOrd="0" presId="urn:microsoft.com/office/officeart/2005/8/layout/arrow2"/>
    <dgm:cxn modelId="{F9DF4B5C-D1FB-4BC8-BEAC-157B6D303E77}" type="presParOf" srcId="{9BC1799C-45D6-4055-A595-7F1764CF123D}" destId="{B8E1286D-4AC5-42BC-BC0D-68CF6F6380B9}" srcOrd="0" destOrd="0" presId="urn:microsoft.com/office/officeart/2005/8/layout/arrow2"/>
    <dgm:cxn modelId="{EDA93AA1-522D-4DF6-81A0-68188C1C1D36}" type="presParOf" srcId="{9BC1799C-45D6-4055-A595-7F1764CF123D}" destId="{023C7B1B-FEC0-4B11-A443-04C83DCA6E1A}" srcOrd="1" destOrd="0" presId="urn:microsoft.com/office/officeart/2005/8/layout/arrow2"/>
    <dgm:cxn modelId="{A62AF91B-251A-49F4-BFE1-CCF36BB9F7DE}" type="presParOf" srcId="{023C7B1B-FEC0-4B11-A443-04C83DCA6E1A}" destId="{72E0F6D1-F33A-471E-8799-7E82D2353BDC}" srcOrd="0" destOrd="0" presId="urn:microsoft.com/office/officeart/2005/8/layout/arrow2"/>
    <dgm:cxn modelId="{CC4F6713-AD95-42AC-BDF3-12861241093C}" type="presParOf" srcId="{023C7B1B-FEC0-4B11-A443-04C83DCA6E1A}" destId="{512B2A44-489F-483A-B06D-F8EEF2A24331}" srcOrd="1" destOrd="0" presId="urn:microsoft.com/office/officeart/2005/8/layout/arrow2"/>
    <dgm:cxn modelId="{46E849EC-10FF-4978-96AC-16903A22FD68}" type="presParOf" srcId="{023C7B1B-FEC0-4B11-A443-04C83DCA6E1A}" destId="{3ACEC8EC-1B6F-4F30-9B7D-9E5B776D6C7D}" srcOrd="2" destOrd="0" presId="urn:microsoft.com/office/officeart/2005/8/layout/arrow2"/>
    <dgm:cxn modelId="{B798D743-3FEE-4E1B-8E8C-C033B8A41173}" type="presParOf" srcId="{023C7B1B-FEC0-4B11-A443-04C83DCA6E1A}" destId="{C1E43553-2F16-46E8-83B3-3252F5920CA4}" srcOrd="3" destOrd="0" presId="urn:microsoft.com/office/officeart/2005/8/layout/arrow2"/>
    <dgm:cxn modelId="{75B1FB9A-0116-45B0-9497-BCE92B4241B6}" type="presParOf" srcId="{023C7B1B-FEC0-4B11-A443-04C83DCA6E1A}" destId="{6CEE47A9-C0B1-4E34-AB94-1FC3123AC902}" srcOrd="4" destOrd="0" presId="urn:microsoft.com/office/officeart/2005/8/layout/arrow2"/>
    <dgm:cxn modelId="{243B40BB-6988-4035-88B2-A3860DCB089D}" type="presParOf" srcId="{023C7B1B-FEC0-4B11-A443-04C83DCA6E1A}" destId="{B84AF014-FFA5-4EB7-934C-EC590166E4E7}" srcOrd="5" destOrd="0" presId="urn:microsoft.com/office/officeart/2005/8/layout/arrow2"/>
    <dgm:cxn modelId="{4CC86483-FA74-4ADE-9E5F-2348328A5989}" type="presParOf" srcId="{023C7B1B-FEC0-4B11-A443-04C83DCA6E1A}" destId="{9197DD3A-BDDD-4427-AB84-FCF804C65833}" srcOrd="6" destOrd="0" presId="urn:microsoft.com/office/officeart/2005/8/layout/arrow2"/>
    <dgm:cxn modelId="{FA666B25-99DF-4E35-85DA-51C2854D93B2}" type="presParOf" srcId="{023C7B1B-FEC0-4B11-A443-04C83DCA6E1A}" destId="{4CAA4FB4-5D8A-4DB0-8E20-3E8942D324B7}" srcOrd="7" destOrd="0" presId="urn:microsoft.com/office/officeart/2005/8/layout/arrow2"/>
    <dgm:cxn modelId="{5D144C8D-7E78-4714-8A47-CEF41E17A674}" type="presParOf" srcId="{023C7B1B-FEC0-4B11-A443-04C83DCA6E1A}" destId="{5CCC44C4-14E2-4842-9EB7-9030D641FE25}" srcOrd="8" destOrd="0" presId="urn:microsoft.com/office/officeart/2005/8/layout/arrow2"/>
    <dgm:cxn modelId="{A2A31173-66EA-4B94-866C-F132BB1BC792}" type="presParOf" srcId="{023C7B1B-FEC0-4B11-A443-04C83DCA6E1A}" destId="{4D78E384-EC9A-4D56-BF00-6281E4626D7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04E0F-07C4-464E-B40D-CF15858810FA}">
      <dsp:nvSpPr>
        <dsp:cNvPr id="0" name=""/>
        <dsp:cNvSpPr/>
      </dsp:nvSpPr>
      <dsp:spPr>
        <a:xfrm>
          <a:off x="2744072" y="9173"/>
          <a:ext cx="2712055" cy="95603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 органов государственной власти и местного самоуправления </a:t>
          </a:r>
          <a:endParaRPr lang="ru-RU" sz="1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41243" y="149180"/>
        <a:ext cx="1917713" cy="676017"/>
      </dsp:txXfrm>
    </dsp:sp>
    <dsp:sp modelId="{4816336A-3F97-4C42-B73F-A68C2D4DD6F8}">
      <dsp:nvSpPr>
        <dsp:cNvPr id="0" name=""/>
        <dsp:cNvSpPr/>
      </dsp:nvSpPr>
      <dsp:spPr>
        <a:xfrm rot="9891559">
          <a:off x="2862827" y="792321"/>
          <a:ext cx="65980" cy="4145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2875046" y="798987"/>
        <a:ext cx="53545" cy="24871"/>
      </dsp:txXfrm>
    </dsp:sp>
    <dsp:sp modelId="{0ED90623-D91C-4DA1-9C54-63A4061686C3}">
      <dsp:nvSpPr>
        <dsp:cNvPr id="0" name=""/>
        <dsp:cNvSpPr/>
      </dsp:nvSpPr>
      <dsp:spPr>
        <a:xfrm>
          <a:off x="624660" y="521892"/>
          <a:ext cx="2257287" cy="1200597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Предоставление услуг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 МФЦ</a:t>
          </a:r>
          <a:endParaRPr lang="ru-RU" sz="16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55232" y="697715"/>
        <a:ext cx="1596143" cy="8489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04E0F-07C4-464E-B40D-CF15858810FA}">
      <dsp:nvSpPr>
        <dsp:cNvPr id="0" name=""/>
        <dsp:cNvSpPr/>
      </dsp:nvSpPr>
      <dsp:spPr>
        <a:xfrm>
          <a:off x="3438549" y="1188502"/>
          <a:ext cx="2546471" cy="1338314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Улучшение инвестиционной привлекательности Новосибирской области</a:t>
          </a:r>
          <a:endParaRPr lang="ru-RU" sz="1200" b="1" kern="1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11471" y="1384494"/>
        <a:ext cx="1800627" cy="946330"/>
      </dsp:txXfrm>
    </dsp:sp>
    <dsp:sp modelId="{5F24407B-AD30-444E-94C7-22718F816E43}">
      <dsp:nvSpPr>
        <dsp:cNvPr id="0" name=""/>
        <dsp:cNvSpPr/>
      </dsp:nvSpPr>
      <dsp:spPr>
        <a:xfrm rot="5462365">
          <a:off x="4719133" y="1023203"/>
          <a:ext cx="9275" cy="34763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4720549" y="1091338"/>
        <a:ext cx="6493" cy="208580"/>
      </dsp:txXfrm>
    </dsp:sp>
    <dsp:sp modelId="{4B910D01-EEF0-4B7C-8970-7F3524B022BF}">
      <dsp:nvSpPr>
        <dsp:cNvPr id="0" name=""/>
        <dsp:cNvSpPr/>
      </dsp:nvSpPr>
      <dsp:spPr>
        <a:xfrm>
          <a:off x="2671709" y="152"/>
          <a:ext cx="4125674" cy="1205886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Снижение административных барьеров: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сокращение времени оказания государственной услуги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- сокращение финансовых затрат </a:t>
          </a:r>
          <a:r>
            <a:rPr lang="ru-RU" sz="16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16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75900" y="176750"/>
        <a:ext cx="2917292" cy="852690"/>
      </dsp:txXfrm>
    </dsp:sp>
    <dsp:sp modelId="{4816336A-3F97-4C42-B73F-A68C2D4DD6F8}">
      <dsp:nvSpPr>
        <dsp:cNvPr id="0" name=""/>
        <dsp:cNvSpPr/>
      </dsp:nvSpPr>
      <dsp:spPr>
        <a:xfrm rot="627007">
          <a:off x="6045509" y="2096909"/>
          <a:ext cx="89059" cy="29906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>
        <a:off x="6045583" y="2102076"/>
        <a:ext cx="80087" cy="17944"/>
      </dsp:txXfrm>
    </dsp:sp>
    <dsp:sp modelId="{0ED90623-D91C-4DA1-9C54-63A4061686C3}">
      <dsp:nvSpPr>
        <dsp:cNvPr id="0" name=""/>
        <dsp:cNvSpPr/>
      </dsp:nvSpPr>
      <dsp:spPr>
        <a:xfrm>
          <a:off x="6228189" y="1692187"/>
          <a:ext cx="2188409" cy="129394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Повышение защищенности имущественных прав юридических лиц      и граждан</a:t>
          </a:r>
          <a:endParaRPr lang="ru-RU" sz="1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48674" y="1881680"/>
        <a:ext cx="1547439" cy="914954"/>
      </dsp:txXfrm>
    </dsp:sp>
    <dsp:sp modelId="{3FC955B9-C6E6-45A3-ABC0-4403BF2F44A0}">
      <dsp:nvSpPr>
        <dsp:cNvPr id="0" name=""/>
        <dsp:cNvSpPr/>
      </dsp:nvSpPr>
      <dsp:spPr>
        <a:xfrm rot="20735893">
          <a:off x="5865381" y="1384417"/>
          <a:ext cx="24882" cy="347632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>
        <a:off x="5865498" y="1454871"/>
        <a:ext cx="17417" cy="208580"/>
      </dsp:txXfrm>
    </dsp:sp>
    <dsp:sp modelId="{532B04C5-E555-4FA8-AEFD-A7F481905457}">
      <dsp:nvSpPr>
        <dsp:cNvPr id="0" name=""/>
        <dsp:cNvSpPr/>
      </dsp:nvSpPr>
      <dsp:spPr>
        <a:xfrm>
          <a:off x="5815335" y="702261"/>
          <a:ext cx="2061963" cy="1214546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Достоверный Единый государственный реестр недвижимости</a:t>
          </a:r>
        </a:p>
      </dsp:txBody>
      <dsp:txXfrm>
        <a:off x="6117302" y="880127"/>
        <a:ext cx="1458029" cy="858814"/>
      </dsp:txXfrm>
    </dsp:sp>
    <dsp:sp modelId="{D3DB1102-A140-4779-BBB2-3C2685F8FF68}">
      <dsp:nvSpPr>
        <dsp:cNvPr id="0" name=""/>
        <dsp:cNvSpPr/>
      </dsp:nvSpPr>
      <dsp:spPr>
        <a:xfrm rot="10268478">
          <a:off x="3378909" y="2050057"/>
          <a:ext cx="8939" cy="29288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3381575" y="2055708"/>
        <a:ext cx="6257" cy="17572"/>
      </dsp:txXfrm>
    </dsp:sp>
    <dsp:sp modelId="{B83BEC12-F2A9-4C28-91B5-66EDE543790A}">
      <dsp:nvSpPr>
        <dsp:cNvPr id="0" name=""/>
        <dsp:cNvSpPr/>
      </dsp:nvSpPr>
      <dsp:spPr>
        <a:xfrm>
          <a:off x="1007445" y="1674634"/>
          <a:ext cx="2313690" cy="1160142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Улучшение качества регистрационного процесса</a:t>
          </a:r>
          <a:endParaRPr lang="ru-RU" sz="1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46277" y="1844533"/>
        <a:ext cx="1636026" cy="820344"/>
      </dsp:txXfrm>
    </dsp:sp>
    <dsp:sp modelId="{1A114A98-73C9-44A3-8E78-1F5814401F12}">
      <dsp:nvSpPr>
        <dsp:cNvPr id="0" name=""/>
        <dsp:cNvSpPr/>
      </dsp:nvSpPr>
      <dsp:spPr>
        <a:xfrm rot="11655785" flipH="1" flipV="1">
          <a:off x="3505510" y="1523977"/>
          <a:ext cx="15813" cy="58089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3505583" y="1535011"/>
        <a:ext cx="11069" cy="34853"/>
      </dsp:txXfrm>
    </dsp:sp>
    <dsp:sp modelId="{284A28BD-4B4A-4572-95B1-92A5E1425F4F}">
      <dsp:nvSpPr>
        <dsp:cNvPr id="0" name=""/>
        <dsp:cNvSpPr/>
      </dsp:nvSpPr>
      <dsp:spPr>
        <a:xfrm>
          <a:off x="1142937" y="648240"/>
          <a:ext cx="2447457" cy="122653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Развитие    бесконтактных технологий: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СМЭВ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- электронная   регистрация</a:t>
          </a:r>
          <a:endParaRPr lang="ru-RU" sz="1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01359" y="827861"/>
        <a:ext cx="1730613" cy="867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04E0F-07C4-464E-B40D-CF15858810FA}">
      <dsp:nvSpPr>
        <dsp:cNvPr id="0" name=""/>
        <dsp:cNvSpPr/>
      </dsp:nvSpPr>
      <dsp:spPr>
        <a:xfrm>
          <a:off x="2664292" y="1088284"/>
          <a:ext cx="2396882" cy="1412543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государственной власти и местного самоуправления </a:t>
          </a:r>
          <a:endParaRPr lang="ru-RU" sz="1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15307" y="1295146"/>
        <a:ext cx="1694852" cy="998819"/>
      </dsp:txXfrm>
    </dsp:sp>
    <dsp:sp modelId="{5F24407B-AD30-444E-94C7-22718F816E43}">
      <dsp:nvSpPr>
        <dsp:cNvPr id="0" name=""/>
        <dsp:cNvSpPr/>
      </dsp:nvSpPr>
      <dsp:spPr>
        <a:xfrm rot="6071010">
          <a:off x="3987052" y="948474"/>
          <a:ext cx="21220" cy="32721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3990852" y="1010793"/>
        <a:ext cx="14854" cy="196327"/>
      </dsp:txXfrm>
    </dsp:sp>
    <dsp:sp modelId="{4B910D01-EEF0-4B7C-8970-7F3524B022BF}">
      <dsp:nvSpPr>
        <dsp:cNvPr id="0" name=""/>
        <dsp:cNvSpPr/>
      </dsp:nvSpPr>
      <dsp:spPr>
        <a:xfrm>
          <a:off x="3006207" y="194"/>
          <a:ext cx="2198158" cy="1135048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ru-RU" sz="12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Наличие документов территориального планирования                               и градостроительного зонирования</a:t>
          </a:r>
          <a:r>
            <a:rPr lang="ru-RU" sz="12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12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28120" y="166418"/>
        <a:ext cx="1554332" cy="802600"/>
      </dsp:txXfrm>
    </dsp:sp>
    <dsp:sp modelId="{4816336A-3F97-4C42-B73F-A68C2D4DD6F8}">
      <dsp:nvSpPr>
        <dsp:cNvPr id="0" name=""/>
        <dsp:cNvSpPr/>
      </dsp:nvSpPr>
      <dsp:spPr>
        <a:xfrm rot="20022612">
          <a:off x="4885091" y="1255838"/>
          <a:ext cx="79303" cy="28150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>
        <a:off x="4885528" y="1263338"/>
        <a:ext cx="70858" cy="16890"/>
      </dsp:txXfrm>
    </dsp:sp>
    <dsp:sp modelId="{0ED90623-D91C-4DA1-9C54-63A4061686C3}">
      <dsp:nvSpPr>
        <dsp:cNvPr id="0" name=""/>
        <dsp:cNvSpPr/>
      </dsp:nvSpPr>
      <dsp:spPr>
        <a:xfrm>
          <a:off x="4880444" y="214288"/>
          <a:ext cx="1896902" cy="121792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2. Учет в ЕГРН земельных участков                  с установленными границами</a:t>
          </a:r>
          <a:endParaRPr lang="ru-RU" sz="1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58239" y="392650"/>
        <a:ext cx="1341312" cy="861205"/>
      </dsp:txXfrm>
    </dsp:sp>
    <dsp:sp modelId="{3FC955B9-C6E6-45A3-ABC0-4403BF2F44A0}">
      <dsp:nvSpPr>
        <dsp:cNvPr id="0" name=""/>
        <dsp:cNvSpPr/>
      </dsp:nvSpPr>
      <dsp:spPr>
        <a:xfrm rot="10966228">
          <a:off x="4949121" y="1685370"/>
          <a:ext cx="76401" cy="32721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4972028" y="1751366"/>
        <a:ext cx="53481" cy="196327"/>
      </dsp:txXfrm>
    </dsp:sp>
    <dsp:sp modelId="{532B04C5-E555-4FA8-AEFD-A7F481905457}">
      <dsp:nvSpPr>
        <dsp:cNvPr id="0" name=""/>
        <dsp:cNvSpPr/>
      </dsp:nvSpPr>
      <dsp:spPr>
        <a:xfrm>
          <a:off x="4909911" y="1320590"/>
          <a:ext cx="1940835" cy="114320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3. Внесение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 ЕГРН сведений   о границах административно-территориальных образований</a:t>
          </a:r>
          <a:endParaRPr lang="ru-RU" sz="1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94140" y="1488008"/>
        <a:ext cx="1372377" cy="808364"/>
      </dsp:txXfrm>
    </dsp:sp>
    <dsp:sp modelId="{D3DB1102-A140-4779-BBB2-3C2685F8FF68}">
      <dsp:nvSpPr>
        <dsp:cNvPr id="0" name=""/>
        <dsp:cNvSpPr/>
      </dsp:nvSpPr>
      <dsp:spPr>
        <a:xfrm rot="2277899">
          <a:off x="4643716" y="2392688"/>
          <a:ext cx="6441" cy="2756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>
        <a:off x="4643920" y="2397607"/>
        <a:ext cx="4509" cy="16541"/>
      </dsp:txXfrm>
    </dsp:sp>
    <dsp:sp modelId="{B83BEC12-F2A9-4C28-91B5-66EDE543790A}">
      <dsp:nvSpPr>
        <dsp:cNvPr id="0" name=""/>
        <dsp:cNvSpPr/>
      </dsp:nvSpPr>
      <dsp:spPr>
        <a:xfrm>
          <a:off x="4212467" y="2371120"/>
          <a:ext cx="2177775" cy="1091991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4. Срок утверждения схемы расположения земельного участка               на кадастровом плане территории</a:t>
          </a:r>
          <a:endParaRPr lang="ru-RU" sz="1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31395" y="2531038"/>
        <a:ext cx="1539919" cy="772155"/>
      </dsp:txXfrm>
    </dsp:sp>
    <dsp:sp modelId="{1A114A98-73C9-44A3-8E78-1F5814401F12}">
      <dsp:nvSpPr>
        <dsp:cNvPr id="0" name=""/>
        <dsp:cNvSpPr/>
      </dsp:nvSpPr>
      <dsp:spPr>
        <a:xfrm rot="17792776" flipH="1" flipV="1">
          <a:off x="3557907" y="2344395"/>
          <a:ext cx="32947" cy="5467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-10800000">
        <a:off x="3565058" y="2350909"/>
        <a:ext cx="23063" cy="32807"/>
      </dsp:txXfrm>
    </dsp:sp>
    <dsp:sp modelId="{284A28BD-4B4A-4572-95B1-92A5E1425F4F}">
      <dsp:nvSpPr>
        <dsp:cNvPr id="0" name=""/>
        <dsp:cNvSpPr/>
      </dsp:nvSpPr>
      <dsp:spPr>
        <a:xfrm>
          <a:off x="2196243" y="2247898"/>
          <a:ext cx="2303241" cy="115447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5. Срок присвоения адреса земельному участку и объекту недвижимости</a:t>
          </a:r>
          <a:endParaRPr lang="ru-RU" sz="12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33545" y="2416968"/>
        <a:ext cx="1628637" cy="8163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04E0F-07C4-464E-B40D-CF15858810FA}">
      <dsp:nvSpPr>
        <dsp:cNvPr id="0" name=""/>
        <dsp:cNvSpPr/>
      </dsp:nvSpPr>
      <dsp:spPr>
        <a:xfrm>
          <a:off x="4396765" y="0"/>
          <a:ext cx="2360793" cy="111129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государственной власти и местного самоуправления </a:t>
          </a:r>
          <a:endParaRPr lang="ru-RU" sz="1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42495" y="162745"/>
        <a:ext cx="1669333" cy="785800"/>
      </dsp:txXfrm>
    </dsp:sp>
    <dsp:sp modelId="{5F24407B-AD30-444E-94C7-22718F816E43}">
      <dsp:nvSpPr>
        <dsp:cNvPr id="0" name=""/>
        <dsp:cNvSpPr/>
      </dsp:nvSpPr>
      <dsp:spPr>
        <a:xfrm rot="10164785">
          <a:off x="4151004" y="559321"/>
          <a:ext cx="235138" cy="481820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4220945" y="649205"/>
        <a:ext cx="164597" cy="289092"/>
      </dsp:txXfrm>
    </dsp:sp>
    <dsp:sp modelId="{4B910D01-EEF0-4B7C-8970-7F3524B022BF}">
      <dsp:nvSpPr>
        <dsp:cNvPr id="0" name=""/>
        <dsp:cNvSpPr/>
      </dsp:nvSpPr>
      <dsp:spPr>
        <a:xfrm>
          <a:off x="969953" y="491809"/>
          <a:ext cx="3236800" cy="124493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Наличие документов территориального планирования                               и градостроительного             зонирования</a:t>
          </a:r>
          <a:r>
            <a:rPr lang="ru-RU" sz="16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16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43971" y="674126"/>
        <a:ext cx="2288764" cy="8803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04E0F-07C4-464E-B40D-CF15858810FA}">
      <dsp:nvSpPr>
        <dsp:cNvPr id="0" name=""/>
        <dsp:cNvSpPr/>
      </dsp:nvSpPr>
      <dsp:spPr>
        <a:xfrm>
          <a:off x="4486626" y="0"/>
          <a:ext cx="2233267" cy="1271283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государственной власти и местного самоуправления </a:t>
          </a:r>
          <a:endParaRPr lang="ru-RU" sz="1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13680" y="186175"/>
        <a:ext cx="1579159" cy="898933"/>
      </dsp:txXfrm>
    </dsp:sp>
    <dsp:sp modelId="{5F24407B-AD30-444E-94C7-22718F816E43}">
      <dsp:nvSpPr>
        <dsp:cNvPr id="0" name=""/>
        <dsp:cNvSpPr/>
      </dsp:nvSpPr>
      <dsp:spPr>
        <a:xfrm rot="10567802">
          <a:off x="4072570" y="488179"/>
          <a:ext cx="298553" cy="481820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4162034" y="581520"/>
        <a:ext cx="208987" cy="289092"/>
      </dsp:txXfrm>
    </dsp:sp>
    <dsp:sp modelId="{4B910D01-EEF0-4B7C-8970-7F3524B022BF}">
      <dsp:nvSpPr>
        <dsp:cNvPr id="0" name=""/>
        <dsp:cNvSpPr/>
      </dsp:nvSpPr>
      <dsp:spPr>
        <a:xfrm>
          <a:off x="720069" y="234023"/>
          <a:ext cx="3236800" cy="124493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Учет в ЕГРН                          земельных участков                              с установленными границами</a:t>
          </a:r>
          <a:endParaRPr lang="ru-RU" sz="16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94087" y="416340"/>
        <a:ext cx="2288764" cy="8803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04E0F-07C4-464E-B40D-CF15858810FA}">
      <dsp:nvSpPr>
        <dsp:cNvPr id="0" name=""/>
        <dsp:cNvSpPr/>
      </dsp:nvSpPr>
      <dsp:spPr>
        <a:xfrm>
          <a:off x="2846695" y="648092"/>
          <a:ext cx="2376549" cy="1127953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государственной власти и местного самоуправления </a:t>
          </a:r>
          <a:endParaRPr lang="ru-RU" sz="1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4733" y="813277"/>
        <a:ext cx="1680473" cy="797583"/>
      </dsp:txXfrm>
    </dsp:sp>
    <dsp:sp modelId="{5F24407B-AD30-444E-94C7-22718F816E43}">
      <dsp:nvSpPr>
        <dsp:cNvPr id="0" name=""/>
        <dsp:cNvSpPr/>
      </dsp:nvSpPr>
      <dsp:spPr>
        <a:xfrm rot="11781451">
          <a:off x="2673126" y="586815"/>
          <a:ext cx="254857" cy="525880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2748036" y="702757"/>
        <a:ext cx="178400" cy="315528"/>
      </dsp:txXfrm>
    </dsp:sp>
    <dsp:sp modelId="{4B910D01-EEF0-4B7C-8970-7F3524B022BF}">
      <dsp:nvSpPr>
        <dsp:cNvPr id="0" name=""/>
        <dsp:cNvSpPr/>
      </dsp:nvSpPr>
      <dsp:spPr>
        <a:xfrm>
          <a:off x="398438" y="0"/>
          <a:ext cx="2383274" cy="988933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Внесение в ЕГРН сведений о границах административно-территориальных образований</a:t>
          </a:r>
          <a:endParaRPr lang="ru-RU" sz="12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47460" y="144826"/>
        <a:ext cx="1685230" cy="6992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04E0F-07C4-464E-B40D-CF15858810FA}">
      <dsp:nvSpPr>
        <dsp:cNvPr id="0" name=""/>
        <dsp:cNvSpPr/>
      </dsp:nvSpPr>
      <dsp:spPr>
        <a:xfrm>
          <a:off x="4460529" y="0"/>
          <a:ext cx="2233267" cy="944354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Зона ответственности органов местного самоуправления </a:t>
          </a:r>
          <a:endParaRPr lang="ru-RU" sz="1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87583" y="138297"/>
        <a:ext cx="1579159" cy="667760"/>
      </dsp:txXfrm>
    </dsp:sp>
    <dsp:sp modelId="{5F24407B-AD30-444E-94C7-22718F816E43}">
      <dsp:nvSpPr>
        <dsp:cNvPr id="0" name=""/>
        <dsp:cNvSpPr/>
      </dsp:nvSpPr>
      <dsp:spPr>
        <a:xfrm rot="9796055">
          <a:off x="4038989" y="625092"/>
          <a:ext cx="456350" cy="481820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4172996" y="701748"/>
        <a:ext cx="319445" cy="289092"/>
      </dsp:txXfrm>
    </dsp:sp>
    <dsp:sp modelId="{4B910D01-EEF0-4B7C-8970-7F3524B022BF}">
      <dsp:nvSpPr>
        <dsp:cNvPr id="0" name=""/>
        <dsp:cNvSpPr/>
      </dsp:nvSpPr>
      <dsp:spPr>
        <a:xfrm>
          <a:off x="949001" y="754535"/>
          <a:ext cx="3236800" cy="124493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Срок присвоения адреса земельному участку                      и объекту недвижимости</a:t>
          </a:r>
          <a:endParaRPr lang="ru-RU" sz="12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23019" y="936852"/>
        <a:ext cx="2288764" cy="8803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5DE75-AC0C-4211-8DC5-DEE4A029844F}">
      <dsp:nvSpPr>
        <dsp:cNvPr id="0" name=""/>
        <dsp:cNvSpPr/>
      </dsp:nvSpPr>
      <dsp:spPr>
        <a:xfrm>
          <a:off x="675554" y="0"/>
          <a:ext cx="2204798" cy="129508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Уровень использования электронной услуги                       по постановке                                 на кадастровый учет</a:t>
          </a:r>
          <a:r>
            <a:rPr lang="ru-RU" sz="12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	</a:t>
          </a:r>
          <a:endParaRPr lang="ru-RU" sz="12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98439" y="189661"/>
        <a:ext cx="1559028" cy="9157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12614-3B19-4F20-B846-1E562BCF2904}">
      <dsp:nvSpPr>
        <dsp:cNvPr id="0" name=""/>
        <dsp:cNvSpPr/>
      </dsp:nvSpPr>
      <dsp:spPr>
        <a:xfrm>
          <a:off x="812642" y="5902"/>
          <a:ext cx="3160090" cy="451575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Цель достигнута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5868" y="19128"/>
        <a:ext cx="3133638" cy="425123"/>
      </dsp:txXfrm>
    </dsp:sp>
    <dsp:sp modelId="{77F20A19-C424-4F73-BE62-AB32BEF45E45}">
      <dsp:nvSpPr>
        <dsp:cNvPr id="0" name=""/>
        <dsp:cNvSpPr/>
      </dsp:nvSpPr>
      <dsp:spPr>
        <a:xfrm>
          <a:off x="1128651" y="457477"/>
          <a:ext cx="234566" cy="318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197"/>
              </a:lnTo>
              <a:lnTo>
                <a:pt x="234566" y="3181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79ADE-CF63-4506-866B-E228BFE82085}">
      <dsp:nvSpPr>
        <dsp:cNvPr id="0" name=""/>
        <dsp:cNvSpPr/>
      </dsp:nvSpPr>
      <dsp:spPr>
        <a:xfrm>
          <a:off x="1363217" y="579631"/>
          <a:ext cx="2594754" cy="3920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Сроки оказания услуг по ГРП: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6 дней</a:t>
          </a:r>
          <a:endParaRPr lang="ru-RU" sz="12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74701" y="591115"/>
        <a:ext cx="2571786" cy="369118"/>
      </dsp:txXfrm>
    </dsp:sp>
    <dsp:sp modelId="{9A65B7D4-9255-4841-833E-14E81F13FE2B}">
      <dsp:nvSpPr>
        <dsp:cNvPr id="0" name=""/>
        <dsp:cNvSpPr/>
      </dsp:nvSpPr>
      <dsp:spPr>
        <a:xfrm>
          <a:off x="1128651" y="457477"/>
          <a:ext cx="239503" cy="970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090"/>
              </a:lnTo>
              <a:lnTo>
                <a:pt x="239503" y="9700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85670-0352-4222-B1FB-D4954AC9CFE9}">
      <dsp:nvSpPr>
        <dsp:cNvPr id="0" name=""/>
        <dsp:cNvSpPr/>
      </dsp:nvSpPr>
      <dsp:spPr>
        <a:xfrm>
          <a:off x="1368155" y="1063037"/>
          <a:ext cx="2606455" cy="7290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Доступность подачи заявлений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i="1" kern="1200" dirty="0" smtClean="0">
              <a:latin typeface="Times New Roman" pitchFamily="18" charset="0"/>
              <a:cs typeface="Times New Roman" pitchFamily="18" charset="0"/>
            </a:rPr>
            <a:t>в день на 1 окно: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   </a:t>
          </a: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10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заявлений в МФЦ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15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заявлений в КП	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89508" y="1084390"/>
        <a:ext cx="2563749" cy="686354"/>
      </dsp:txXfrm>
    </dsp:sp>
    <dsp:sp modelId="{4025A6BC-C29A-4FB4-9010-752A695A9F8D}">
      <dsp:nvSpPr>
        <dsp:cNvPr id="0" name=""/>
        <dsp:cNvSpPr/>
      </dsp:nvSpPr>
      <dsp:spPr>
        <a:xfrm>
          <a:off x="1128651" y="457477"/>
          <a:ext cx="239503" cy="1639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074"/>
              </a:lnTo>
              <a:lnTo>
                <a:pt x="239503" y="1639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3EAED-4633-408E-A620-17B14EDF8CC5}">
      <dsp:nvSpPr>
        <dsp:cNvPr id="0" name=""/>
        <dsp:cNvSpPr/>
      </dsp:nvSpPr>
      <dsp:spPr>
        <a:xfrm>
          <a:off x="1368155" y="1855125"/>
          <a:ext cx="3065366" cy="482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Доля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госуслуг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, предоставляемых в МФЦ: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92%</a:t>
          </a:r>
          <a:endParaRPr lang="ru-RU" sz="12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82297" y="1869267"/>
        <a:ext cx="3037082" cy="454568"/>
      </dsp:txXfrm>
    </dsp:sp>
    <dsp:sp modelId="{2D2CF8A1-84CA-421B-B514-5FF1758C2F60}">
      <dsp:nvSpPr>
        <dsp:cNvPr id="0" name=""/>
        <dsp:cNvSpPr/>
      </dsp:nvSpPr>
      <dsp:spPr>
        <a:xfrm>
          <a:off x="1128651" y="457477"/>
          <a:ext cx="239503" cy="2257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741"/>
              </a:lnTo>
              <a:lnTo>
                <a:pt x="239503" y="22577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CAECA-A79A-4B6E-A5B1-F8E56A020A24}">
      <dsp:nvSpPr>
        <dsp:cNvPr id="0" name=""/>
        <dsp:cNvSpPr/>
      </dsp:nvSpPr>
      <dsp:spPr>
        <a:xfrm>
          <a:off x="1368155" y="2431191"/>
          <a:ext cx="3095128" cy="568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Межведомственное взаимодействие посредством СМЭВ: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8 видов сведений</a:t>
          </a:r>
          <a:endParaRPr lang="ru-RU" sz="12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84793" y="2447829"/>
        <a:ext cx="3061852" cy="534778"/>
      </dsp:txXfrm>
    </dsp:sp>
    <dsp:sp modelId="{FC80D157-85EF-401E-9F17-2E8F7BB30947}">
      <dsp:nvSpPr>
        <dsp:cNvPr id="0" name=""/>
        <dsp:cNvSpPr/>
      </dsp:nvSpPr>
      <dsp:spPr>
        <a:xfrm>
          <a:off x="1128651" y="457477"/>
          <a:ext cx="239503" cy="3010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0935"/>
              </a:lnTo>
              <a:lnTo>
                <a:pt x="239503" y="3010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91DA5-635C-405E-9042-40D3E18152F0}">
      <dsp:nvSpPr>
        <dsp:cNvPr id="0" name=""/>
        <dsp:cNvSpPr/>
      </dsp:nvSpPr>
      <dsp:spPr>
        <a:xfrm>
          <a:off x="1368155" y="3151271"/>
          <a:ext cx="2968913" cy="6342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Качество регистрационного процесса: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1,8% решений о приостановлении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0,2% решений об отказе</a:t>
          </a:r>
          <a:endParaRPr lang="ru-RU" sz="12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86733" y="3169849"/>
        <a:ext cx="2931757" cy="597127"/>
      </dsp:txXfrm>
    </dsp:sp>
    <dsp:sp modelId="{E989D4CB-B4B1-420B-9E40-FF80090FB3ED}">
      <dsp:nvSpPr>
        <dsp:cNvPr id="0" name=""/>
        <dsp:cNvSpPr/>
      </dsp:nvSpPr>
      <dsp:spPr>
        <a:xfrm>
          <a:off x="1128651" y="457477"/>
          <a:ext cx="239503" cy="3763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3008"/>
              </a:lnTo>
              <a:lnTo>
                <a:pt x="239503" y="37630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1B1B1-B8F2-480A-B683-EFEC67387A77}">
      <dsp:nvSpPr>
        <dsp:cNvPr id="0" name=""/>
        <dsp:cNvSpPr/>
      </dsp:nvSpPr>
      <dsp:spPr>
        <a:xfrm>
          <a:off x="1368155" y="3871350"/>
          <a:ext cx="2997654" cy="698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Внесение в ЕГРН сведений о границах: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-муниципальных образований – 100%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населенных пунктов –51%</a:t>
          </a:r>
          <a:endParaRPr lang="ru-RU" sz="12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88607" y="3891802"/>
        <a:ext cx="2956750" cy="657367"/>
      </dsp:txXfrm>
    </dsp:sp>
    <dsp:sp modelId="{0F7CF001-F9FE-4453-B516-6FF70368B534}">
      <dsp:nvSpPr>
        <dsp:cNvPr id="0" name=""/>
        <dsp:cNvSpPr/>
      </dsp:nvSpPr>
      <dsp:spPr>
        <a:xfrm>
          <a:off x="4269898" y="0"/>
          <a:ext cx="2656595" cy="468578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Цель не достигнута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83622" y="13724"/>
        <a:ext cx="2629147" cy="441130"/>
      </dsp:txXfrm>
    </dsp:sp>
    <dsp:sp modelId="{0EA790EB-B530-4DFF-BB47-11EB3620C30B}">
      <dsp:nvSpPr>
        <dsp:cNvPr id="0" name=""/>
        <dsp:cNvSpPr/>
      </dsp:nvSpPr>
      <dsp:spPr>
        <a:xfrm>
          <a:off x="4535557" y="468578"/>
          <a:ext cx="134978" cy="529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936"/>
              </a:lnTo>
              <a:lnTo>
                <a:pt x="134978" y="529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08699-BBD6-4F26-9C95-450BFC4AEFF4}">
      <dsp:nvSpPr>
        <dsp:cNvPr id="0" name=""/>
        <dsp:cNvSpPr/>
      </dsp:nvSpPr>
      <dsp:spPr>
        <a:xfrm>
          <a:off x="4670536" y="589307"/>
          <a:ext cx="3128100" cy="81841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Доля государственных услуг,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оказываемых через Интернет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rPr>
            <a:t>Электронный прием ГКУ– 38%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Цель – 45%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6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94507" y="613278"/>
        <a:ext cx="3080158" cy="770473"/>
      </dsp:txXfrm>
    </dsp:sp>
    <dsp:sp modelId="{A16E2002-A317-4956-93DB-91360B5B6B07}">
      <dsp:nvSpPr>
        <dsp:cNvPr id="0" name=""/>
        <dsp:cNvSpPr/>
      </dsp:nvSpPr>
      <dsp:spPr>
        <a:xfrm>
          <a:off x="4535557" y="468578"/>
          <a:ext cx="194262" cy="1514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581"/>
              </a:lnTo>
              <a:lnTo>
                <a:pt x="194262" y="1514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C928F-31DF-4E51-9147-3DB6A1F0B095}">
      <dsp:nvSpPr>
        <dsp:cNvPr id="0" name=""/>
        <dsp:cNvSpPr/>
      </dsp:nvSpPr>
      <dsp:spPr>
        <a:xfrm>
          <a:off x="4729820" y="1608047"/>
          <a:ext cx="2759256" cy="75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Межведомственное взаимодействие посредством СМЭВ: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rPr>
            <a:t>полученные  ответы – 49%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Цель – 50%</a:t>
          </a:r>
        </a:p>
      </dsp:txBody>
      <dsp:txXfrm>
        <a:off x="4751793" y="1630020"/>
        <a:ext cx="2715310" cy="706279"/>
      </dsp:txXfrm>
    </dsp:sp>
    <dsp:sp modelId="{3421C001-F0E4-44C9-83CA-BF3140CC1EC0}">
      <dsp:nvSpPr>
        <dsp:cNvPr id="0" name=""/>
        <dsp:cNvSpPr/>
      </dsp:nvSpPr>
      <dsp:spPr>
        <a:xfrm>
          <a:off x="4535557" y="468578"/>
          <a:ext cx="194262" cy="2557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7683"/>
              </a:lnTo>
              <a:lnTo>
                <a:pt x="194262" y="25576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3EBB9-5092-44BE-850B-123E25CF9331}">
      <dsp:nvSpPr>
        <dsp:cNvPr id="0" name=""/>
        <dsp:cNvSpPr/>
      </dsp:nvSpPr>
      <dsp:spPr>
        <a:xfrm>
          <a:off x="4729820" y="2556603"/>
          <a:ext cx="2792871" cy="939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Внесение в ЕГРН сведений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 границе между Новосибирской областью и соседними субъектами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rPr>
            <a:t>внесено – 0%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Цель – 25% </a:t>
          </a:r>
          <a:endParaRPr lang="ru-RU" sz="12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57332" y="2584115"/>
        <a:ext cx="2737847" cy="884293"/>
      </dsp:txXfrm>
    </dsp:sp>
    <dsp:sp modelId="{B08460C8-0249-4C1F-9F04-E520D84231D0}">
      <dsp:nvSpPr>
        <dsp:cNvPr id="0" name=""/>
        <dsp:cNvSpPr/>
      </dsp:nvSpPr>
      <dsp:spPr>
        <a:xfrm>
          <a:off x="4535557" y="468578"/>
          <a:ext cx="194262" cy="3693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3600"/>
              </a:lnTo>
              <a:lnTo>
                <a:pt x="194262" y="3693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7FCF5-1FB6-4DCE-9568-6DF4A77E4E41}">
      <dsp:nvSpPr>
        <dsp:cNvPr id="0" name=""/>
        <dsp:cNvSpPr/>
      </dsp:nvSpPr>
      <dsp:spPr>
        <a:xfrm>
          <a:off x="4729820" y="3722764"/>
          <a:ext cx="3038957" cy="87882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Доля муниципальных образований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с утвержденными генеральными планами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и правилами землепользования и застройки: </a:t>
          </a:r>
          <a:r>
            <a:rPr lang="ru-RU" sz="1200" kern="12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rPr>
            <a:t>99,5%</a:t>
          </a:r>
          <a:endParaRPr lang="ru-RU" sz="1200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Цель – 100%</a:t>
          </a:r>
        </a:p>
      </dsp:txBody>
      <dsp:txXfrm>
        <a:off x="4755560" y="3748504"/>
        <a:ext cx="2987477" cy="8273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E1286D-4AC5-42BC-BC0D-68CF6F6380B9}">
      <dsp:nvSpPr>
        <dsp:cNvPr id="0" name=""/>
        <dsp:cNvSpPr/>
      </dsp:nvSpPr>
      <dsp:spPr>
        <a:xfrm>
          <a:off x="1718571" y="0"/>
          <a:ext cx="5011756" cy="3132347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E0F6D1-F33A-471E-8799-7E82D2353BDC}">
      <dsp:nvSpPr>
        <dsp:cNvPr id="0" name=""/>
        <dsp:cNvSpPr/>
      </dsp:nvSpPr>
      <dsp:spPr>
        <a:xfrm>
          <a:off x="2376264" y="2160240"/>
          <a:ext cx="115270" cy="11527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2B2A44-489F-483A-B06D-F8EEF2A24331}">
      <dsp:nvSpPr>
        <dsp:cNvPr id="0" name=""/>
        <dsp:cNvSpPr/>
      </dsp:nvSpPr>
      <dsp:spPr>
        <a:xfrm>
          <a:off x="1008113" y="1962216"/>
          <a:ext cx="917203" cy="313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1079" bIns="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1 квартал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8113" y="1962216"/>
        <a:ext cx="917203" cy="313464"/>
      </dsp:txXfrm>
    </dsp:sp>
    <dsp:sp modelId="{3ACEC8EC-1B6F-4F30-9B7D-9E5B776D6C7D}">
      <dsp:nvSpPr>
        <dsp:cNvPr id="0" name=""/>
        <dsp:cNvSpPr/>
      </dsp:nvSpPr>
      <dsp:spPr>
        <a:xfrm>
          <a:off x="2916324" y="1620180"/>
          <a:ext cx="251625" cy="2516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E43553-2F16-46E8-83B3-3252F5920CA4}">
      <dsp:nvSpPr>
        <dsp:cNvPr id="0" name=""/>
        <dsp:cNvSpPr/>
      </dsp:nvSpPr>
      <dsp:spPr>
        <a:xfrm>
          <a:off x="1596616" y="1242141"/>
          <a:ext cx="1643746" cy="341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5603" bIns="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2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2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квартал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96616" y="1242141"/>
        <a:ext cx="1643746" cy="341721"/>
      </dsp:txXfrm>
    </dsp:sp>
    <dsp:sp modelId="{6CEE47A9-C0B1-4E34-AB94-1FC3123AC902}">
      <dsp:nvSpPr>
        <dsp:cNvPr id="0" name=""/>
        <dsp:cNvSpPr/>
      </dsp:nvSpPr>
      <dsp:spPr>
        <a:xfrm>
          <a:off x="3804958" y="1104661"/>
          <a:ext cx="299497" cy="2994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4AF014-FFA5-4EB7-934C-EC590166E4E7}">
      <dsp:nvSpPr>
        <dsp:cNvPr id="0" name=""/>
        <dsp:cNvSpPr/>
      </dsp:nvSpPr>
      <dsp:spPr>
        <a:xfrm>
          <a:off x="3168351" y="666070"/>
          <a:ext cx="1280032" cy="196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470" bIns="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3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квартал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8351" y="666070"/>
        <a:ext cx="1280032" cy="196644"/>
      </dsp:txXfrm>
    </dsp:sp>
    <dsp:sp modelId="{9197DD3A-BDDD-4427-AB84-FCF804C65833}">
      <dsp:nvSpPr>
        <dsp:cNvPr id="0" name=""/>
        <dsp:cNvSpPr/>
      </dsp:nvSpPr>
      <dsp:spPr>
        <a:xfrm>
          <a:off x="4806535" y="810089"/>
          <a:ext cx="310728" cy="3107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AA4FB4-5D8A-4DB0-8E20-3E8942D324B7}">
      <dsp:nvSpPr>
        <dsp:cNvPr id="0" name=""/>
        <dsp:cNvSpPr/>
      </dsp:nvSpPr>
      <dsp:spPr>
        <a:xfrm>
          <a:off x="4158466" y="0"/>
          <a:ext cx="967269" cy="1033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64649" bIns="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4158466" y="0"/>
        <a:ext cx="967269" cy="1033674"/>
      </dsp:txXfrm>
    </dsp:sp>
    <dsp:sp modelId="{5CCC44C4-14E2-4842-9EB7-9030D641FE25}">
      <dsp:nvSpPr>
        <dsp:cNvPr id="0" name=""/>
        <dsp:cNvSpPr/>
      </dsp:nvSpPr>
      <dsp:spPr>
        <a:xfrm>
          <a:off x="4752529" y="756084"/>
          <a:ext cx="395928" cy="3959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78E384-EC9A-4D56-BF00-6281E4626D7F}">
      <dsp:nvSpPr>
        <dsp:cNvPr id="0" name=""/>
        <dsp:cNvSpPr/>
      </dsp:nvSpPr>
      <dsp:spPr>
        <a:xfrm>
          <a:off x="4266027" y="162022"/>
          <a:ext cx="1002351" cy="826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09794" bIns="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 dirty="0"/>
        </a:p>
      </dsp:txBody>
      <dsp:txXfrm>
        <a:off x="4266027" y="162022"/>
        <a:ext cx="1002351" cy="826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BBD6D58-36AB-41E3-91C9-24DBF7A47EFD}" type="datetimeFigureOut">
              <a:rPr lang="ru-RU"/>
              <a:pPr>
                <a:defRPr/>
              </a:pPr>
              <a:t>14.02.2018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D97507-E66D-4641-9249-7BEA20A51E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83594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00" tIns="45699" rIns="91400" bIns="45699" rtlCol="0"/>
          <a:lstStyle>
            <a:lvl1pPr algn="l"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00" tIns="45699" rIns="91400" bIns="45699" rtlCol="0"/>
          <a:lstStyle>
            <a:lvl1pPr algn="r"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FA3556-FC89-41EF-9F81-0237D79BB8C3}" type="datetimeFigureOut">
              <a:rPr lang="ru-RU"/>
              <a:pPr>
                <a:defRPr/>
              </a:pPr>
              <a:t>14.02.2018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699" rIns="91400" bIns="4569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38775" cy="4468812"/>
          </a:xfrm>
          <a:prstGeom prst="rect">
            <a:avLst/>
          </a:prstGeom>
        </p:spPr>
        <p:txBody>
          <a:bodyPr vert="horz" lIns="91400" tIns="45699" rIns="91400" bIns="45699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00" tIns="45699" rIns="91400" bIns="45699" rtlCol="0" anchor="b"/>
          <a:lstStyle>
            <a:lvl1pPr algn="l" eaLnBrk="1" hangingPunct="1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00" tIns="45699" rIns="91400" bIns="4569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DD5A8C-9CB4-4B5F-9085-9332B3C49A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57476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DD5A8C-9CB4-4B5F-9085-9332B3C49AE8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DD5A8C-9CB4-4B5F-9085-9332B3C49AE8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DD5A8C-9CB4-4B5F-9085-9332B3C49AE8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DD5A8C-9CB4-4B5F-9085-9332B3C49AE8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DD5A8C-9CB4-4B5F-9085-9332B3C49AE8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E047E-F6F1-4820-BD69-209341162C50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D4679-E8B4-4AB9-B80F-A8E997353F0A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B1419-5424-4474-9645-529FCD4C756A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CBD3C-BB99-4C03-8D50-61E3E6AB0A08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F0679-DA7F-49CE-8D52-3ADDCBEE00DC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AA9C8-3816-49F2-9EE3-858BED465E8F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9EEC-1886-42BD-BE29-F6B4A6B2B42F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05F56-C07A-4728-8C65-1C75C682AF15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A5147-35E7-44E0-83BB-88402B6E9AD2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82A63-234D-4FC0-8BD4-DE447C624CD9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A53AC-3598-4F95-85D7-42C2622028F0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CB98-2A3D-4113-AB8A-E583D5EB981C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50E52-0395-4D54-A67C-498F3A2D7993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F5025-17EE-482D-9609-AE9DA91E1C78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B5282-253E-4D7F-8A83-3076E13B8DE7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F825D-9C0D-4D67-B4B7-CB65F834D49E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7B42B-5C11-4A05-98F5-5C46C2C8C939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C762-DF04-410D-BDE7-ED34165D0573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792BA-27F2-4F35-9324-C1BEDE15FBA5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0CBE6-E71D-4F5A-860E-48D6FADAF132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6DBB8-1AB1-4FC2-8094-8F44CCDAC426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EA04-159B-4400-8FFE-CAA7846D9651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678E2-9C2F-4D08-B992-40F4E76FECAA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0F0FD-D404-4604-A5F1-745F11142E9C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E8A22-3382-4897-A909-E17B94254C50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CFAC-9E6C-474E-BAE4-54E97D39259B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uk-UA" alt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uk-UA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3C5891-0971-4B74-9D16-C0F7063468B8}" type="datetime1">
              <a:rPr lang="uk-UA" smtClean="0"/>
              <a:pPr>
                <a:defRPr/>
              </a:pPr>
              <a:t>14.02.2018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D7EDDAA-68FF-4F59-820F-D97730FDCC0F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0" r:id="rId1"/>
    <p:sldLayoutId id="2147484531" r:id="rId2"/>
    <p:sldLayoutId id="2147484532" r:id="rId3"/>
    <p:sldLayoutId id="2147484533" r:id="rId4"/>
    <p:sldLayoutId id="2147484534" r:id="rId5"/>
    <p:sldLayoutId id="2147484535" r:id="rId6"/>
    <p:sldLayoutId id="2147484536" r:id="rId7"/>
    <p:sldLayoutId id="2147484537" r:id="rId8"/>
    <p:sldLayoutId id="2147484538" r:id="rId9"/>
    <p:sldLayoutId id="2147484539" r:id="rId10"/>
    <p:sldLayoutId id="2147484540" r:id="rId11"/>
    <p:sldLayoutId id="2147484541" r:id="rId12"/>
    <p:sldLayoutId id="2147484542" r:id="rId13"/>
  </p:sldLayoutIdLst>
  <p:transition>
    <p:blinds dir="vert"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subTitle" idx="1"/>
          </p:nvPr>
        </p:nvSpPr>
        <p:spPr>
          <a:xfrm>
            <a:off x="2195736" y="790575"/>
            <a:ext cx="6618064" cy="59304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uk-UA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Росреестра по </a:t>
            </a:r>
            <a:r>
              <a:rPr lang="uk-UA" alt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Новосибирской</a:t>
            </a:r>
            <a:r>
              <a:rPr lang="uk-UA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r>
              <a:rPr lang="uk-UA" altLang="ru-RU" sz="2000" b="1" dirty="0" smtClean="0">
                <a:solidFill>
                  <a:schemeClr val="tx2"/>
                </a:solidFill>
                <a:latin typeface="Segoe UI Semibold"/>
              </a:rPr>
              <a:t/>
            </a:r>
            <a:br>
              <a:rPr lang="uk-UA" altLang="ru-RU" sz="2000" b="1" dirty="0" smtClean="0">
                <a:solidFill>
                  <a:schemeClr val="tx2"/>
                </a:solidFill>
                <a:latin typeface="Segoe UI Semibold"/>
              </a:rPr>
            </a:br>
            <a:endParaRPr lang="ru-RU" altLang="ru-RU" sz="2000" b="1" dirty="0" smtClean="0">
              <a:solidFill>
                <a:schemeClr val="tx2"/>
              </a:solidFill>
              <a:latin typeface="Segoe UI Semibold"/>
            </a:endParaRPr>
          </a:p>
        </p:txBody>
      </p:sp>
      <p:pic>
        <p:nvPicPr>
          <p:cNvPr id="4101" name="Picture 7" descr="Картинки по запросу росреест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15666"/>
            <a:ext cx="3347864" cy="239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/>
          </p:cNvSpPr>
          <p:nvPr/>
        </p:nvSpPr>
        <p:spPr bwMode="auto">
          <a:xfrm>
            <a:off x="2627785" y="1221600"/>
            <a:ext cx="6329461" cy="27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 результатах </a:t>
            </a: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внедрения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целевых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моделей: 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регистрация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собственности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постановка на </a:t>
            </a: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кадастровый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учет</a:t>
            </a:r>
            <a:endParaRPr lang="uk-UA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земельных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участков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объектов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недвижимого </a:t>
            </a:r>
            <a:r>
              <a:rPr lang="uk-UA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имущества</a:t>
            </a:r>
            <a:endParaRPr lang="uk-UA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27585" y="411510"/>
            <a:ext cx="924229" cy="693172"/>
          </a:xfrm>
          <a:prstGeom prst="ellipse">
            <a:avLst/>
          </a:prstGeom>
          <a:blipFill rotWithShape="0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367903"/>
          </a:xfrm>
        </p:spPr>
        <p:txBody>
          <a:bodyPr/>
          <a:lstStyle/>
          <a:p>
            <a:r>
              <a:rPr lang="ru-RU" alt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ВНЕДРЕНИЯ ЦЕЛЕВЫХ МОДЕЛЕЙ в 2017</a:t>
            </a:r>
            <a:endParaRPr lang="ru-RU" alt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512" y="428592"/>
          <a:ext cx="8568952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4CB98-2A3D-4113-AB8A-E583D5EB981C}" type="slidenum">
              <a:rPr lang="uk-UA" altLang="ru-RU" smtClean="0"/>
              <a:pPr>
                <a:defRPr/>
              </a:pPr>
              <a:t>10</a:t>
            </a:fld>
            <a:endParaRPr lang="uk-UA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smtClean="0"/>
              <a:t>1</a:t>
            </a:r>
            <a:endParaRPr lang="uk-UA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5"/>
          <p:cNvSpPr txBox="1">
            <a:spLocks noChangeArrowheads="1"/>
          </p:cNvSpPr>
          <p:nvPr/>
        </p:nvSpPr>
        <p:spPr bwMode="auto">
          <a:xfrm>
            <a:off x="1500189" y="1660923"/>
            <a:ext cx="6357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412" name="TextBox 10"/>
          <p:cNvSpPr txBox="1">
            <a:spLocks noChangeArrowheads="1"/>
          </p:cNvSpPr>
          <p:nvPr/>
        </p:nvSpPr>
        <p:spPr bwMode="auto">
          <a:xfrm>
            <a:off x="2000250" y="1232298"/>
            <a:ext cx="714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3600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41480"/>
            <a:ext cx="8280920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Изменение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целевой модели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«Регистрация права собственности на земельные участки 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объекты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недвижимого имущества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971550" y="1131590"/>
            <a:ext cx="6769100" cy="646331"/>
          </a:xfrm>
          <a:prstGeom prst="rect">
            <a:avLst/>
          </a:prstGeom>
          <a:solidFill>
            <a:srgbClr val="81C07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01.01.2018 добавлен показатель к фактору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«Качество регистрационного процесса»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79512" y="1815666"/>
          <a:ext cx="8964488" cy="1954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5049"/>
                <a:gridCol w="4210099"/>
                <a:gridCol w="1347232"/>
                <a:gridCol w="1302108"/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ru-RU" sz="12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Фактор</a:t>
                      </a:r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на 31.12.2019</a:t>
                      </a:r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на 31.12.2021</a:t>
                      </a:r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solidFill>
                      <a:srgbClr val="D8ECF8"/>
                    </a:solidFill>
                  </a:tcPr>
                </a:tc>
              </a:tr>
              <a:tr h="109011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1.1  Наличие документов территориального планирования и градостроительного зонирования</a:t>
                      </a:r>
                    </a:p>
                  </a:txBody>
                  <a:tcPr marT="34290" marB="34290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территориальных зон, сведения о которых внесены в ЕГРН, в общем количестве территориальных зон, установленных правилами землепользования и застройки на территории субъекта РФ </a:t>
                      </a:r>
                    </a:p>
                  </a:txBody>
                  <a:tcPr marT="34290" marB="34290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T="34290" marB="34290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T="34290" marB="34290"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1815667"/>
          <a:ext cx="9144000" cy="2682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5839"/>
                <a:gridCol w="1656531"/>
                <a:gridCol w="2567623"/>
                <a:gridCol w="1573704"/>
                <a:gridCol w="1400303"/>
              </a:tblGrid>
              <a:tr h="854105"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Фактор</a:t>
                      </a:r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Мера</a:t>
                      </a:r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31.12.2019</a:t>
                      </a:r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31.12.2020</a:t>
                      </a:r>
                      <a:endParaRPr lang="ru-RU" sz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>
                    <a:solidFill>
                      <a:srgbClr val="D8ECF8"/>
                    </a:solidFill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2.3. Качество 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регистрационного процесса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Издание нормативных актов о предоставлении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документов</a:t>
                      </a:r>
                    </a:p>
                    <a:p>
                      <a:pPr algn="ctr"/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Росреестр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электронном виде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>
                    <a:solidFill>
                      <a:srgbClr val="D8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услуг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по государственной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регистрации прав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, оказываемых органам государственной власти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и местного самоуправления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 электронном виде, в общем количестве таких услуг оказанных органам местного самоуправления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anchor="ctr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</a:p>
                  </a:txBody>
                  <a:tcPr marT="34290" marB="34290" anchor="ctr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T="34290" marB="34290" anchor="ctr"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611560" y="1113588"/>
          <a:ext cx="8208912" cy="3132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932040" y="98757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квартал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39752" y="365187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3848" y="321982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97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7984" y="278777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974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4048" y="249974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3980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67744" y="0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Заявления в электронной форме от органов государственной власти и местного самоуправления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12160" y="1707654"/>
            <a:ext cx="11521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2017год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012160" y="3435846"/>
            <a:ext cx="237626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/>
              <a:t>С 01.01.2018 – новый показатель целевой модели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899592" y="681540"/>
            <a:ext cx="288032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/>
              <a:t>1 полугодие 2017</a:t>
            </a:r>
          </a:p>
          <a:p>
            <a:r>
              <a:rPr lang="ru-RU" sz="1600" dirty="0" smtClean="0"/>
              <a:t>Среднее значение</a:t>
            </a:r>
          </a:p>
          <a:p>
            <a:r>
              <a:rPr lang="ru-RU" sz="1600" dirty="0" smtClean="0"/>
              <a:t>РФ 14%</a:t>
            </a:r>
          </a:p>
          <a:p>
            <a:r>
              <a:rPr lang="ru-RU" sz="1600" dirty="0" smtClean="0"/>
              <a:t>Новосибирская область – 7%</a:t>
            </a:r>
            <a:endParaRPr lang="ru-RU" sz="16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0" name="Содержимое 8"/>
          <p:cNvGraphicFramePr>
            <a:graphicFrameLocks/>
          </p:cNvGraphicFramePr>
          <p:nvPr/>
        </p:nvGraphicFramePr>
        <p:xfrm>
          <a:off x="0" y="735546"/>
          <a:ext cx="9144000" cy="3618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4283968" y="3075806"/>
            <a:ext cx="2664469" cy="1178728"/>
            <a:chOff x="1964221" y="2448670"/>
            <a:chExt cx="2735438" cy="1635375"/>
          </a:xfrm>
          <a:solidFill>
            <a:schemeClr val="accent1">
              <a:lumMod val="75000"/>
            </a:schemeClr>
          </a:solidFill>
        </p:grpSpPr>
        <p:sp>
          <p:nvSpPr>
            <p:cNvPr id="35" name="Овал 34"/>
            <p:cNvSpPr/>
            <p:nvPr/>
          </p:nvSpPr>
          <p:spPr>
            <a:xfrm>
              <a:off x="1964221" y="2448670"/>
              <a:ext cx="2735438" cy="163537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Овал 4"/>
            <p:cNvSpPr/>
            <p:nvPr/>
          </p:nvSpPr>
          <p:spPr>
            <a:xfrm>
              <a:off x="2333851" y="2748383"/>
              <a:ext cx="1919376" cy="10655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Управляемость территориями                    и земельными ресурсами региона</a:t>
              </a:r>
              <a:endPara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2123728" y="141480"/>
            <a:ext cx="6502480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ВНЕДРЕНИЯ ЦЕЛЕВЫХ МОДЕЛЕЙ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8"/>
          <p:cNvGrpSpPr>
            <a:grpSpLocks/>
          </p:cNvGrpSpPr>
          <p:nvPr/>
        </p:nvGrpSpPr>
        <p:grpSpPr bwMode="auto">
          <a:xfrm>
            <a:off x="1979713" y="3111810"/>
            <a:ext cx="2664469" cy="1178728"/>
            <a:chOff x="-853573" y="2215162"/>
            <a:chExt cx="2735438" cy="1635375"/>
          </a:xfrm>
          <a:solidFill>
            <a:schemeClr val="accent1">
              <a:lumMod val="75000"/>
            </a:schemeClr>
          </a:solidFill>
        </p:grpSpPr>
        <p:sp>
          <p:nvSpPr>
            <p:cNvPr id="12" name="Овал 11"/>
            <p:cNvSpPr/>
            <p:nvPr/>
          </p:nvSpPr>
          <p:spPr>
            <a:xfrm>
              <a:off x="-853573" y="2215162"/>
              <a:ext cx="2735438" cy="163537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Овал 4"/>
            <p:cNvSpPr/>
            <p:nvPr/>
          </p:nvSpPr>
          <p:spPr>
            <a:xfrm>
              <a:off x="-410017" y="2514875"/>
              <a:ext cx="1919376" cy="10655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Включение                           в оборот  большего количества объектов недвижимости</a:t>
              </a:r>
              <a:endPara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3059833" y="3111810"/>
            <a:ext cx="36003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630091, г. Новосибирск, ул. Державина, д. 28</a:t>
            </a:r>
          </a:p>
          <a:p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Тел.: (383) 227-10-87,  8 800 100 34 34, </a:t>
            </a:r>
          </a:p>
          <a:p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Факс: (383) 227-10-87</a:t>
            </a:r>
          </a:p>
          <a:p>
            <a:r>
              <a:rPr lang="ru-RU" altLang="ru-RU" sz="1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: 54_u</a:t>
            </a:r>
            <a:r>
              <a:rPr lang="en-US" altLang="ru-RU" sz="1400" dirty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altLang="ru-RU" sz="1400" dirty="0" err="1" smtClean="0">
                <a:latin typeface="Times New Roman" pitchFamily="18" charset="0"/>
                <a:cs typeface="Times New Roman" pitchFamily="18" charset="0"/>
              </a:rPr>
              <a:t>rosreestr.ru</a:t>
            </a:r>
            <a:endParaRPr lang="uk-UA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2915816" y="1131590"/>
            <a:ext cx="30003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Управление Федеральной службы государственной регистрации, кадастра </a:t>
            </a:r>
            <a:r>
              <a:rPr lang="ru-RU" altLang="ru-RU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и </a:t>
            </a:r>
            <a:r>
              <a:rPr lang="ru-RU" altLang="ru-RU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картографии </a:t>
            </a:r>
            <a:r>
              <a:rPr lang="ru-RU" altLang="ru-RU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по </a:t>
            </a:r>
            <a:r>
              <a:rPr lang="ru-RU" altLang="ru-RU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Новосибирской области</a:t>
            </a:r>
            <a:endParaRPr lang="uk-UA" altLang="ru-RU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Заголовок 1"/>
          <p:cNvSpPr>
            <a:spLocks/>
          </p:cNvSpPr>
          <p:nvPr/>
        </p:nvSpPr>
        <p:spPr bwMode="auto">
          <a:xfrm>
            <a:off x="500063" y="1232297"/>
            <a:ext cx="8286750" cy="80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uk-UA" altLang="ru-RU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5EA04-159B-4400-8FFE-CAA7846D9651}" type="slidenum">
              <a:rPr lang="uk-UA" altLang="ru-RU" smtClean="0"/>
              <a:pPr>
                <a:defRPr/>
              </a:pPr>
              <a:t>14</a:t>
            </a:fld>
            <a:endParaRPr lang="uk-UA" alt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2267744" y="411510"/>
            <a:ext cx="6336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800" b="1" dirty="0">
              <a:solidFill>
                <a:srgbClr val="00206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60431" y="32951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2041" y="4655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27584" y="2715766"/>
            <a:ext cx="77413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исполнитель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соисполнитель</a:t>
            </a:r>
            <a:endParaRPr lang="ru-RU" sz="24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1403648" y="2571750"/>
            <a:ext cx="432048" cy="594066"/>
          </a:xfrm>
          <a:prstGeom prst="downArrow">
            <a:avLst/>
          </a:prstGeom>
          <a:solidFill>
            <a:srgbClr val="00A44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979712" y="141480"/>
            <a:ext cx="5904656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ЦЕЛЕВЫЕ МОДЕЛИ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сфере государственной регистрации недвижимости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79512" y="1491630"/>
            <a:ext cx="4320480" cy="1080120"/>
          </a:xfrm>
          <a:prstGeom prst="rect">
            <a:avLst/>
          </a:prstGeom>
          <a:solidFill>
            <a:srgbClr val="D8ECF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«Регистрация права собственности </a:t>
            </a:r>
          </a:p>
          <a:p>
            <a:pPr algn="ctr" eaLnBrk="0" hangingPunct="0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земельные участки и объекты недвижимого имущества»</a:t>
            </a:r>
          </a:p>
          <a:p>
            <a:pPr algn="ctr" eaLnBrk="0" hangingPunct="0">
              <a:spcBef>
                <a:spcPct val="0"/>
              </a:spcBef>
              <a:defRPr/>
            </a:pPr>
            <a:endParaRPr lang="ru-RU" alt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788024" y="1491630"/>
            <a:ext cx="4104456" cy="1080120"/>
          </a:xfrm>
          <a:prstGeom prst="rect">
            <a:avLst/>
          </a:prstGeom>
          <a:solidFill>
            <a:srgbClr val="D8ECF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«Постановка на кадастровый учет земельных участков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объектов недвижимого имущества»</a:t>
            </a:r>
          </a:p>
          <a:p>
            <a:pPr algn="ctr" eaLnBrk="0" hangingPunct="0">
              <a:spcBef>
                <a:spcPct val="0"/>
              </a:spcBef>
              <a:defRPr/>
            </a:pPr>
            <a:endParaRPr lang="ru-RU" alt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381840"/>
            <a:ext cx="4320480" cy="11341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Росреестра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 eaLnBrk="0" hangingPunct="0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Новосибирской области</a:t>
            </a:r>
          </a:p>
          <a:p>
            <a:pPr algn="ctr" eaLnBrk="0" hangingPunct="0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филиал ФГБУ «ФКП Росреестра» </a:t>
            </a:r>
          </a:p>
          <a:p>
            <a:pPr algn="ctr" eaLnBrk="0" hangingPunct="0">
              <a:spcBef>
                <a:spcPct val="0"/>
              </a:spcBef>
              <a:defRPr/>
            </a:pP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Новосибирской области,  </a:t>
            </a:r>
          </a:p>
          <a:p>
            <a:pPr algn="ctr" eaLnBrk="0" hangingPunct="0">
              <a:spcBef>
                <a:spcPct val="0"/>
              </a:spcBef>
              <a:defRPr/>
            </a:pP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ГАУ НСО «МФЦ»</a:t>
            </a:r>
          </a:p>
          <a:p>
            <a:pPr algn="ctr" eaLnBrk="0" hangingPunct="0">
              <a:spcBef>
                <a:spcPct val="0"/>
              </a:spcBef>
              <a:defRPr/>
            </a:pPr>
            <a:endParaRPr lang="ru-RU" alt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7164288" y="2571750"/>
            <a:ext cx="432048" cy="594066"/>
          </a:xfrm>
          <a:prstGeom prst="downArrow">
            <a:avLst/>
          </a:prstGeom>
          <a:solidFill>
            <a:srgbClr val="00A44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3219822"/>
            <a:ext cx="4140968" cy="15661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Филиал ФГБУ «ФКП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Росреестра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Новосибирской области/ </a:t>
            </a:r>
          </a:p>
          <a:p>
            <a:pPr algn="ctr"/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sz="16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Росреестра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по Новосибирской области, Минстрой, ДИЗО, </a:t>
            </a:r>
            <a:r>
              <a:rPr lang="ru-RU" sz="1600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ДИиРТТ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ГАУ НСО «МФЦ»,</a:t>
            </a:r>
          </a:p>
          <a:p>
            <a:pPr algn="ctr"/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 кадастровых инженеров</a:t>
            </a:r>
          </a:p>
          <a:p>
            <a:pPr algn="ctr" eaLnBrk="0" hangingPunct="0">
              <a:spcBef>
                <a:spcPct val="0"/>
              </a:spcBef>
              <a:defRPr/>
            </a:pPr>
            <a:endParaRPr lang="ru-RU" alt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0" name="Содержимое 8"/>
          <p:cNvGraphicFramePr>
            <a:graphicFrameLocks/>
          </p:cNvGraphicFramePr>
          <p:nvPr/>
        </p:nvGraphicFramePr>
        <p:xfrm>
          <a:off x="1115616" y="1329612"/>
          <a:ext cx="8028384" cy="3402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" name="Группа 5"/>
          <p:cNvGrpSpPr>
            <a:grpSpLocks/>
          </p:cNvGrpSpPr>
          <p:nvPr/>
        </p:nvGrpSpPr>
        <p:grpSpPr bwMode="auto">
          <a:xfrm flipH="1">
            <a:off x="6479704" y="1923678"/>
            <a:ext cx="2664296" cy="1171910"/>
            <a:chOff x="1914961" y="3500463"/>
            <a:chExt cx="2562920" cy="1705998"/>
          </a:xfrm>
        </p:grpSpPr>
        <p:sp>
          <p:nvSpPr>
            <p:cNvPr id="32" name="Овал 31"/>
            <p:cNvSpPr/>
            <p:nvPr/>
          </p:nvSpPr>
          <p:spPr>
            <a:xfrm>
              <a:off x="1914961" y="3500463"/>
              <a:ext cx="2562920" cy="170599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Овал 4"/>
            <p:cNvSpPr/>
            <p:nvPr/>
          </p:nvSpPr>
          <p:spPr>
            <a:xfrm>
              <a:off x="2212477" y="3710113"/>
              <a:ext cx="1953209" cy="12076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Обеспечение </a:t>
              </a:r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межведомственного взаимодействия посредством СМЭВ</a:t>
              </a:r>
            </a:p>
          </p:txBody>
        </p:sp>
      </p:grpSp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2123728" y="141480"/>
            <a:ext cx="650248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ЦЕЛЕВАЯ МОДЕЛЬ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«РЕГИСТРАЦИЯ ПРАВА СОБСТВЕННОСТИ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ЗЕМЕЛЬНЫЕ УЧАСТКИ И ОБЪЕКТЫ НЕДВИЖИМОГО ИМУЩЕСТВА»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1059582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Достигнутый показатель </a:t>
            </a:r>
          </a:p>
          <a:p>
            <a:pPr algn="ctr"/>
            <a:r>
              <a:rPr lang="ru-RU" sz="1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 целевой модели - 99,6%</a:t>
            </a:r>
            <a:endParaRPr lang="ru-RU" sz="1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 flipV="1">
            <a:off x="899592" y="3759882"/>
            <a:ext cx="3456384" cy="648072"/>
          </a:xfrm>
          <a:prstGeom prst="curvedConnector3">
            <a:avLst>
              <a:gd name="adj1" fmla="val 5042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/>
          <p:nvPr/>
        </p:nvCxnSpPr>
        <p:spPr>
          <a:xfrm flipV="1">
            <a:off x="4860032" y="3921900"/>
            <a:ext cx="3375992" cy="546348"/>
          </a:xfrm>
          <a:prstGeom prst="curvedConnector3">
            <a:avLst>
              <a:gd name="adj1" fmla="val 5000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3543858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1800" y="3111810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Текст 15"/>
          <p:cNvSpPr txBox="1">
            <a:spLocks/>
          </p:cNvSpPr>
          <p:nvPr/>
        </p:nvSpPr>
        <p:spPr bwMode="auto">
          <a:xfrm>
            <a:off x="899592" y="4515966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4" name="Текст 15"/>
          <p:cNvSpPr txBox="1">
            <a:spLocks/>
          </p:cNvSpPr>
          <p:nvPr/>
        </p:nvSpPr>
        <p:spPr bwMode="auto">
          <a:xfrm>
            <a:off x="3491880" y="4029912"/>
            <a:ext cx="762422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92 %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Текст 2"/>
          <p:cNvSpPr txBox="1">
            <a:spLocks/>
          </p:cNvSpPr>
          <p:nvPr/>
        </p:nvSpPr>
        <p:spPr bwMode="auto">
          <a:xfrm>
            <a:off x="611561" y="3705876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"/>
          <p:cNvSpPr txBox="1">
            <a:spLocks/>
          </p:cNvSpPr>
          <p:nvPr/>
        </p:nvSpPr>
        <p:spPr bwMode="auto">
          <a:xfrm>
            <a:off x="3131841" y="3327834"/>
            <a:ext cx="100012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60032" y="3813888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Прямоугольник 39"/>
          <p:cNvSpPr/>
          <p:nvPr/>
        </p:nvSpPr>
        <p:spPr>
          <a:xfrm>
            <a:off x="4860033" y="3867894"/>
            <a:ext cx="933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32240" y="3381840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Прямоугольник 41"/>
          <p:cNvSpPr/>
          <p:nvPr/>
        </p:nvSpPr>
        <p:spPr>
          <a:xfrm>
            <a:off x="6732240" y="3489852"/>
            <a:ext cx="1014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613230" y="3219822"/>
            <a:ext cx="1187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декабрь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Текст 15"/>
          <p:cNvSpPr txBox="1">
            <a:spLocks/>
          </p:cNvSpPr>
          <p:nvPr/>
        </p:nvSpPr>
        <p:spPr bwMode="auto">
          <a:xfrm>
            <a:off x="5004048" y="4569972"/>
            <a:ext cx="762422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15 %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Текст 15"/>
          <p:cNvSpPr txBox="1">
            <a:spLocks/>
          </p:cNvSpPr>
          <p:nvPr/>
        </p:nvSpPr>
        <p:spPr bwMode="auto">
          <a:xfrm>
            <a:off x="7092280" y="4083918"/>
            <a:ext cx="762422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49%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67744" y="429994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70%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72200" y="4407954"/>
            <a:ext cx="16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50%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156363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Минэкономразвития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НСО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80312" y="154563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ОГВ, ОМСУ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1560" y="3111810"/>
            <a:ext cx="1942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907876" y="3057804"/>
            <a:ext cx="2236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не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0" name="Содержимое 8"/>
          <p:cNvGraphicFramePr>
            <a:graphicFrameLocks/>
          </p:cNvGraphicFramePr>
          <p:nvPr/>
        </p:nvGraphicFramePr>
        <p:xfrm>
          <a:off x="1115616" y="1339445"/>
          <a:ext cx="8028384" cy="3402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1619672" y="1821652"/>
            <a:ext cx="2595138" cy="1219931"/>
            <a:chOff x="1914961" y="3500464"/>
            <a:chExt cx="2562920" cy="1705998"/>
          </a:xfrm>
        </p:grpSpPr>
        <p:sp>
          <p:nvSpPr>
            <p:cNvPr id="32" name="Овал 31"/>
            <p:cNvSpPr/>
            <p:nvPr/>
          </p:nvSpPr>
          <p:spPr>
            <a:xfrm>
              <a:off x="1914961" y="3500464"/>
              <a:ext cx="2562920" cy="170599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Овал 4"/>
            <p:cNvSpPr/>
            <p:nvPr/>
          </p:nvSpPr>
          <p:spPr>
            <a:xfrm>
              <a:off x="2119595" y="3749619"/>
              <a:ext cx="1953209" cy="12076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7. Обеспечение межведомственного взаимодействия посредством СМЭВ</a:t>
              </a:r>
            </a:p>
          </p:txBody>
        </p:sp>
      </p:grpSp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1071539" y="2893221"/>
            <a:ext cx="2664469" cy="1178728"/>
            <a:chOff x="1742443" y="3422738"/>
            <a:chExt cx="2735438" cy="1635375"/>
          </a:xfrm>
          <a:solidFill>
            <a:schemeClr val="accent1">
              <a:lumMod val="75000"/>
            </a:schemeClr>
          </a:solidFill>
        </p:grpSpPr>
        <p:sp>
          <p:nvSpPr>
            <p:cNvPr id="35" name="Овал 34"/>
            <p:cNvSpPr/>
            <p:nvPr/>
          </p:nvSpPr>
          <p:spPr>
            <a:xfrm>
              <a:off x="1742443" y="3422738"/>
              <a:ext cx="2735438" cy="163537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Овал 4"/>
            <p:cNvSpPr/>
            <p:nvPr/>
          </p:nvSpPr>
          <p:spPr>
            <a:xfrm>
              <a:off x="2170998" y="3707150"/>
              <a:ext cx="1919376" cy="10655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6. Уровень использования электронной услуги по </a:t>
              </a: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постановке                         на </a:t>
              </a:r>
              <a:r>
                <a:rPr lang="ru-RU" sz="12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кадастровый учет</a:t>
              </a:r>
            </a:p>
          </p:txBody>
        </p:sp>
      </p:grpSp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2123728" y="141480"/>
            <a:ext cx="650248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ЦЕЛЕВАЯ МОДЕЛЬ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«ПОСТАНОВКА НА КАДАСТРОВЫЙ УЧЕТ ЗЕМЕЛЬНЫХ УЧАСТКОВ И ОБЪЕКТОВ НЕДВИЖИМОГО ИМУЩЕСТВА»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1059583"/>
            <a:ext cx="3677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Достигнутый показатель </a:t>
            </a:r>
          </a:p>
          <a:p>
            <a:pPr algn="ctr"/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 целевой модели - 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0" name="Содержимое 8"/>
          <p:cNvGraphicFramePr>
            <a:graphicFrameLocks/>
          </p:cNvGraphicFramePr>
          <p:nvPr/>
        </p:nvGraphicFramePr>
        <p:xfrm>
          <a:off x="1115616" y="1329612"/>
          <a:ext cx="8028384" cy="3402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2123728" y="141480"/>
            <a:ext cx="650248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ЦЕЛЕВАЯ МОДЕЛЬ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«ПОСТАНОВКА НА КАДАСТРОВЫЙ УЧЕТ ЗЕМЕЛЬНЫХ УЧАСТКОВ И ОБЪЕКТОВ НЕДВИЖИМОГО ИМУЩЕСТВА»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 flipV="1">
            <a:off x="4788024" y="3435846"/>
            <a:ext cx="3456384" cy="648072"/>
          </a:xfrm>
          <a:prstGeom prst="curvedConnector3">
            <a:avLst>
              <a:gd name="adj1" fmla="val 4958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3273828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2679762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Текст 2"/>
          <p:cNvSpPr txBox="1">
            <a:spLocks/>
          </p:cNvSpPr>
          <p:nvPr/>
        </p:nvSpPr>
        <p:spPr bwMode="auto">
          <a:xfrm>
            <a:off x="4932041" y="3435846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Текст 2"/>
          <p:cNvSpPr txBox="1">
            <a:spLocks/>
          </p:cNvSpPr>
          <p:nvPr/>
        </p:nvSpPr>
        <p:spPr bwMode="auto">
          <a:xfrm>
            <a:off x="7092281" y="2841780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Текст 15"/>
          <p:cNvSpPr txBox="1">
            <a:spLocks/>
          </p:cNvSpPr>
          <p:nvPr/>
        </p:nvSpPr>
        <p:spPr bwMode="auto">
          <a:xfrm>
            <a:off x="4860032" y="4191930"/>
            <a:ext cx="926414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99,1%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Текст 15"/>
          <p:cNvSpPr txBox="1">
            <a:spLocks/>
          </p:cNvSpPr>
          <p:nvPr/>
        </p:nvSpPr>
        <p:spPr bwMode="auto">
          <a:xfrm>
            <a:off x="7524328" y="3651870"/>
            <a:ext cx="905324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99,5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00192" y="408391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100%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3429006"/>
            <a:ext cx="42862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Задача  для региональных властей: обеспечить разработку и принятие генеральных планов, правил землепользования и застройки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для всех муниципальных образований Новосибирской области</a:t>
            </a:r>
          </a:p>
          <a:p>
            <a:pPr algn="ctr"/>
            <a:endParaRPr lang="ru-RU" sz="1400" b="1" dirty="0" smtClean="0">
              <a:solidFill>
                <a:srgbClr val="C0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17013" y="1113588"/>
            <a:ext cx="2236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не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0" name="Содержимое 8"/>
          <p:cNvGraphicFramePr>
            <a:graphicFrameLocks/>
          </p:cNvGraphicFramePr>
          <p:nvPr/>
        </p:nvGraphicFramePr>
        <p:xfrm>
          <a:off x="1115616" y="1329612"/>
          <a:ext cx="8028384" cy="3402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2123728" y="141480"/>
            <a:ext cx="650248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ЦЕЛЕВАЯ МОДЕЛЬ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«ПОСТАНОВКА НА КАДАСТРОВЫЙ УЧЕТ ЗЕМЕЛЬНЫХ УЧАСТКОВ И ОБЪЕКТОВ НЕДВИЖИМОГО ИМУЩЕСТВА»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 flipV="1">
            <a:off x="4788024" y="3435846"/>
            <a:ext cx="3456384" cy="648072"/>
          </a:xfrm>
          <a:prstGeom prst="curvedConnector3">
            <a:avLst>
              <a:gd name="adj1" fmla="val 4958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3273828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2679762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Текст 2"/>
          <p:cNvSpPr txBox="1">
            <a:spLocks/>
          </p:cNvSpPr>
          <p:nvPr/>
        </p:nvSpPr>
        <p:spPr bwMode="auto">
          <a:xfrm>
            <a:off x="4932041" y="3435846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Текст 2"/>
          <p:cNvSpPr txBox="1">
            <a:spLocks/>
          </p:cNvSpPr>
          <p:nvPr/>
        </p:nvSpPr>
        <p:spPr bwMode="auto">
          <a:xfrm>
            <a:off x="7092281" y="2841780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Текст 15"/>
          <p:cNvSpPr txBox="1">
            <a:spLocks/>
          </p:cNvSpPr>
          <p:nvPr/>
        </p:nvSpPr>
        <p:spPr bwMode="auto">
          <a:xfrm>
            <a:off x="4860032" y="4191930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26%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Текст 15"/>
          <p:cNvSpPr txBox="1">
            <a:spLocks/>
          </p:cNvSpPr>
          <p:nvPr/>
        </p:nvSpPr>
        <p:spPr bwMode="auto">
          <a:xfrm>
            <a:off x="7524328" y="3651870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00192" y="408391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45%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2787774"/>
            <a:ext cx="428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Задача  для региональных властей: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проведение комплексных кадастровых работ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617013" y="1113588"/>
            <a:ext cx="2236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не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9512" y="3435847"/>
            <a:ext cx="42862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Комплексные кадастровые работы: Федеральная целевая программа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«Развитие единой государственной системы регистрации прав и кадастрового учета недвижимости (2014-2020 годы)»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0" name="Содержимое 8"/>
          <p:cNvGraphicFramePr>
            <a:graphicFrameLocks/>
          </p:cNvGraphicFramePr>
          <p:nvPr/>
        </p:nvGraphicFramePr>
        <p:xfrm>
          <a:off x="357158" y="987574"/>
          <a:ext cx="8786842" cy="3714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2123728" y="141480"/>
            <a:ext cx="650248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ЦЕЛЕВАЯ МОДЕЛЬ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«ПОСТАНОВКА НА КАДАСТРОВЫЙ УЧЕТ ЗЕМЕЛЬНЫХ УЧАСТКОВ И ОБЪЕКТОВ НЕДВИЖИМОГО ИМУЩЕСТВА»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 flipV="1">
            <a:off x="500034" y="3053957"/>
            <a:ext cx="3456384" cy="648072"/>
          </a:xfrm>
          <a:prstGeom prst="curvedConnector3">
            <a:avLst>
              <a:gd name="adj1" fmla="val 4958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43571" y="2089543"/>
            <a:ext cx="863203" cy="51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29586" y="1553759"/>
            <a:ext cx="837306" cy="50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Текст 2"/>
          <p:cNvSpPr txBox="1">
            <a:spLocks/>
          </p:cNvSpPr>
          <p:nvPr/>
        </p:nvSpPr>
        <p:spPr bwMode="auto">
          <a:xfrm>
            <a:off x="5572133" y="2196701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Текст 2"/>
          <p:cNvSpPr txBox="1">
            <a:spLocks/>
          </p:cNvSpPr>
          <p:nvPr/>
        </p:nvSpPr>
        <p:spPr bwMode="auto">
          <a:xfrm>
            <a:off x="7858149" y="1660916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Текст 15"/>
          <p:cNvSpPr txBox="1">
            <a:spLocks/>
          </p:cNvSpPr>
          <p:nvPr/>
        </p:nvSpPr>
        <p:spPr bwMode="auto">
          <a:xfrm>
            <a:off x="5643570" y="2893221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2" name="Текст 15"/>
          <p:cNvSpPr txBox="1">
            <a:spLocks/>
          </p:cNvSpPr>
          <p:nvPr/>
        </p:nvSpPr>
        <p:spPr bwMode="auto">
          <a:xfrm>
            <a:off x="7643834" y="2357436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58016" y="2732485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Цель 55%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597" y="3053957"/>
            <a:ext cx="857255" cy="514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71737" y="2518172"/>
            <a:ext cx="857255" cy="51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Скругленная соединительная линия 27"/>
          <p:cNvCxnSpPr/>
          <p:nvPr/>
        </p:nvCxnSpPr>
        <p:spPr>
          <a:xfrm flipV="1">
            <a:off x="5572132" y="2143122"/>
            <a:ext cx="3456384" cy="648072"/>
          </a:xfrm>
          <a:prstGeom prst="curvedConnector3">
            <a:avLst>
              <a:gd name="adj1" fmla="val 4958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Текст 15"/>
          <p:cNvSpPr txBox="1">
            <a:spLocks/>
          </p:cNvSpPr>
          <p:nvPr/>
        </p:nvSpPr>
        <p:spPr bwMode="auto">
          <a:xfrm>
            <a:off x="571472" y="3804056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31" name="Текст 15"/>
          <p:cNvSpPr txBox="1">
            <a:spLocks/>
          </p:cNvSpPr>
          <p:nvPr/>
        </p:nvSpPr>
        <p:spPr bwMode="auto">
          <a:xfrm>
            <a:off x="2643174" y="3214692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43042" y="3643320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Цель 25%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Текст 2"/>
          <p:cNvSpPr txBox="1">
            <a:spLocks/>
          </p:cNvSpPr>
          <p:nvPr/>
        </p:nvSpPr>
        <p:spPr bwMode="auto">
          <a:xfrm>
            <a:off x="357159" y="3161114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Текст 2"/>
          <p:cNvSpPr txBox="1">
            <a:spLocks/>
          </p:cNvSpPr>
          <p:nvPr/>
        </p:nvSpPr>
        <p:spPr bwMode="auto">
          <a:xfrm>
            <a:off x="2571737" y="2625329"/>
            <a:ext cx="857255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43570" y="1125131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доля муниципальных образований НСО, сведения о границах которых внесены в ЕГРН</a:t>
            </a:r>
            <a:endParaRPr lang="ru-RU" sz="1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977685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доля протяженности границ между субъектами РФ, сведения о которых внесены в ЕГРН</a:t>
            </a:r>
            <a:endParaRPr lang="ru-RU" sz="1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72132" y="3214692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доля населенных пунктов НСО, сведения о границах которых внесены в ЕГРН</a:t>
            </a:r>
            <a:endParaRPr lang="ru-RU" sz="120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72133" y="4071948"/>
            <a:ext cx="863203" cy="51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72397" y="3589741"/>
            <a:ext cx="863203" cy="51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Текст 2"/>
          <p:cNvSpPr txBox="1">
            <a:spLocks/>
          </p:cNvSpPr>
          <p:nvPr/>
        </p:nvSpPr>
        <p:spPr bwMode="auto">
          <a:xfrm>
            <a:off x="5500695" y="4179105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Текст 2"/>
          <p:cNvSpPr txBox="1">
            <a:spLocks/>
          </p:cNvSpPr>
          <p:nvPr/>
        </p:nvSpPr>
        <p:spPr bwMode="auto">
          <a:xfrm>
            <a:off x="7500959" y="3696899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Скругленная соединительная линия 40"/>
          <p:cNvCxnSpPr/>
          <p:nvPr/>
        </p:nvCxnSpPr>
        <p:spPr>
          <a:xfrm flipV="1">
            <a:off x="5500694" y="4071948"/>
            <a:ext cx="3456384" cy="648072"/>
          </a:xfrm>
          <a:prstGeom prst="curvedConnector3">
            <a:avLst>
              <a:gd name="adj1" fmla="val 4958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Текст 15"/>
          <p:cNvSpPr txBox="1">
            <a:spLocks/>
          </p:cNvSpPr>
          <p:nvPr/>
        </p:nvSpPr>
        <p:spPr bwMode="auto">
          <a:xfrm>
            <a:off x="7929586" y="4232684"/>
            <a:ext cx="78581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51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43" name="Текст 15"/>
          <p:cNvSpPr txBox="1">
            <a:spLocks/>
          </p:cNvSpPr>
          <p:nvPr/>
        </p:nvSpPr>
        <p:spPr bwMode="auto">
          <a:xfrm>
            <a:off x="5429256" y="4768469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32%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86578" y="4607733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Цель 30%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27584" y="3939902"/>
            <a:ext cx="46474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Задача  для региональных властей: </a:t>
            </a:r>
          </a:p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обеспечить подготовку документов для внесения в ЕГРН сведений  о границах между Новосибирской областью </a:t>
            </a:r>
          </a:p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и соседними субъектами РФ </a:t>
            </a:r>
          </a:p>
          <a:p>
            <a:pPr algn="ctr"/>
            <a:r>
              <a:rPr lang="ru-RU" sz="1100" b="1" dirty="0" smtClean="0">
                <a:solidFill>
                  <a:srgbClr val="FF0000"/>
                </a:solidFill>
              </a:rPr>
              <a:t>(Кемеровская, Омская ,Томская области, Алтайский край)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014818" y="1545636"/>
            <a:ext cx="1942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11560" y="2463738"/>
            <a:ext cx="2236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не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625924" y="3543858"/>
            <a:ext cx="2000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0" name="Содержимое 8"/>
          <p:cNvGraphicFramePr>
            <a:graphicFrameLocks/>
          </p:cNvGraphicFramePr>
          <p:nvPr/>
        </p:nvGraphicFramePr>
        <p:xfrm>
          <a:off x="1115616" y="1329612"/>
          <a:ext cx="8028384" cy="3402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2123728" y="141480"/>
            <a:ext cx="650248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ЦЕЛЕВАЯ МОДЕЛЬ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«ПОСТАНОВКА НА КАДАСТРОВЫЙ УЧЕТ ЗЕМЕЛЬНЫХ УЧАСТКОВ И ОБЪЕКТОВ НЕДВИЖИМОГО ИМУЩЕСТВА»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 flipV="1">
            <a:off x="4788024" y="3435846"/>
            <a:ext cx="3456384" cy="648072"/>
          </a:xfrm>
          <a:prstGeom prst="curvedConnector3">
            <a:avLst>
              <a:gd name="adj1" fmla="val 4958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3273828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2679762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Текст 2"/>
          <p:cNvSpPr txBox="1">
            <a:spLocks/>
          </p:cNvSpPr>
          <p:nvPr/>
        </p:nvSpPr>
        <p:spPr bwMode="auto">
          <a:xfrm>
            <a:off x="4932041" y="3435846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Текст 2"/>
          <p:cNvSpPr txBox="1">
            <a:spLocks/>
          </p:cNvSpPr>
          <p:nvPr/>
        </p:nvSpPr>
        <p:spPr bwMode="auto">
          <a:xfrm>
            <a:off x="7092281" y="2841780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Текст 15"/>
          <p:cNvSpPr txBox="1">
            <a:spLocks/>
          </p:cNvSpPr>
          <p:nvPr/>
        </p:nvSpPr>
        <p:spPr bwMode="auto">
          <a:xfrm>
            <a:off x="4860032" y="4191930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Текст 15"/>
          <p:cNvSpPr txBox="1">
            <a:spLocks/>
          </p:cNvSpPr>
          <p:nvPr/>
        </p:nvSpPr>
        <p:spPr bwMode="auto">
          <a:xfrm>
            <a:off x="7524328" y="3651870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 дней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12160" y="408391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12 дней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Текст 15"/>
          <p:cNvSpPr txBox="1">
            <a:spLocks/>
          </p:cNvSpPr>
          <p:nvPr/>
        </p:nvSpPr>
        <p:spPr bwMode="auto">
          <a:xfrm>
            <a:off x="1331640" y="1491630"/>
            <a:ext cx="309634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 не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1520" y="3489853"/>
            <a:ext cx="46474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Задача  для региональных властей: </a:t>
            </a:r>
          </a:p>
          <a:p>
            <a:pPr algn="ctr"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FF0000"/>
                </a:solidFill>
              </a:rPr>
              <a:t> Своевременное размещение административных регламентов на сайтах ОМСУ с указанием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срока присвоения адреса</a:t>
            </a:r>
          </a:p>
          <a:p>
            <a:pPr algn="ctr"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FF0000"/>
                </a:solidFill>
              </a:rPr>
              <a:t>Сокращение срока присвоения адреса</a:t>
            </a:r>
            <a:endParaRPr lang="ru-RU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66" y="16609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2000232" y="12322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0" name="Содержимое 8"/>
          <p:cNvGraphicFramePr>
            <a:graphicFrameLocks/>
          </p:cNvGraphicFramePr>
          <p:nvPr/>
        </p:nvGraphicFramePr>
        <p:xfrm>
          <a:off x="1403648" y="1545636"/>
          <a:ext cx="6048672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2123728" y="141480"/>
            <a:ext cx="650248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89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9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9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9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9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9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ЦЕЛЕВАЯ МОДЕЛЬ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«ПОСТАНОВКА НА КАДАСТРОВЫЙ УЧЕТ ЗЕМЕЛЬНЫХ УЧАСТКОВ И ОБЪЕКТОВ НЕДВИЖИМОГО ИМУЩЕСТВА»</a:t>
            </a:r>
            <a:endParaRPr lang="ru-RU" altLang="ru-RU" sz="1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 flipV="1">
            <a:off x="4788024" y="3435846"/>
            <a:ext cx="3456384" cy="648072"/>
          </a:xfrm>
          <a:prstGeom prst="curvedConnector3">
            <a:avLst>
              <a:gd name="adj1" fmla="val 49580"/>
            </a:avLst>
          </a:prstGeom>
          <a:ln w="117475" cap="rnd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3273828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2679762"/>
            <a:ext cx="95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Текст 2"/>
          <p:cNvSpPr txBox="1">
            <a:spLocks/>
          </p:cNvSpPr>
          <p:nvPr/>
        </p:nvSpPr>
        <p:spPr bwMode="auto">
          <a:xfrm>
            <a:off x="4932041" y="3435846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Текст 2"/>
          <p:cNvSpPr txBox="1">
            <a:spLocks/>
          </p:cNvSpPr>
          <p:nvPr/>
        </p:nvSpPr>
        <p:spPr bwMode="auto">
          <a:xfrm>
            <a:off x="7092281" y="2841780"/>
            <a:ext cx="1000125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Текст 15"/>
          <p:cNvSpPr txBox="1">
            <a:spLocks/>
          </p:cNvSpPr>
          <p:nvPr/>
        </p:nvSpPr>
        <p:spPr bwMode="auto">
          <a:xfrm>
            <a:off x="4860032" y="4191930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2" name="Текст 15"/>
          <p:cNvSpPr txBox="1">
            <a:spLocks/>
          </p:cNvSpPr>
          <p:nvPr/>
        </p:nvSpPr>
        <p:spPr bwMode="auto">
          <a:xfrm>
            <a:off x="7524328" y="3651870"/>
            <a:ext cx="792088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38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00192" y="408391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45%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Текст 15"/>
          <p:cNvSpPr txBox="1">
            <a:spLocks/>
          </p:cNvSpPr>
          <p:nvPr/>
        </p:nvSpPr>
        <p:spPr bwMode="auto">
          <a:xfrm>
            <a:off x="5292080" y="1113588"/>
            <a:ext cx="3096344" cy="27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 не достигнута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Текст 15"/>
          <p:cNvSpPr txBox="1">
            <a:spLocks/>
          </p:cNvSpPr>
          <p:nvPr/>
        </p:nvSpPr>
        <p:spPr bwMode="auto">
          <a:xfrm>
            <a:off x="539552" y="2895786"/>
            <a:ext cx="403244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Потребители:</a:t>
            </a:r>
          </a:p>
          <a:p>
            <a:pPr algn="ctr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Органы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гос.власти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ОМСУ</a:t>
            </a:r>
          </a:p>
          <a:p>
            <a:pPr algn="ctr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Юридические /Физические лица</a:t>
            </a: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9565</TotalTime>
  <Words>1110</Words>
  <Application>Microsoft Office PowerPoint</Application>
  <PresentationFormat>Экран (16:9)</PresentationFormat>
  <Paragraphs>260</Paragraphs>
  <Slides>14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ВНЕДРЕНИЯ ЦЕЛЕВЫХ МОДЕЛЕЙ в 2017</vt:lpstr>
      <vt:lpstr> 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Video 1</dc:creator>
  <cp:lastModifiedBy>Кузнецова Анна Сергеевна</cp:lastModifiedBy>
  <cp:revision>1148</cp:revision>
  <cp:lastPrinted>2017-07-20T13:55:05Z</cp:lastPrinted>
  <dcterms:created xsi:type="dcterms:W3CDTF">2013-04-08T09:58:09Z</dcterms:created>
  <dcterms:modified xsi:type="dcterms:W3CDTF">2018-02-14T02:38:05Z</dcterms:modified>
</cp:coreProperties>
</file>