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notesSlides/notesSlide1.xml" ContentType="application/vnd.openxmlformats-officedocument.presentationml.notesSlide+xml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hape 5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End slide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k object 16"/>
          <p:cNvSpPr/>
          <p:nvPr/>
        </p:nvSpPr>
        <p:spPr>
          <a:xfrm>
            <a:off x="0" y="-2135"/>
            <a:ext cx="12192000" cy="6857518"/>
          </a:xfrm>
          <a:prstGeom prst="rect">
            <a:avLst/>
          </a:prstGeom>
          <a:solidFill>
            <a:srgbClr val="091C6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b="1" sz="1000">
                <a:latin typeface="Market Sans Semi"/>
                <a:ea typeface="Market Sans Semi"/>
                <a:cs typeface="Market Sans Semi"/>
                <a:sym typeface="Market Sans Semi"/>
              </a:defRPr>
            </a:pPr>
          </a:p>
        </p:txBody>
      </p:sp>
      <p:sp>
        <p:nvSpPr>
          <p:cNvPr id="93" name="object 2"/>
          <p:cNvSpPr/>
          <p:nvPr/>
        </p:nvSpPr>
        <p:spPr>
          <a:xfrm>
            <a:off x="634999" y="634956"/>
            <a:ext cx="3810005" cy="46347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94" name="Текст заголовка"/>
          <p:cNvSpPr txBox="1"/>
          <p:nvPr>
            <p:ph type="title"/>
          </p:nvPr>
        </p:nvSpPr>
        <p:spPr>
          <a:xfrm>
            <a:off x="635000" y="1561448"/>
            <a:ext cx="6385220" cy="1451684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C1F4FF"/>
                </a:solidFill>
                <a:latin typeface="Market Sans Semi"/>
                <a:ea typeface="Market Sans Semi"/>
                <a:cs typeface="Market Sans Semi"/>
                <a:sym typeface="Market Sans Semi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5" name="Уровень текста 1…"/>
          <p:cNvSpPr txBox="1"/>
          <p:nvPr>
            <p:ph type="body" sz="quarter" idx="1"/>
          </p:nvPr>
        </p:nvSpPr>
        <p:spPr>
          <a:xfrm>
            <a:off x="635400" y="3244169"/>
            <a:ext cx="6384822" cy="138623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C1F4FF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  <a:lvl2pPr marL="685800" indent="-228600">
              <a:buFontTx/>
              <a:defRPr sz="2400">
                <a:solidFill>
                  <a:srgbClr val="C1F4FF"/>
                </a:solidFill>
                <a:latin typeface="Market Sans"/>
                <a:ea typeface="Market Sans"/>
                <a:cs typeface="Market Sans"/>
                <a:sym typeface="Market Sans"/>
              </a:defRPr>
            </a:lvl2pPr>
            <a:lvl3pPr marL="1188719" indent="-274319">
              <a:buFontTx/>
              <a:defRPr sz="2400">
                <a:solidFill>
                  <a:srgbClr val="C1F4FF"/>
                </a:solidFill>
                <a:latin typeface="Market Sans"/>
                <a:ea typeface="Market Sans"/>
                <a:cs typeface="Market Sans"/>
                <a:sym typeface="Market Sans"/>
              </a:defRPr>
            </a:lvl3pPr>
            <a:lvl4pPr marL="1676400" indent="-304800">
              <a:buFontTx/>
              <a:defRPr sz="2400">
                <a:solidFill>
                  <a:srgbClr val="C1F4FF"/>
                </a:solidFill>
                <a:latin typeface="Market Sans"/>
                <a:ea typeface="Market Sans"/>
                <a:cs typeface="Market Sans"/>
                <a:sym typeface="Market Sans"/>
              </a:defRPr>
            </a:lvl4pPr>
            <a:lvl5pPr marL="2133600" indent="-304800">
              <a:buFontTx/>
              <a:defRPr sz="2400">
                <a:solidFill>
                  <a:srgbClr val="C1F4FF"/>
                </a:solidFill>
                <a:latin typeface="Market Sans"/>
                <a:ea typeface="Market Sans"/>
                <a:cs typeface="Market Sans"/>
                <a:sym typeface="Market Sans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Номер слайда"/>
          <p:cNvSpPr txBox="1"/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3"/>
          <p:cNvGrpSpPr/>
          <p:nvPr/>
        </p:nvGrpSpPr>
        <p:grpSpPr>
          <a:xfrm>
            <a:off x="-10" y="-4"/>
            <a:ext cx="4581152" cy="6866286"/>
            <a:chOff x="-5" y="-1"/>
            <a:chExt cx="4581150" cy="6866284"/>
          </a:xfrm>
        </p:grpSpPr>
        <p:sp>
          <p:nvSpPr>
            <p:cNvPr id="103" name="Rectangle 2"/>
            <p:cNvSpPr/>
            <p:nvPr/>
          </p:nvSpPr>
          <p:spPr>
            <a:xfrm>
              <a:off x="-6" y="-2"/>
              <a:ext cx="4581152" cy="4580242"/>
            </a:xfrm>
            <a:prstGeom prst="rect">
              <a:avLst/>
            </a:prstGeom>
            <a:solidFill>
              <a:srgbClr val="26B0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104" name="Rectangle 6"/>
            <p:cNvSpPr/>
            <p:nvPr/>
          </p:nvSpPr>
          <p:spPr>
            <a:xfrm>
              <a:off x="1132699" y="4580237"/>
              <a:ext cx="3448447" cy="2277765"/>
            </a:xfrm>
            <a:prstGeom prst="rect">
              <a:avLst/>
            </a:prstGeom>
            <a:solidFill>
              <a:srgbClr val="66ECA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105" name="Rectangle 7"/>
            <p:cNvSpPr/>
            <p:nvPr/>
          </p:nvSpPr>
          <p:spPr>
            <a:xfrm>
              <a:off x="-6" y="4580237"/>
              <a:ext cx="1132706" cy="1138884"/>
            </a:xfrm>
            <a:prstGeom prst="rect">
              <a:avLst/>
            </a:prstGeom>
            <a:solidFill>
              <a:srgbClr val="FFFAA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106" name="Rectangle 9"/>
            <p:cNvSpPr/>
            <p:nvPr/>
          </p:nvSpPr>
          <p:spPr>
            <a:xfrm>
              <a:off x="-5" y="5719117"/>
              <a:ext cx="1140943" cy="1147166"/>
            </a:xfrm>
            <a:prstGeom prst="rect">
              <a:avLst/>
            </a:prstGeom>
            <a:solidFill>
              <a:srgbClr val="26B0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108" name="Текст заголовка"/>
          <p:cNvSpPr txBox="1"/>
          <p:nvPr>
            <p:ph type="title"/>
          </p:nvPr>
        </p:nvSpPr>
        <p:spPr>
          <a:xfrm>
            <a:off x="243370" y="140678"/>
            <a:ext cx="3798278" cy="2294792"/>
          </a:xfrm>
          <a:prstGeom prst="rect">
            <a:avLst/>
          </a:prstGeom>
        </p:spPr>
        <p:txBody>
          <a:bodyPr/>
          <a:lstStyle>
            <a:lvl1pPr indent="119062">
              <a:defRPr b="1" sz="3200">
                <a:solidFill>
                  <a:srgbClr val="FFFAAB"/>
                </a:solidFill>
                <a:latin typeface="Market Sans Semi Bold"/>
                <a:ea typeface="Market Sans Semi Bold"/>
                <a:cs typeface="Market Sans Semi Bold"/>
                <a:sym typeface="Market Sans Semi Bold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9" name="Номер слайда"/>
          <p:cNvSpPr txBox="1"/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"/>
          <p:cNvSpPr txBox="1"/>
          <p:nvPr>
            <p:ph type="sldNum" sz="quarter" idx="2"/>
          </p:nvPr>
        </p:nvSpPr>
        <p:spPr>
          <a:xfrm>
            <a:off x="11186616" y="6460480"/>
            <a:ext cx="167184" cy="156865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i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"/>
          <p:cNvSpPr/>
          <p:nvPr/>
        </p:nvSpPr>
        <p:spPr>
          <a:xfrm>
            <a:off x="-18196" y="0"/>
            <a:ext cx="6114197" cy="6858000"/>
          </a:xfrm>
          <a:prstGeom prst="rect">
            <a:avLst/>
          </a:prstGeom>
          <a:solidFill>
            <a:srgbClr val="078B8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pPr>
          </a:p>
        </p:txBody>
      </p:sp>
      <p:sp>
        <p:nvSpPr>
          <p:cNvPr id="124" name="Rectangle 11"/>
          <p:cNvSpPr/>
          <p:nvPr/>
        </p:nvSpPr>
        <p:spPr>
          <a:xfrm>
            <a:off x="6096000" y="3429001"/>
            <a:ext cx="3048000" cy="3428999"/>
          </a:xfrm>
          <a:prstGeom prst="rect">
            <a:avLst/>
          </a:prstGeom>
          <a:solidFill>
            <a:srgbClr val="C2F5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pPr>
          </a:p>
        </p:txBody>
      </p:sp>
      <p:sp>
        <p:nvSpPr>
          <p:cNvPr id="125" name="Rectangle 12"/>
          <p:cNvSpPr/>
          <p:nvPr/>
        </p:nvSpPr>
        <p:spPr>
          <a:xfrm>
            <a:off x="9144000" y="3428998"/>
            <a:ext cx="3048000" cy="3428999"/>
          </a:xfrm>
          <a:prstGeom prst="rect">
            <a:avLst/>
          </a:prstGeom>
          <a:solidFill>
            <a:srgbClr val="0A1C6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pPr>
          </a:p>
        </p:txBody>
      </p:sp>
      <p:sp>
        <p:nvSpPr>
          <p:cNvPr id="126" name="Rectangle 13"/>
          <p:cNvSpPr/>
          <p:nvPr/>
        </p:nvSpPr>
        <p:spPr>
          <a:xfrm>
            <a:off x="9144000" y="-4"/>
            <a:ext cx="3048000" cy="3429003"/>
          </a:xfrm>
          <a:prstGeom prst="rect">
            <a:avLst/>
          </a:prstGeom>
          <a:solidFill>
            <a:srgbClr val="006EF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pPr>
          </a:p>
        </p:txBody>
      </p:sp>
      <p:sp>
        <p:nvSpPr>
          <p:cNvPr id="127" name="Rectangle 14"/>
          <p:cNvSpPr/>
          <p:nvPr/>
        </p:nvSpPr>
        <p:spPr>
          <a:xfrm>
            <a:off x="6096000" y="0"/>
            <a:ext cx="3048000" cy="3429000"/>
          </a:xfrm>
          <a:prstGeom prst="rect">
            <a:avLst/>
          </a:prstGeom>
          <a:solidFill>
            <a:srgbClr val="5DF0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pPr>
          </a:p>
        </p:txBody>
      </p:sp>
      <p:sp>
        <p:nvSpPr>
          <p:cNvPr id="128" name="Уровень текста 1…"/>
          <p:cNvSpPr txBox="1"/>
          <p:nvPr>
            <p:ph type="body" sz="quarter" idx="1"/>
          </p:nvPr>
        </p:nvSpPr>
        <p:spPr>
          <a:xfrm>
            <a:off x="6248400" y="697907"/>
            <a:ext cx="2743200" cy="780132"/>
          </a:xfrm>
          <a:prstGeom prst="rect">
            <a:avLst/>
          </a:prstGeom>
        </p:spPr>
        <p:txBody>
          <a:bodyPr lIns="0" tIns="0" rIns="0" bIns="0"/>
          <a:lstStyle>
            <a:lvl1pPr marL="0" indent="15217">
              <a:buSzTx/>
              <a:buFontTx/>
              <a:buNone/>
              <a:defRPr sz="44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1pPr>
            <a:lvl2pPr marL="0" indent="15217">
              <a:buSzTx/>
              <a:buFontTx/>
              <a:buNone/>
              <a:defRPr sz="44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2pPr>
            <a:lvl3pPr marL="1447753" indent="-502919">
              <a:buFontTx/>
              <a:defRPr sz="44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3pPr>
            <a:lvl4pPr marL="1960833" indent="-558799">
              <a:buFontTx/>
              <a:defRPr sz="44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4pPr>
            <a:lvl5pPr marL="2418034" indent="-558800">
              <a:buFontTx/>
              <a:defRPr sz="44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Text Placeholder 9"/>
          <p:cNvSpPr/>
          <p:nvPr>
            <p:ph type="body" sz="quarter" idx="13"/>
          </p:nvPr>
        </p:nvSpPr>
        <p:spPr>
          <a:xfrm>
            <a:off x="6239302" y="1478040"/>
            <a:ext cx="2743203" cy="1772699"/>
          </a:xfrm>
          <a:prstGeom prst="rect">
            <a:avLst/>
          </a:prstGeom>
        </p:spPr>
        <p:txBody>
          <a:bodyPr lIns="0" tIns="0" rIns="0" bIns="0"/>
          <a:lstStyle/>
          <a:p>
            <a:pPr/>
          </a:p>
        </p:txBody>
      </p:sp>
      <p:sp>
        <p:nvSpPr>
          <p:cNvPr id="130" name="Text Placeholder 9"/>
          <p:cNvSpPr/>
          <p:nvPr>
            <p:ph type="body" sz="quarter" idx="14"/>
          </p:nvPr>
        </p:nvSpPr>
        <p:spPr>
          <a:xfrm>
            <a:off x="402208" y="697907"/>
            <a:ext cx="3424730" cy="1458015"/>
          </a:xfrm>
          <a:prstGeom prst="rect">
            <a:avLst/>
          </a:prstGeom>
        </p:spPr>
        <p:txBody>
          <a:bodyPr lIns="0" tIns="0" rIns="0" bIns="0"/>
          <a:lstStyle/>
          <a:p>
            <a:pPr/>
          </a:p>
        </p:txBody>
      </p:sp>
      <p:sp>
        <p:nvSpPr>
          <p:cNvPr id="131" name="Text Placeholder 9"/>
          <p:cNvSpPr/>
          <p:nvPr>
            <p:ph type="body" sz="quarter" idx="15"/>
          </p:nvPr>
        </p:nvSpPr>
        <p:spPr>
          <a:xfrm>
            <a:off x="402209" y="2155922"/>
            <a:ext cx="2950593" cy="3873063"/>
          </a:xfrm>
          <a:prstGeom prst="rect">
            <a:avLst/>
          </a:prstGeom>
        </p:spPr>
        <p:txBody>
          <a:bodyPr lIns="0" tIns="0" rIns="0" bIns="0"/>
          <a:lstStyle/>
          <a:p>
            <a:pPr/>
          </a:p>
        </p:txBody>
      </p:sp>
      <p:sp>
        <p:nvSpPr>
          <p:cNvPr id="132" name="Text Placeholder 9"/>
          <p:cNvSpPr/>
          <p:nvPr>
            <p:ph type="body" sz="quarter" idx="16"/>
          </p:nvPr>
        </p:nvSpPr>
        <p:spPr>
          <a:xfrm>
            <a:off x="9359409" y="3829703"/>
            <a:ext cx="2743203" cy="780134"/>
          </a:xfrm>
          <a:prstGeom prst="rect">
            <a:avLst/>
          </a:prstGeom>
        </p:spPr>
        <p:txBody>
          <a:bodyPr lIns="0" tIns="0" rIns="0" bIns="0"/>
          <a:lstStyle/>
          <a:p>
            <a:pPr/>
          </a:p>
        </p:txBody>
      </p:sp>
      <p:sp>
        <p:nvSpPr>
          <p:cNvPr id="133" name="Text Placeholder 9"/>
          <p:cNvSpPr/>
          <p:nvPr>
            <p:ph type="body" sz="quarter" idx="17"/>
          </p:nvPr>
        </p:nvSpPr>
        <p:spPr>
          <a:xfrm>
            <a:off x="9350312" y="4609834"/>
            <a:ext cx="2743203" cy="1772698"/>
          </a:xfrm>
          <a:prstGeom prst="rect">
            <a:avLst/>
          </a:prstGeom>
        </p:spPr>
        <p:txBody>
          <a:bodyPr lIns="0" tIns="0" rIns="0" bIns="0"/>
          <a:lstStyle/>
          <a:p>
            <a:pPr/>
          </a:p>
        </p:txBody>
      </p:sp>
      <p:sp>
        <p:nvSpPr>
          <p:cNvPr id="134" name="Номер слайда"/>
          <p:cNvSpPr txBox="1"/>
          <p:nvPr>
            <p:ph type="sldNum" sz="quarter" idx="2"/>
          </p:nvPr>
        </p:nvSpPr>
        <p:spPr>
          <a:xfrm>
            <a:off x="206459" y="6386168"/>
            <a:ext cx="238721" cy="24130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solidFill>
                  <a:srgbClr val="FFFFFF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+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Текст заголовка"/>
          <p:cNvSpPr txBox="1"/>
          <p:nvPr>
            <p:ph type="title"/>
          </p:nvPr>
        </p:nvSpPr>
        <p:spPr>
          <a:xfrm>
            <a:off x="457200" y="409634"/>
            <a:ext cx="11277600" cy="914401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Текст заголовка</a:t>
            </a:r>
          </a:p>
        </p:txBody>
      </p:sp>
      <p:sp>
        <p:nvSpPr>
          <p:cNvPr id="142" name="Уровень текста 1…"/>
          <p:cNvSpPr txBox="1"/>
          <p:nvPr>
            <p:ph type="body" idx="1"/>
          </p:nvPr>
        </p:nvSpPr>
        <p:spPr>
          <a:xfrm>
            <a:off x="457200" y="1776702"/>
            <a:ext cx="11277600" cy="4213963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3" name="Rectangle 20"/>
          <p:cNvSpPr/>
          <p:nvPr/>
        </p:nvSpPr>
        <p:spPr>
          <a:xfrm>
            <a:off x="118745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4" name="Rectangle 21"/>
          <p:cNvSpPr/>
          <p:nvPr/>
        </p:nvSpPr>
        <p:spPr>
          <a:xfrm>
            <a:off x="214630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5" name="Rectangle 22"/>
          <p:cNvSpPr/>
          <p:nvPr/>
        </p:nvSpPr>
        <p:spPr>
          <a:xfrm>
            <a:off x="310515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6" name="Rectangle 23"/>
          <p:cNvSpPr/>
          <p:nvPr/>
        </p:nvSpPr>
        <p:spPr>
          <a:xfrm>
            <a:off x="11734800" y="-1"/>
            <a:ext cx="4572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7" name="Rectangle 24"/>
          <p:cNvSpPr/>
          <p:nvPr/>
        </p:nvSpPr>
        <p:spPr>
          <a:xfrm>
            <a:off x="406400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8" name="Rectangle 25"/>
          <p:cNvSpPr/>
          <p:nvPr/>
        </p:nvSpPr>
        <p:spPr>
          <a:xfrm>
            <a:off x="502285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9" name="Rectangle 26"/>
          <p:cNvSpPr/>
          <p:nvPr/>
        </p:nvSpPr>
        <p:spPr>
          <a:xfrm>
            <a:off x="598170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0" name="Rectangle 27"/>
          <p:cNvSpPr/>
          <p:nvPr/>
        </p:nvSpPr>
        <p:spPr>
          <a:xfrm>
            <a:off x="10775950" y="-1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1" name="Rectangle 28"/>
          <p:cNvSpPr/>
          <p:nvPr/>
        </p:nvSpPr>
        <p:spPr>
          <a:xfrm>
            <a:off x="981710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2" name="Rectangle 29"/>
          <p:cNvSpPr/>
          <p:nvPr/>
        </p:nvSpPr>
        <p:spPr>
          <a:xfrm>
            <a:off x="8858250" y="-1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3" name="Rectangle 30"/>
          <p:cNvSpPr/>
          <p:nvPr/>
        </p:nvSpPr>
        <p:spPr>
          <a:xfrm>
            <a:off x="7899400" y="-1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4" name="Rectangle 31"/>
          <p:cNvSpPr/>
          <p:nvPr/>
        </p:nvSpPr>
        <p:spPr>
          <a:xfrm>
            <a:off x="6940550" y="-1615"/>
            <a:ext cx="2286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5" name="Rectangle 32"/>
          <p:cNvSpPr/>
          <p:nvPr/>
        </p:nvSpPr>
        <p:spPr>
          <a:xfrm>
            <a:off x="0" y="-1"/>
            <a:ext cx="457200" cy="292610"/>
          </a:xfrm>
          <a:prstGeom prst="rect">
            <a:avLst/>
          </a:prstGeom>
          <a:solidFill>
            <a:srgbClr val="44546A">
              <a:alpha val="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lnSpc>
                <a:spcPct val="8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38975" y="124138"/>
            <a:ext cx="805379" cy="567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tangle 6"/>
          <p:cNvSpPr/>
          <p:nvPr/>
        </p:nvSpPr>
        <p:spPr>
          <a:xfrm>
            <a:off x="4074586" y="0"/>
            <a:ext cx="8117418" cy="3429000"/>
          </a:xfrm>
          <a:prstGeom prst="rect">
            <a:avLst/>
          </a:prstGeom>
          <a:solidFill>
            <a:srgbClr val="5DF0A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80000"/>
              </a:lnSpc>
              <a:defRPr sz="4400">
                <a:solidFill>
                  <a:srgbClr val="FACCD4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pPr>
          </a:p>
        </p:txBody>
      </p:sp>
      <p:sp>
        <p:nvSpPr>
          <p:cNvPr id="165" name="Rectangle 8"/>
          <p:cNvSpPr/>
          <p:nvPr/>
        </p:nvSpPr>
        <p:spPr>
          <a:xfrm>
            <a:off x="4074586" y="3429000"/>
            <a:ext cx="8117418" cy="3429000"/>
          </a:xfrm>
          <a:prstGeom prst="rect">
            <a:avLst/>
          </a:prstGeom>
          <a:solidFill>
            <a:srgbClr val="0A1C6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80000"/>
              </a:lnSpc>
              <a:defRPr sz="4400">
                <a:solidFill>
                  <a:srgbClr val="FACCD4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pPr>
          </a:p>
        </p:txBody>
      </p:sp>
      <p:sp>
        <p:nvSpPr>
          <p:cNvPr id="166" name="Уровень текста 1…"/>
          <p:cNvSpPr txBox="1"/>
          <p:nvPr>
            <p:ph type="body" sz="quarter" idx="1"/>
          </p:nvPr>
        </p:nvSpPr>
        <p:spPr>
          <a:xfrm>
            <a:off x="402211" y="886442"/>
            <a:ext cx="3424726" cy="1458015"/>
          </a:xfrm>
          <a:prstGeom prst="rect">
            <a:avLst/>
          </a:prstGeom>
        </p:spPr>
        <p:txBody>
          <a:bodyPr lIns="0" tIns="0" rIns="0" bIns="0"/>
          <a:lstStyle>
            <a:lvl1pPr marL="0" indent="15217">
              <a:buSzTx/>
              <a:buFontTx/>
              <a:buNone/>
              <a:defRPr sz="48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1pPr>
            <a:lvl2pPr marL="0" indent="15217">
              <a:buSzTx/>
              <a:buFontTx/>
              <a:buNone/>
              <a:defRPr sz="48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2pPr>
            <a:lvl3pPr marL="1493472" indent="-548638">
              <a:buFontTx/>
              <a:defRPr sz="48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3pPr>
            <a:lvl4pPr marL="2011633" indent="-609599">
              <a:buFontTx/>
              <a:defRPr sz="48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4pPr>
            <a:lvl5pPr marL="2468834" indent="-609600">
              <a:buFontTx/>
              <a:defRPr sz="4800">
                <a:solidFill>
                  <a:srgbClr val="0A1C6B"/>
                </a:solidFill>
                <a:latin typeface="Market Sans Regular"/>
                <a:ea typeface="Market Sans Regular"/>
                <a:cs typeface="Market Sans Regular"/>
                <a:sym typeface="Market Sans Regular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7" name="Text Placeholder 9"/>
          <p:cNvSpPr/>
          <p:nvPr>
            <p:ph type="body" sz="quarter" idx="13"/>
          </p:nvPr>
        </p:nvSpPr>
        <p:spPr>
          <a:xfrm>
            <a:off x="402209" y="2344453"/>
            <a:ext cx="2950593" cy="3873064"/>
          </a:xfrm>
          <a:prstGeom prst="rect">
            <a:avLst/>
          </a:prstGeom>
        </p:spPr>
        <p:txBody>
          <a:bodyPr lIns="0" tIns="0" rIns="0" bIns="0"/>
          <a:lstStyle/>
          <a:p>
            <a:pPr/>
          </a:p>
        </p:txBody>
      </p:sp>
      <p:sp>
        <p:nvSpPr>
          <p:cNvPr id="168" name="Text Placeholder 9"/>
          <p:cNvSpPr/>
          <p:nvPr>
            <p:ph type="body" sz="quarter" idx="14"/>
          </p:nvPr>
        </p:nvSpPr>
        <p:spPr>
          <a:xfrm>
            <a:off x="7638636" y="277283"/>
            <a:ext cx="3500340" cy="2952751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" name="Text Placeholder 9"/>
          <p:cNvSpPr/>
          <p:nvPr>
            <p:ph type="body" sz="quarter" idx="15"/>
          </p:nvPr>
        </p:nvSpPr>
        <p:spPr>
          <a:xfrm>
            <a:off x="7662509" y="3622390"/>
            <a:ext cx="3500338" cy="2952752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" name="Номер слайда"/>
          <p:cNvSpPr txBox="1"/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27.png"/><Relationship Id="rId4" Type="http://schemas.openxmlformats.org/officeDocument/2006/relationships/image" Target="../media/image3.png"/><Relationship Id="rId5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image" Target="../media/image27.png"/><Relationship Id="rId4" Type="http://schemas.openxmlformats.org/officeDocument/2006/relationships/image" Target="../media/image3.png"/><Relationship Id="rId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30.png"/><Relationship Id="rId4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4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.gif"/><Relationship Id="rId7" Type="http://schemas.openxmlformats.org/officeDocument/2006/relationships/image" Target="../media/image3.gif"/><Relationship Id="rId8" Type="http://schemas.openxmlformats.org/officeDocument/2006/relationships/image" Target="../media/image4.gif"/><Relationship Id="rId9" Type="http://schemas.openxmlformats.org/officeDocument/2006/relationships/image" Target="../media/image5.gif"/><Relationship Id="rId10" Type="http://schemas.openxmlformats.org/officeDocument/2006/relationships/image" Target="../media/image6.gif"/><Relationship Id="rId11" Type="http://schemas.openxmlformats.org/officeDocument/2006/relationships/image" Target="../media/image7.gif"/><Relationship Id="rId12" Type="http://schemas.openxmlformats.org/officeDocument/2006/relationships/image" Target="../media/image8.gif"/><Relationship Id="rId13" Type="http://schemas.openxmlformats.org/officeDocument/2006/relationships/image" Target="../media/image9.gif"/><Relationship Id="rId14" Type="http://schemas.openxmlformats.org/officeDocument/2006/relationships/image" Target="../media/image10.gif"/><Relationship Id="rId15" Type="http://schemas.openxmlformats.org/officeDocument/2006/relationships/image" Target="../media/image11.gif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15.jpeg"/><Relationship Id="rId19" Type="http://schemas.openxmlformats.org/officeDocument/2006/relationships/image" Target="../media/image16.jpeg"/><Relationship Id="rId20" Type="http://schemas.openxmlformats.org/officeDocument/2006/relationships/image" Target="../media/image3.png"/><Relationship Id="rId21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Relationship Id="rId4" Type="http://schemas.openxmlformats.org/officeDocument/2006/relationships/image" Target="../media/image1.gif"/><Relationship Id="rId5" Type="http://schemas.openxmlformats.org/officeDocument/2006/relationships/image" Target="../media/image14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2.gif"/><Relationship Id="rId9" Type="http://schemas.openxmlformats.org/officeDocument/2006/relationships/image" Target="../media/image3.gif"/><Relationship Id="rId10" Type="http://schemas.openxmlformats.org/officeDocument/2006/relationships/image" Target="../media/image4.gif"/><Relationship Id="rId11" Type="http://schemas.openxmlformats.org/officeDocument/2006/relationships/image" Target="../media/image5.gif"/><Relationship Id="rId12" Type="http://schemas.openxmlformats.org/officeDocument/2006/relationships/image" Target="../media/image6.gif"/><Relationship Id="rId13" Type="http://schemas.openxmlformats.org/officeDocument/2006/relationships/image" Target="../media/image7.gif"/><Relationship Id="rId14" Type="http://schemas.openxmlformats.org/officeDocument/2006/relationships/image" Target="../media/image8.gif"/><Relationship Id="rId15" Type="http://schemas.openxmlformats.org/officeDocument/2006/relationships/image" Target="../media/image9.gif"/><Relationship Id="rId16" Type="http://schemas.openxmlformats.org/officeDocument/2006/relationships/image" Target="../media/image10.gif"/><Relationship Id="rId17" Type="http://schemas.openxmlformats.org/officeDocument/2006/relationships/image" Target="../media/image11.gif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15.jpeg"/><Relationship Id="rId21" Type="http://schemas.openxmlformats.org/officeDocument/2006/relationships/image" Target="../media/image16.jpeg"/><Relationship Id="rId22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5.png"/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Онлайн экспорт через eBay - это реально"/>
          <p:cNvSpPr txBox="1"/>
          <p:nvPr>
            <p:ph type="title" idx="4294967295"/>
          </p:nvPr>
        </p:nvSpPr>
        <p:spPr>
          <a:xfrm>
            <a:off x="274005" y="859458"/>
            <a:ext cx="8002962" cy="3038070"/>
          </a:xfrm>
          <a:prstGeom prst="rect">
            <a:avLst/>
          </a:prstGeom>
        </p:spPr>
        <p:txBody>
          <a:bodyPr lIns="0" tIns="0" rIns="0" bIns="0"/>
          <a:lstStyle>
            <a:lvl1pPr algn="ctr" defTabSz="822958">
              <a:lnSpc>
                <a:spcPct val="100000"/>
              </a:lnSpc>
              <a:defRPr b="1" sz="4700">
                <a:solidFill>
                  <a:srgbClr val="D76D30"/>
                </a:solidFill>
                <a:latin typeface="Market Sans Semi"/>
                <a:ea typeface="Market Sans Semi"/>
                <a:cs typeface="Market Sans Semi"/>
                <a:sym typeface="Market Sans Semi"/>
              </a:defRPr>
            </a:lvl1pPr>
          </a:lstStyle>
          <a:p>
            <a:pPr/>
            <a:r>
              <a:t>Онлайн экспорт через eBay - это реально</a:t>
            </a:r>
          </a:p>
        </p:txBody>
      </p:sp>
      <p:sp>
        <p:nvSpPr>
          <p:cNvPr id="181" name="Rectangle 4"/>
          <p:cNvSpPr txBox="1"/>
          <p:nvPr/>
        </p:nvSpPr>
        <p:spPr>
          <a:xfrm>
            <a:off x="649194" y="4474485"/>
            <a:ext cx="5928300" cy="143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800">
                <a:solidFill>
                  <a:srgbClr val="5B5B5B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</a:p>
          <a:p>
            <a:pPr algn="ctr">
              <a:defRPr sz="3200">
                <a:solidFill>
                  <a:srgbClr val="5B5B5B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Игорь Кузнецов </a:t>
            </a:r>
          </a:p>
          <a:p>
            <a:pPr algn="ctr">
              <a:defRPr sz="2800">
                <a:solidFill>
                  <a:srgbClr val="5B5B5B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Руководитель Центр ВЭД</a:t>
            </a:r>
          </a:p>
        </p:txBody>
      </p:sp>
      <p:pic>
        <p:nvPicPr>
          <p:cNvPr id="182" name="Лого2 21.31.08.PNG" descr="Лого2 21.3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object 2"/>
          <p:cNvSpPr txBox="1"/>
          <p:nvPr>
            <p:ph type="title"/>
          </p:nvPr>
        </p:nvSpPr>
        <p:spPr>
          <a:xfrm>
            <a:off x="354649" y="281105"/>
            <a:ext cx="9848800" cy="499443"/>
          </a:xfrm>
          <a:prstGeom prst="rect">
            <a:avLst/>
          </a:prstGeom>
        </p:spPr>
        <p:txBody>
          <a:bodyPr lIns="0" tIns="0" rIns="0" bIns="0"/>
          <a:lstStyle/>
          <a:p>
            <a:pPr indent="7701">
              <a:lnSpc>
                <a:spcPct val="100000"/>
              </a:lnSpc>
              <a:defRPr b="1" spc="-100" sz="3200">
                <a:solidFill>
                  <a:srgbClr val="D76D30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СТОИМОСТЬ</a:t>
            </a:r>
            <a:r>
              <a:rPr spc="-300"/>
              <a:t> </a:t>
            </a:r>
            <a:r>
              <a:t>ДОСТАВКИ</a:t>
            </a:r>
            <a:r>
              <a:rPr spc="-300"/>
              <a:t> </a:t>
            </a:r>
            <a:r>
              <a:rPr spc="0"/>
              <a:t>ИЗ</a:t>
            </a:r>
            <a:r>
              <a:rPr spc="-300"/>
              <a:t> </a:t>
            </a:r>
            <a:r>
              <a:t>РОССИИ</a:t>
            </a:r>
            <a:r>
              <a:rPr spc="-400"/>
              <a:t> </a:t>
            </a:r>
            <a:r>
              <a:rPr spc="100"/>
              <a:t>–</a:t>
            </a:r>
            <a:r>
              <a:rPr spc="-400"/>
              <a:t> </a:t>
            </a:r>
            <a:r>
              <a:rPr spc="0"/>
              <a:t>НИЗКАЯ</a:t>
            </a:r>
          </a:p>
        </p:txBody>
      </p:sp>
      <p:sp>
        <p:nvSpPr>
          <p:cNvPr id="430" name="object 3"/>
          <p:cNvSpPr/>
          <p:nvPr/>
        </p:nvSpPr>
        <p:spPr>
          <a:xfrm>
            <a:off x="387747" y="2241392"/>
            <a:ext cx="3375605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1" name="object 4"/>
          <p:cNvSpPr/>
          <p:nvPr/>
        </p:nvSpPr>
        <p:spPr>
          <a:xfrm>
            <a:off x="3763350" y="2241392"/>
            <a:ext cx="1132827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2" name="object 5"/>
          <p:cNvSpPr/>
          <p:nvPr/>
        </p:nvSpPr>
        <p:spPr>
          <a:xfrm>
            <a:off x="4896175" y="2241392"/>
            <a:ext cx="1132820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3" name="object 6"/>
          <p:cNvSpPr/>
          <p:nvPr/>
        </p:nvSpPr>
        <p:spPr>
          <a:xfrm>
            <a:off x="6028992" y="2241392"/>
            <a:ext cx="1132846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4" name="object 7"/>
          <p:cNvSpPr/>
          <p:nvPr/>
        </p:nvSpPr>
        <p:spPr>
          <a:xfrm>
            <a:off x="7161834" y="2241392"/>
            <a:ext cx="1132827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5" name="object 8"/>
          <p:cNvSpPr/>
          <p:nvPr/>
        </p:nvSpPr>
        <p:spPr>
          <a:xfrm>
            <a:off x="8294660" y="2241392"/>
            <a:ext cx="1132827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6" name="object 9"/>
          <p:cNvSpPr/>
          <p:nvPr/>
        </p:nvSpPr>
        <p:spPr>
          <a:xfrm>
            <a:off x="9427484" y="2241392"/>
            <a:ext cx="1132827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7" name="object 10"/>
          <p:cNvSpPr/>
          <p:nvPr/>
        </p:nvSpPr>
        <p:spPr>
          <a:xfrm>
            <a:off x="10560308" y="2241392"/>
            <a:ext cx="1132827" cy="1001131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38" name="object 11"/>
          <p:cNvSpPr txBox="1"/>
          <p:nvPr/>
        </p:nvSpPr>
        <p:spPr>
          <a:xfrm>
            <a:off x="387750" y="2569067"/>
            <a:ext cx="11305496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95111">
              <a:tabLst>
                <a:tab pos="3644900" algn="l"/>
                <a:tab pos="4737100" algn="l"/>
                <a:tab pos="5753100" algn="l"/>
                <a:tab pos="6883400" algn="l"/>
                <a:tab pos="8178800" algn="l"/>
                <a:tab pos="9131300" algn="l"/>
                <a:tab pos="10426700" algn="l"/>
              </a:tabLst>
              <a:defRPr b="1" spc="-10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Параметр	</a:t>
            </a:r>
            <a:r>
              <a:rPr spc="-64"/>
              <a:t>Китай	</a:t>
            </a:r>
            <a:r>
              <a:rPr spc="-142"/>
              <a:t>Россия	</a:t>
            </a:r>
            <a:r>
              <a:rPr spc="-164"/>
              <a:t>Беларусь	</a:t>
            </a:r>
            <a:r>
              <a:rPr spc="-158"/>
              <a:t>Германия	</a:t>
            </a:r>
            <a:r>
              <a:rPr spc="-100"/>
              <a:t>Литва	</a:t>
            </a:r>
            <a:r>
              <a:rPr spc="-130"/>
              <a:t>Бразилия	</a:t>
            </a:r>
            <a:r>
              <a:rPr spc="-55"/>
              <a:t>США</a:t>
            </a:r>
          </a:p>
        </p:txBody>
      </p:sp>
      <p:sp>
        <p:nvSpPr>
          <p:cNvPr id="439" name="object 12"/>
          <p:cNvSpPr/>
          <p:nvPr/>
        </p:nvSpPr>
        <p:spPr>
          <a:xfrm>
            <a:off x="11377683" y="2636501"/>
            <a:ext cx="102045" cy="1039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40" name="object 13"/>
          <p:cNvSpPr txBox="1"/>
          <p:nvPr/>
        </p:nvSpPr>
        <p:spPr>
          <a:xfrm>
            <a:off x="475292" y="3705652"/>
            <a:ext cx="319565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spcBef>
                <a:spcPts val="200"/>
              </a:spcBef>
              <a:defRPr spc="-58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Минимальная </a:t>
            </a:r>
            <a:r>
              <a:rPr spc="-39"/>
              <a:t>стоимость</a:t>
            </a:r>
            <a:r>
              <a:rPr spc="-139"/>
              <a:t> </a:t>
            </a:r>
            <a:r>
              <a:rPr spc="-15"/>
              <a:t>посылки</a:t>
            </a:r>
          </a:p>
          <a:p>
            <a:pPr indent="7701">
              <a:spcBef>
                <a:spcPts val="200"/>
              </a:spcBef>
              <a:defRPr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400гр </a:t>
            </a:r>
            <a:r>
              <a:rPr spc="-64"/>
              <a:t>в </a:t>
            </a:r>
            <a:r>
              <a:rPr spc="24"/>
              <a:t>США</a:t>
            </a:r>
            <a:r>
              <a:rPr spc="-215"/>
              <a:t> </a:t>
            </a:r>
            <a:r>
              <a:rPr spc="-52"/>
              <a:t>(USD)</a:t>
            </a:r>
          </a:p>
        </p:txBody>
      </p:sp>
      <p:sp>
        <p:nvSpPr>
          <p:cNvPr id="441" name="object 14"/>
          <p:cNvSpPr txBox="1"/>
          <p:nvPr/>
        </p:nvSpPr>
        <p:spPr>
          <a:xfrm>
            <a:off x="4253276" y="3852852"/>
            <a:ext cx="14979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64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442" name="object 15"/>
          <p:cNvSpPr txBox="1"/>
          <p:nvPr/>
        </p:nvSpPr>
        <p:spPr>
          <a:xfrm>
            <a:off x="5377148" y="3852852"/>
            <a:ext cx="1675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521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443" name="object 16"/>
          <p:cNvSpPr txBox="1"/>
          <p:nvPr/>
        </p:nvSpPr>
        <p:spPr>
          <a:xfrm>
            <a:off x="6488319" y="3852852"/>
            <a:ext cx="2144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337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17</a:t>
            </a:r>
          </a:p>
        </p:txBody>
      </p:sp>
      <p:sp>
        <p:nvSpPr>
          <p:cNvPr id="444" name="object 17"/>
          <p:cNvSpPr txBox="1"/>
          <p:nvPr/>
        </p:nvSpPr>
        <p:spPr>
          <a:xfrm>
            <a:off x="7612191" y="3852852"/>
            <a:ext cx="22911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278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445" name="object 18"/>
          <p:cNvSpPr txBox="1"/>
          <p:nvPr/>
        </p:nvSpPr>
        <p:spPr>
          <a:xfrm>
            <a:off x="8748762" y="3852852"/>
            <a:ext cx="22565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291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446" name="object 19"/>
          <p:cNvSpPr txBox="1"/>
          <p:nvPr/>
        </p:nvSpPr>
        <p:spPr>
          <a:xfrm>
            <a:off x="9853583" y="3852852"/>
            <a:ext cx="28071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76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29</a:t>
            </a:r>
          </a:p>
        </p:txBody>
      </p:sp>
      <p:sp>
        <p:nvSpPr>
          <p:cNvPr id="447" name="object 20"/>
          <p:cNvSpPr txBox="1"/>
          <p:nvPr/>
        </p:nvSpPr>
        <p:spPr>
          <a:xfrm>
            <a:off x="10990153" y="3852852"/>
            <a:ext cx="27686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91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37</a:t>
            </a:r>
          </a:p>
        </p:txBody>
      </p:sp>
      <p:sp>
        <p:nvSpPr>
          <p:cNvPr id="448" name="object 21"/>
          <p:cNvSpPr txBox="1"/>
          <p:nvPr/>
        </p:nvSpPr>
        <p:spPr>
          <a:xfrm>
            <a:off x="475292" y="5210497"/>
            <a:ext cx="319565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spcBef>
                <a:spcPts val="200"/>
              </a:spcBef>
              <a:defRPr spc="-58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Минимальная </a:t>
            </a:r>
            <a:r>
              <a:rPr spc="-39"/>
              <a:t>стоимость</a:t>
            </a:r>
            <a:r>
              <a:rPr spc="-139"/>
              <a:t> </a:t>
            </a:r>
            <a:r>
              <a:rPr spc="-15"/>
              <a:t>посылки</a:t>
            </a:r>
          </a:p>
          <a:p>
            <a:pPr indent="7701">
              <a:spcBef>
                <a:spcPts val="200"/>
              </a:spcBef>
              <a:tabLst>
                <a:tab pos="1130300" algn="l"/>
              </a:tabLst>
              <a:defRPr spc="-52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2 </a:t>
            </a:r>
            <a:r>
              <a:rPr spc="45"/>
              <a:t>кг</a:t>
            </a:r>
            <a:r>
              <a:rPr spc="-124"/>
              <a:t> </a:t>
            </a:r>
            <a:r>
              <a:rPr spc="-64"/>
              <a:t>в</a:t>
            </a:r>
            <a:r>
              <a:rPr spc="-88"/>
              <a:t> </a:t>
            </a:r>
            <a:r>
              <a:rPr spc="24"/>
              <a:t>США	</a:t>
            </a:r>
            <a:r>
              <a:t>(USD)</a:t>
            </a:r>
          </a:p>
        </p:txBody>
      </p:sp>
      <p:sp>
        <p:nvSpPr>
          <p:cNvPr id="449" name="object 22"/>
          <p:cNvSpPr txBox="1"/>
          <p:nvPr/>
        </p:nvSpPr>
        <p:spPr>
          <a:xfrm>
            <a:off x="4215179" y="5364048"/>
            <a:ext cx="22911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278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450" name="object 23"/>
          <p:cNvSpPr txBox="1"/>
          <p:nvPr/>
        </p:nvSpPr>
        <p:spPr>
          <a:xfrm>
            <a:off x="5345400" y="5364048"/>
            <a:ext cx="23027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273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31</a:t>
            </a:r>
          </a:p>
        </p:txBody>
      </p:sp>
      <p:sp>
        <p:nvSpPr>
          <p:cNvPr id="451" name="object 24"/>
          <p:cNvSpPr txBox="1"/>
          <p:nvPr/>
        </p:nvSpPr>
        <p:spPr>
          <a:xfrm>
            <a:off x="6450222" y="5364048"/>
            <a:ext cx="29303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27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33</a:t>
            </a:r>
          </a:p>
        </p:txBody>
      </p:sp>
      <p:sp>
        <p:nvSpPr>
          <p:cNvPr id="452" name="object 25"/>
          <p:cNvSpPr txBox="1"/>
          <p:nvPr/>
        </p:nvSpPr>
        <p:spPr>
          <a:xfrm>
            <a:off x="7612191" y="5364048"/>
            <a:ext cx="22911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278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453" name="object 26"/>
          <p:cNvSpPr txBox="1"/>
          <p:nvPr/>
        </p:nvSpPr>
        <p:spPr>
          <a:xfrm>
            <a:off x="8710662" y="5364048"/>
            <a:ext cx="29650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12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34</a:t>
            </a:r>
          </a:p>
        </p:txBody>
      </p:sp>
      <p:sp>
        <p:nvSpPr>
          <p:cNvPr id="454" name="object 27"/>
          <p:cNvSpPr txBox="1"/>
          <p:nvPr/>
        </p:nvSpPr>
        <p:spPr>
          <a:xfrm>
            <a:off x="9847235" y="5364048"/>
            <a:ext cx="28918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42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42</a:t>
            </a:r>
          </a:p>
        </p:txBody>
      </p:sp>
      <p:sp>
        <p:nvSpPr>
          <p:cNvPr id="455" name="object 28"/>
          <p:cNvSpPr txBox="1"/>
          <p:nvPr/>
        </p:nvSpPr>
        <p:spPr>
          <a:xfrm>
            <a:off x="10990153" y="5364048"/>
            <a:ext cx="27570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97" sz="2000">
                <a:solidFill>
                  <a:srgbClr val="595959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78</a:t>
            </a:r>
          </a:p>
        </p:txBody>
      </p:sp>
      <p:sp>
        <p:nvSpPr>
          <p:cNvPr id="456" name="object 30"/>
          <p:cNvSpPr/>
          <p:nvPr/>
        </p:nvSpPr>
        <p:spPr>
          <a:xfrm>
            <a:off x="3763357" y="3242518"/>
            <a:ext cx="7929776" cy="1"/>
          </a:xfrm>
          <a:prstGeom prst="line">
            <a:avLst/>
          </a:prstGeom>
          <a:ln w="10470">
            <a:solidFill>
              <a:srgbClr val="D76D3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7" name="object 32"/>
          <p:cNvSpPr/>
          <p:nvPr/>
        </p:nvSpPr>
        <p:spPr>
          <a:xfrm>
            <a:off x="475292" y="4747682"/>
            <a:ext cx="11217842" cy="3018"/>
          </a:xfrm>
          <a:prstGeom prst="line">
            <a:avLst/>
          </a:prstGeom>
          <a:ln w="10470">
            <a:solidFill>
              <a:srgbClr val="D76D3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8" name="object 34"/>
          <p:cNvSpPr/>
          <p:nvPr/>
        </p:nvSpPr>
        <p:spPr>
          <a:xfrm flipV="1">
            <a:off x="475292" y="6258877"/>
            <a:ext cx="11217842" cy="29042"/>
          </a:xfrm>
          <a:prstGeom prst="line">
            <a:avLst/>
          </a:prstGeom>
          <a:ln w="10470">
            <a:solidFill>
              <a:srgbClr val="D76D3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9" name="object 35"/>
          <p:cNvSpPr txBox="1"/>
          <p:nvPr/>
        </p:nvSpPr>
        <p:spPr>
          <a:xfrm>
            <a:off x="373698" y="6536387"/>
            <a:ext cx="95303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spc="76" sz="7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*</a:t>
            </a:r>
            <a:r>
              <a:rPr spc="-85"/>
              <a:t> </a:t>
            </a:r>
            <a:r>
              <a:rPr spc="-27"/>
              <a:t>для</a:t>
            </a:r>
            <a:r>
              <a:rPr spc="-45"/>
              <a:t> </a:t>
            </a:r>
            <a:r>
              <a:rPr spc="27"/>
              <a:t>США</a:t>
            </a:r>
            <a:r>
              <a:rPr spc="-76"/>
              <a:t> </a:t>
            </a:r>
            <a:r>
              <a:rPr spc="39"/>
              <a:t>–</a:t>
            </a:r>
            <a:r>
              <a:rPr spc="-79"/>
              <a:t> </a:t>
            </a:r>
            <a:r>
              <a:rPr spc="-18"/>
              <a:t>в</a:t>
            </a:r>
            <a:r>
              <a:rPr spc="-42"/>
              <a:t> </a:t>
            </a:r>
            <a:r>
              <a:rPr spc="-6"/>
              <a:t>Россию</a:t>
            </a:r>
          </a:p>
        </p:txBody>
      </p:sp>
      <p:sp>
        <p:nvSpPr>
          <p:cNvPr id="460" name="object 36"/>
          <p:cNvSpPr txBox="1"/>
          <p:nvPr/>
        </p:nvSpPr>
        <p:spPr>
          <a:xfrm>
            <a:off x="357175" y="1053276"/>
            <a:ext cx="11477650" cy="68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081" indent="7701">
              <a:lnSpc>
                <a:spcPts val="2700"/>
              </a:lnSpc>
              <a:spcBef>
                <a:spcPts val="100"/>
              </a:spcBef>
              <a:defRPr b="1" spc="-81" sz="2300">
                <a:solidFill>
                  <a:srgbClr val="5B5B5B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Стоимость</a:t>
            </a:r>
            <a:r>
              <a:rPr spc="-124"/>
              <a:t> </a:t>
            </a:r>
            <a:r>
              <a:rPr spc="-40"/>
              <a:t>доставки</a:t>
            </a:r>
            <a:r>
              <a:rPr spc="-124"/>
              <a:t> </a:t>
            </a:r>
            <a:r>
              <a:rPr spc="9"/>
              <a:t>из</a:t>
            </a:r>
            <a:r>
              <a:rPr spc="-124"/>
              <a:t> </a:t>
            </a:r>
            <a:r>
              <a:rPr spc="-64"/>
              <a:t>России</a:t>
            </a:r>
            <a:r>
              <a:rPr spc="-124"/>
              <a:t> </a:t>
            </a:r>
            <a:r>
              <a:rPr spc="-49"/>
              <a:t>ниже,</a:t>
            </a:r>
            <a:r>
              <a:rPr spc="-227"/>
              <a:t> </a:t>
            </a:r>
            <a:r>
              <a:rPr spc="-109"/>
              <a:t>чем</a:t>
            </a:r>
            <a:r>
              <a:rPr spc="-124"/>
              <a:t> </a:t>
            </a:r>
            <a:r>
              <a:rPr spc="9"/>
              <a:t>из</a:t>
            </a:r>
            <a:r>
              <a:rPr spc="-124"/>
              <a:t> </a:t>
            </a:r>
            <a:r>
              <a:rPr spc="-18"/>
              <a:t>многих</a:t>
            </a:r>
            <a:r>
              <a:rPr spc="-124"/>
              <a:t> </a:t>
            </a:r>
            <a:r>
              <a:rPr spc="-27"/>
              <a:t>других</a:t>
            </a:r>
            <a:r>
              <a:rPr spc="-124"/>
              <a:t> </a:t>
            </a:r>
            <a:r>
              <a:rPr spc="-64"/>
              <a:t>стран  </a:t>
            </a:r>
            <a:r>
              <a:rPr spc="12"/>
              <a:t>и</a:t>
            </a:r>
            <a:r>
              <a:rPr spc="-127"/>
              <a:t> </a:t>
            </a:r>
            <a:r>
              <a:rPr spc="-73"/>
              <a:t>сопоставима</a:t>
            </a:r>
            <a:r>
              <a:rPr spc="-124"/>
              <a:t> </a:t>
            </a:r>
            <a:r>
              <a:rPr spc="-36"/>
              <a:t>со</a:t>
            </a:r>
            <a:r>
              <a:rPr spc="-124"/>
              <a:t> </a:t>
            </a:r>
            <a:r>
              <a:rPr spc="-49"/>
              <a:t>стоимостью</a:t>
            </a:r>
            <a:r>
              <a:rPr spc="-124"/>
              <a:t> </a:t>
            </a:r>
            <a:r>
              <a:rPr spc="-40"/>
              <a:t>доставки</a:t>
            </a:r>
            <a:r>
              <a:rPr spc="-124"/>
              <a:t> </a:t>
            </a:r>
            <a:r>
              <a:rPr spc="9"/>
              <a:t>из</a:t>
            </a:r>
            <a:r>
              <a:rPr spc="-124"/>
              <a:t> </a:t>
            </a:r>
            <a:r>
              <a:rPr spc="-67"/>
              <a:t>Китая.</a:t>
            </a:r>
          </a:p>
        </p:txBody>
      </p:sp>
      <p:pic>
        <p:nvPicPr>
          <p:cNvPr id="461" name="Лого2 21.31.08.PNG" descr="Лого2 21.3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Rectangle 22"/>
          <p:cNvSpPr/>
          <p:nvPr/>
        </p:nvSpPr>
        <p:spPr>
          <a:xfrm>
            <a:off x="6202312" y="4202319"/>
            <a:ext cx="5989692" cy="2668382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554469">
              <a:defRPr sz="27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</a:p>
        </p:txBody>
      </p:sp>
      <p:sp>
        <p:nvSpPr>
          <p:cNvPr id="464" name="Rectangle 22"/>
          <p:cNvSpPr/>
          <p:nvPr/>
        </p:nvSpPr>
        <p:spPr>
          <a:xfrm>
            <a:off x="6202312" y="1271578"/>
            <a:ext cx="5989692" cy="2727220"/>
          </a:xfrm>
          <a:prstGeom prst="rect">
            <a:avLst/>
          </a:prstGeom>
          <a:solidFill>
            <a:srgbClr val="5B5B5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554469">
              <a:defRPr sz="27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</a:p>
        </p:txBody>
      </p:sp>
      <p:sp>
        <p:nvSpPr>
          <p:cNvPr id="465" name="Rectangle 22"/>
          <p:cNvSpPr/>
          <p:nvPr/>
        </p:nvSpPr>
        <p:spPr>
          <a:xfrm>
            <a:off x="-22661" y="4189619"/>
            <a:ext cx="6012352" cy="266838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554469">
              <a:defRPr sz="27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</a:p>
        </p:txBody>
      </p:sp>
      <p:sp>
        <p:nvSpPr>
          <p:cNvPr id="466" name="Rectangle 22"/>
          <p:cNvSpPr/>
          <p:nvPr/>
        </p:nvSpPr>
        <p:spPr>
          <a:xfrm>
            <a:off x="-22661" y="1271578"/>
            <a:ext cx="6012352" cy="2727220"/>
          </a:xfrm>
          <a:prstGeom prst="rect">
            <a:avLst/>
          </a:prstGeom>
          <a:solidFill>
            <a:srgbClr val="D76D30"/>
          </a:solidFill>
          <a:ln w="1905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67" name="Заголовок 1"/>
          <p:cNvSpPr txBox="1"/>
          <p:nvPr>
            <p:ph type="title"/>
          </p:nvPr>
        </p:nvSpPr>
        <p:spPr>
          <a:xfrm>
            <a:off x="250151" y="358903"/>
            <a:ext cx="11295857" cy="685757"/>
          </a:xfrm>
          <a:prstGeom prst="rect">
            <a:avLst/>
          </a:prstGeom>
        </p:spPr>
        <p:txBody>
          <a:bodyPr/>
          <a:lstStyle/>
          <a:p>
            <a:pPr defTabSz="612648">
              <a:defRPr b="1" sz="2000">
                <a:solidFill>
                  <a:srgbClr val="5B5B5B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КЕЙС: РАЗМЕЩЕНИЕ НОВОСИБИРСКИХ ПРОИЗВОДИТЕЛЕЙ НА МАРКЕТПЛЕЙСЕ EBAY</a:t>
            </a:r>
            <a:br/>
            <a:r>
              <a:t>ЭТАПЫ ПРОЕКТА </a:t>
            </a:r>
          </a:p>
        </p:txBody>
      </p:sp>
      <p:sp>
        <p:nvSpPr>
          <p:cNvPr id="468" name="Объект 2"/>
          <p:cNvSpPr txBox="1"/>
          <p:nvPr>
            <p:ph type="body" sz="quarter" idx="1"/>
          </p:nvPr>
        </p:nvSpPr>
        <p:spPr>
          <a:xfrm>
            <a:off x="271129" y="4402418"/>
            <a:ext cx="5468488" cy="2242785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Получение информации от производителя (описание и характеристики товаров, фотоматериалы) </a:t>
            </a:r>
          </a:p>
          <a:p>
            <a:pPr>
              <a:defRPr sz="24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Размещение объявлений на маркетплейсе</a:t>
            </a:r>
          </a:p>
        </p:txBody>
      </p:sp>
      <p:sp>
        <p:nvSpPr>
          <p:cNvPr id="469" name="Объект 2"/>
          <p:cNvSpPr txBox="1"/>
          <p:nvPr/>
        </p:nvSpPr>
        <p:spPr>
          <a:xfrm>
            <a:off x="398646" y="1653651"/>
            <a:ext cx="5295251" cy="177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Предоставление информации для регистрации аккаунтов </a:t>
            </a:r>
            <a:endParaRPr sz="2400"/>
          </a:p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Регистрация аккаунта на площадке eBay и в платежной системе PayPal</a:t>
            </a:r>
            <a:endParaRPr sz="2400"/>
          </a:p>
          <a:p>
            <a:pPr marL="228600" indent="-228600">
              <a:lnSpc>
                <a:spcPct val="81000"/>
              </a:lnSpc>
              <a:spcBef>
                <a:spcPts val="1000"/>
              </a:spcBef>
              <a:buSzPct val="100000"/>
              <a:buFont typeface="Arial"/>
              <a:buChar char="•"/>
              <a:defRPr sz="22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Верификация аккаунтов</a:t>
            </a:r>
          </a:p>
        </p:txBody>
      </p:sp>
      <p:sp>
        <p:nvSpPr>
          <p:cNvPr id="470" name="Объект 2"/>
          <p:cNvSpPr txBox="1"/>
          <p:nvPr/>
        </p:nvSpPr>
        <p:spPr>
          <a:xfrm>
            <a:off x="6574704" y="4402418"/>
            <a:ext cx="4561312" cy="79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Сервисная поддержка аккаунта компании</a:t>
            </a:r>
          </a:p>
        </p:txBody>
      </p:sp>
      <p:sp>
        <p:nvSpPr>
          <p:cNvPr id="471" name="Объект 2"/>
          <p:cNvSpPr txBox="1"/>
          <p:nvPr/>
        </p:nvSpPr>
        <p:spPr>
          <a:xfrm>
            <a:off x="6574704" y="1654967"/>
            <a:ext cx="4561312" cy="1218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marL="228600" indent="-2286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23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Обучение представителя компании основным аспектам работы на площадке и в платежной системе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6" name="Picture 18"/>
          <p:cNvGrpSpPr/>
          <p:nvPr/>
        </p:nvGrpSpPr>
        <p:grpSpPr>
          <a:xfrm>
            <a:off x="177984" y="0"/>
            <a:ext cx="8595526" cy="6858000"/>
            <a:chOff x="0" y="0"/>
            <a:chExt cx="8595525" cy="6858000"/>
          </a:xfrm>
        </p:grpSpPr>
        <p:sp>
          <p:nvSpPr>
            <p:cNvPr id="474" name="Прямоугольник"/>
            <p:cNvSpPr/>
            <p:nvPr/>
          </p:nvSpPr>
          <p:spPr>
            <a:xfrm>
              <a:off x="-1" y="0"/>
              <a:ext cx="8595526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pic>
          <p:nvPicPr>
            <p:cNvPr id="475" name="image73.png" descr="image7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95526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77" name="Снимок экрана 2020-03-10 в 22.21.40.png" descr="Снимок экрана 2020-03-10 в 22.21.40.png"/>
          <p:cNvPicPr>
            <a:picLocks noChangeAspect="1"/>
          </p:cNvPicPr>
          <p:nvPr/>
        </p:nvPicPr>
        <p:blipFill>
          <a:blip r:embed="rId4">
            <a:extLst/>
          </a:blip>
          <a:srcRect l="0" t="4201" r="0" b="0"/>
          <a:stretch>
            <a:fillRect/>
          </a:stretch>
        </p:blipFill>
        <p:spPr>
          <a:xfrm>
            <a:off x="835374" y="387859"/>
            <a:ext cx="7280745" cy="4359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hape 415"/>
          <p:cNvSpPr/>
          <p:nvPr/>
        </p:nvSpPr>
        <p:spPr>
          <a:xfrm>
            <a:off x="1235241" y="433136"/>
            <a:ext cx="10956760" cy="67457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554469"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81" name="Лого2 21.31.08.PNG" descr="Лого2 21.31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Снимок экрана 2020-03-10 в 22.28.58.png" descr="Снимок экрана 2020-03-10 в 22.28.58.png"/>
          <p:cNvPicPr>
            <a:picLocks noChangeAspect="1"/>
          </p:cNvPicPr>
          <p:nvPr/>
        </p:nvPicPr>
        <p:blipFill>
          <a:blip r:embed="rId5">
            <a:extLst/>
          </a:blip>
          <a:srcRect l="2550" t="7457" r="2549" b="0"/>
          <a:stretch>
            <a:fillRect/>
          </a:stretch>
        </p:blipFill>
        <p:spPr>
          <a:xfrm>
            <a:off x="3405363" y="962389"/>
            <a:ext cx="8190346" cy="4991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hape 415"/>
          <p:cNvSpPr/>
          <p:nvPr/>
        </p:nvSpPr>
        <p:spPr>
          <a:xfrm>
            <a:off x="1235241" y="433136"/>
            <a:ext cx="10956760" cy="67457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554469"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86" name="Лого2 21.31.08.PNG" descr="Лого2 21.31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Снимок экрана 2020-03-10 в 22.25.46.png" descr="Снимок экрана 2020-03-10 в 22.25.46.png"/>
          <p:cNvPicPr>
            <a:picLocks noChangeAspect="1"/>
          </p:cNvPicPr>
          <p:nvPr/>
        </p:nvPicPr>
        <p:blipFill>
          <a:blip r:embed="rId5">
            <a:extLst/>
          </a:blip>
          <a:srcRect l="0" t="3557" r="2127" b="0"/>
          <a:stretch>
            <a:fillRect/>
          </a:stretch>
        </p:blipFill>
        <p:spPr>
          <a:xfrm>
            <a:off x="3498451" y="944957"/>
            <a:ext cx="8067025" cy="4968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15"/>
          <p:cNvSpPr/>
          <p:nvPr/>
        </p:nvSpPr>
        <p:spPr>
          <a:xfrm>
            <a:off x="1235241" y="433136"/>
            <a:ext cx="10956760" cy="67457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554469"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9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0658" t="28030" r="16729" b="10036"/>
          <a:stretch>
            <a:fillRect/>
          </a:stretch>
        </p:blipFill>
        <p:spPr>
          <a:xfrm>
            <a:off x="3422073" y="928254"/>
            <a:ext cx="8146476" cy="5098474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Прямая со стрелкой 2"/>
          <p:cNvSpPr/>
          <p:nvPr/>
        </p:nvSpPr>
        <p:spPr>
          <a:xfrm>
            <a:off x="2543529" y="1662094"/>
            <a:ext cx="1671175" cy="2575210"/>
          </a:xfrm>
          <a:prstGeom prst="line">
            <a:avLst/>
          </a:prstGeom>
          <a:ln w="6350">
            <a:solidFill>
              <a:srgbClr val="D76D3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2" name="Прямоугольник 7"/>
          <p:cNvSpPr/>
          <p:nvPr/>
        </p:nvSpPr>
        <p:spPr>
          <a:xfrm>
            <a:off x="192504" y="924158"/>
            <a:ext cx="2351029" cy="737940"/>
          </a:xfrm>
          <a:prstGeom prst="rect">
            <a:avLst/>
          </a:prstGeom>
          <a:solidFill>
            <a:srgbClr val="FFFFFF"/>
          </a:solidFill>
          <a:ln w="12700">
            <a:solidFill>
              <a:srgbClr val="D76D30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93" name="Shape 414"/>
          <p:cNvSpPr txBox="1"/>
          <p:nvPr/>
        </p:nvSpPr>
        <p:spPr>
          <a:xfrm>
            <a:off x="252427" y="1128026"/>
            <a:ext cx="223118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 defTabSz="554469">
              <a:defRPr sz="2200"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959 объявлений</a:t>
            </a:r>
          </a:p>
        </p:txBody>
      </p:sp>
      <p:sp>
        <p:nvSpPr>
          <p:cNvPr id="494" name="Прямоугольник 11"/>
          <p:cNvSpPr/>
          <p:nvPr/>
        </p:nvSpPr>
        <p:spPr>
          <a:xfrm>
            <a:off x="192503" y="2226847"/>
            <a:ext cx="2351029" cy="1523725"/>
          </a:xfrm>
          <a:prstGeom prst="rect">
            <a:avLst/>
          </a:prstGeom>
          <a:solidFill>
            <a:srgbClr val="FFFFFF"/>
          </a:solidFill>
          <a:ln w="12700">
            <a:solidFill>
              <a:srgbClr val="D76D30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95" name="Shape 414"/>
          <p:cNvSpPr txBox="1"/>
          <p:nvPr/>
        </p:nvSpPr>
        <p:spPr>
          <a:xfrm>
            <a:off x="446140" y="2439973"/>
            <a:ext cx="209739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 defTabSz="554469">
              <a:defRPr sz="2200"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3 года потраченного времени</a:t>
            </a:r>
          </a:p>
        </p:txBody>
      </p:sp>
      <p:pic>
        <p:nvPicPr>
          <p:cNvPr id="496" name="Лого2 21.31.08.PNG" descr="Лого2 21.31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a33b1aa0b9220f48d4b70f304cede975_i-144.gif" descr="a33b1aa0b9220f48d4b70f304cede975_i-144.gif"/>
          <p:cNvPicPr>
            <a:picLocks noChangeAspect="1"/>
          </p:cNvPicPr>
          <p:nvPr/>
        </p:nvPicPr>
        <p:blipFill>
          <a:blip r:embed="rId2">
            <a:extLst/>
          </a:blip>
          <a:srcRect l="25875" t="3172" r="25991" b="556"/>
          <a:stretch>
            <a:fillRect/>
          </a:stretch>
        </p:blipFill>
        <p:spPr>
          <a:xfrm>
            <a:off x="40088" y="5869424"/>
            <a:ext cx="597918" cy="597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4" fill="norm" stroke="1" extrusionOk="0">
                <a:moveTo>
                  <a:pt x="9832" y="0"/>
                </a:moveTo>
                <a:cubicBezTo>
                  <a:pt x="7315" y="0"/>
                  <a:pt x="4805" y="1009"/>
                  <a:pt x="2884" y="3021"/>
                </a:cubicBezTo>
                <a:cubicBezTo>
                  <a:pt x="-961" y="7043"/>
                  <a:pt x="-961" y="13555"/>
                  <a:pt x="2884" y="17577"/>
                </a:cubicBezTo>
                <a:cubicBezTo>
                  <a:pt x="6727" y="21600"/>
                  <a:pt x="12951" y="21600"/>
                  <a:pt x="16794" y="17577"/>
                </a:cubicBezTo>
                <a:cubicBezTo>
                  <a:pt x="20639" y="13555"/>
                  <a:pt x="20639" y="7043"/>
                  <a:pt x="16794" y="3021"/>
                </a:cubicBezTo>
                <a:cubicBezTo>
                  <a:pt x="14873" y="1009"/>
                  <a:pt x="12352" y="0"/>
                  <a:pt x="983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9" name="Немецкий флаг-1.jpg" descr="Немецкий флаг-1.jpg"/>
          <p:cNvPicPr>
            <a:picLocks noChangeAspect="1"/>
          </p:cNvPicPr>
          <p:nvPr/>
        </p:nvPicPr>
        <p:blipFill>
          <a:blip r:embed="rId3">
            <a:extLst/>
          </a:blip>
          <a:srcRect l="21323" t="2602" r="21133" b="1496"/>
          <a:stretch>
            <a:fillRect/>
          </a:stretch>
        </p:blipFill>
        <p:spPr>
          <a:xfrm>
            <a:off x="11554447" y="5877845"/>
            <a:ext cx="609565" cy="609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0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8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0" name="au.png" descr="au.png"/>
          <p:cNvPicPr>
            <a:picLocks noChangeAspect="1"/>
          </p:cNvPicPr>
          <p:nvPr/>
        </p:nvPicPr>
        <p:blipFill>
          <a:blip r:embed="rId4">
            <a:extLst/>
          </a:blip>
          <a:srcRect l="2206" t="1011" r="49474" b="2389"/>
          <a:stretch>
            <a:fillRect/>
          </a:stretch>
        </p:blipFill>
        <p:spPr>
          <a:xfrm>
            <a:off x="8795168" y="5905648"/>
            <a:ext cx="586974" cy="58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fill="norm" stroke="1" extrusionOk="0">
                <a:moveTo>
                  <a:pt x="9840" y="0"/>
                </a:moveTo>
                <a:cubicBezTo>
                  <a:pt x="7323" y="0"/>
                  <a:pt x="4802" y="1012"/>
                  <a:pt x="2881" y="3023"/>
                </a:cubicBezTo>
                <a:cubicBezTo>
                  <a:pt x="-960" y="7044"/>
                  <a:pt x="-960" y="13558"/>
                  <a:pt x="2881" y="17579"/>
                </a:cubicBezTo>
                <a:cubicBezTo>
                  <a:pt x="6723" y="21600"/>
                  <a:pt x="12957" y="21600"/>
                  <a:pt x="16799" y="17579"/>
                </a:cubicBezTo>
                <a:cubicBezTo>
                  <a:pt x="20640" y="13558"/>
                  <a:pt x="20640" y="7044"/>
                  <a:pt x="16799" y="3023"/>
                </a:cubicBezTo>
                <a:cubicBezTo>
                  <a:pt x="14878" y="1012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72057" y="5875763"/>
            <a:ext cx="609604" cy="609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asted-movie.gif" descr="pasted-movie.gif"/>
          <p:cNvPicPr>
            <a:picLocks noChangeAspect="1"/>
          </p:cNvPicPr>
          <p:nvPr/>
        </p:nvPicPr>
        <p:blipFill>
          <a:blip r:embed="rId6">
            <a:extLst/>
          </a:blip>
          <a:srcRect l="15873" t="0" r="17457" b="0"/>
          <a:stretch>
            <a:fillRect/>
          </a:stretch>
        </p:blipFill>
        <p:spPr>
          <a:xfrm>
            <a:off x="8131837" y="5882833"/>
            <a:ext cx="609564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5"/>
                  <a:pt x="2882" y="3164"/>
                </a:cubicBezTo>
                <a:cubicBezTo>
                  <a:pt x="-961" y="7382"/>
                  <a:pt x="-961" y="14218"/>
                  <a:pt x="2882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6" y="18436"/>
                </a:cubicBezTo>
                <a:cubicBezTo>
                  <a:pt x="20639" y="14218"/>
                  <a:pt x="20639" y="7382"/>
                  <a:pt x="16796" y="3164"/>
                </a:cubicBezTo>
                <a:cubicBezTo>
                  <a:pt x="14875" y="105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3" name="pasted-movie.gif" descr="pasted-movie.gif"/>
          <p:cNvPicPr>
            <a:picLocks noChangeAspect="1"/>
          </p:cNvPicPr>
          <p:nvPr/>
        </p:nvPicPr>
        <p:blipFill>
          <a:blip r:embed="rId7">
            <a:extLst/>
          </a:blip>
          <a:srcRect l="17485" t="1217" r="17468" b="1212"/>
          <a:stretch>
            <a:fillRect/>
          </a:stretch>
        </p:blipFill>
        <p:spPr>
          <a:xfrm>
            <a:off x="3396055" y="5876183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4" name="pasted-movie.gif" descr="pasted-movie.gif"/>
          <p:cNvPicPr>
            <a:picLocks noChangeAspect="1"/>
          </p:cNvPicPr>
          <p:nvPr/>
        </p:nvPicPr>
        <p:blipFill>
          <a:blip r:embed="rId8">
            <a:extLst/>
          </a:blip>
          <a:srcRect l="4770" t="31" r="9449" b="229"/>
          <a:stretch>
            <a:fillRect/>
          </a:stretch>
        </p:blipFill>
        <p:spPr>
          <a:xfrm>
            <a:off x="1393494" y="5873638"/>
            <a:ext cx="609565" cy="60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2" fill="norm" stroke="1" extrusionOk="0">
                <a:moveTo>
                  <a:pt x="9301" y="0"/>
                </a:moveTo>
                <a:cubicBezTo>
                  <a:pt x="6965" y="134"/>
                  <a:pt x="4666" y="1099"/>
                  <a:pt x="2882" y="2971"/>
                </a:cubicBezTo>
                <a:cubicBezTo>
                  <a:pt x="-961" y="7002"/>
                  <a:pt x="-961" y="13537"/>
                  <a:pt x="2882" y="17568"/>
                </a:cubicBezTo>
                <a:cubicBezTo>
                  <a:pt x="6725" y="21600"/>
                  <a:pt x="12953" y="21600"/>
                  <a:pt x="16796" y="17568"/>
                </a:cubicBezTo>
                <a:cubicBezTo>
                  <a:pt x="20639" y="13537"/>
                  <a:pt x="20639" y="7002"/>
                  <a:pt x="16796" y="2971"/>
                </a:cubicBezTo>
                <a:cubicBezTo>
                  <a:pt x="15012" y="1099"/>
                  <a:pt x="12713" y="134"/>
                  <a:pt x="10377" y="0"/>
                </a:cubicBezTo>
                <a:lnTo>
                  <a:pt x="93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05" name="pasted-movie.gif" descr="pasted-movie.gif"/>
          <p:cNvPicPr>
            <a:picLocks noChangeAspect="1"/>
          </p:cNvPicPr>
          <p:nvPr/>
        </p:nvPicPr>
        <p:blipFill>
          <a:blip r:embed="rId9">
            <a:extLst/>
          </a:blip>
          <a:srcRect l="22746" t="2593" r="20361" b="2587"/>
          <a:stretch>
            <a:fillRect/>
          </a:stretch>
        </p:blipFill>
        <p:spPr>
          <a:xfrm>
            <a:off x="4773015" y="587578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6" name="pasted-movie.gif" descr="pasted-movie.gif"/>
          <p:cNvPicPr>
            <a:picLocks noChangeAspect="1"/>
          </p:cNvPicPr>
          <p:nvPr/>
        </p:nvPicPr>
        <p:blipFill>
          <a:blip r:embed="rId10">
            <a:extLst/>
          </a:blip>
          <a:srcRect l="7411" t="1706" r="9796" b="1701"/>
          <a:stretch>
            <a:fillRect/>
          </a:stretch>
        </p:blipFill>
        <p:spPr>
          <a:xfrm>
            <a:off x="708783" y="586942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7" name="pasted-movie.gif" descr="pasted-movie.gif"/>
          <p:cNvPicPr>
            <a:picLocks noChangeAspect="1"/>
          </p:cNvPicPr>
          <p:nvPr/>
        </p:nvPicPr>
        <p:blipFill>
          <a:blip r:embed="rId11">
            <a:extLst/>
          </a:blip>
          <a:srcRect l="3899" t="8250" r="3877" b="8238"/>
          <a:stretch>
            <a:fillRect/>
          </a:stretch>
        </p:blipFill>
        <p:spPr>
          <a:xfrm rot="16200000">
            <a:off x="9453957" y="5857950"/>
            <a:ext cx="609589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595" fill="norm" stroke="1" extrusionOk="0">
                <a:moveTo>
                  <a:pt x="10298" y="0"/>
                </a:moveTo>
                <a:cubicBezTo>
                  <a:pt x="7663" y="0"/>
                  <a:pt x="5027" y="1006"/>
                  <a:pt x="3017" y="3017"/>
                </a:cubicBezTo>
                <a:cubicBezTo>
                  <a:pt x="-1005" y="7039"/>
                  <a:pt x="-1005" y="13557"/>
                  <a:pt x="3017" y="17578"/>
                </a:cubicBezTo>
                <a:cubicBezTo>
                  <a:pt x="7038" y="21600"/>
                  <a:pt x="13557" y="21600"/>
                  <a:pt x="17578" y="17578"/>
                </a:cubicBezTo>
                <a:cubicBezTo>
                  <a:pt x="19589" y="15568"/>
                  <a:pt x="20595" y="12932"/>
                  <a:pt x="20595" y="10297"/>
                </a:cubicBezTo>
                <a:cubicBezTo>
                  <a:pt x="20595" y="7664"/>
                  <a:pt x="19589" y="5027"/>
                  <a:pt x="17578" y="3017"/>
                </a:cubicBezTo>
                <a:cubicBezTo>
                  <a:pt x="15568" y="1006"/>
                  <a:pt x="12930" y="0"/>
                  <a:pt x="102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8" name="pasted-movie.gif" descr="pasted-movie.gif"/>
          <p:cNvPicPr>
            <a:picLocks noChangeAspect="1"/>
          </p:cNvPicPr>
          <p:nvPr/>
        </p:nvPicPr>
        <p:blipFill>
          <a:blip r:embed="rId12">
            <a:extLst/>
          </a:blip>
          <a:srcRect l="17686" t="0" r="17669" b="3033"/>
          <a:stretch>
            <a:fillRect/>
          </a:stretch>
        </p:blipFill>
        <p:spPr>
          <a:xfrm>
            <a:off x="2729081" y="586942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9" name="pasted-movie.gif" descr="pasted-movie.gif"/>
          <p:cNvPicPr>
            <a:picLocks noChangeAspect="1"/>
          </p:cNvPicPr>
          <p:nvPr/>
        </p:nvPicPr>
        <p:blipFill>
          <a:blip r:embed="rId13">
            <a:extLst/>
          </a:blip>
          <a:srcRect l="17119" t="17" r="17102" b="1456"/>
          <a:stretch>
            <a:fillRect/>
          </a:stretch>
        </p:blipFill>
        <p:spPr>
          <a:xfrm>
            <a:off x="4088032" y="5876183"/>
            <a:ext cx="609565" cy="6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3" fill="norm" stroke="1" extrusionOk="0">
                <a:moveTo>
                  <a:pt x="9570" y="0"/>
                </a:moveTo>
                <a:cubicBezTo>
                  <a:pt x="7142" y="69"/>
                  <a:pt x="4735" y="1052"/>
                  <a:pt x="2882" y="2994"/>
                </a:cubicBezTo>
                <a:cubicBezTo>
                  <a:pt x="-961" y="7020"/>
                  <a:pt x="-961" y="13547"/>
                  <a:pt x="2882" y="17573"/>
                </a:cubicBezTo>
                <a:cubicBezTo>
                  <a:pt x="6725" y="21600"/>
                  <a:pt x="12953" y="21600"/>
                  <a:pt x="16796" y="17573"/>
                </a:cubicBezTo>
                <a:cubicBezTo>
                  <a:pt x="20639" y="13547"/>
                  <a:pt x="20639" y="7020"/>
                  <a:pt x="16796" y="2994"/>
                </a:cubicBezTo>
                <a:cubicBezTo>
                  <a:pt x="14943" y="1052"/>
                  <a:pt x="12536" y="69"/>
                  <a:pt x="10108" y="0"/>
                </a:cubicBezTo>
                <a:lnTo>
                  <a:pt x="957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0" name="pasted-movie.gif" descr="pasted-movie.gif"/>
          <p:cNvPicPr>
            <a:picLocks noChangeAspect="1"/>
          </p:cNvPicPr>
          <p:nvPr/>
        </p:nvPicPr>
        <p:blipFill>
          <a:blip r:embed="rId14">
            <a:extLst/>
          </a:blip>
          <a:srcRect l="2227" t="0" r="43030" b="17887"/>
          <a:stretch>
            <a:fillRect/>
          </a:stretch>
        </p:blipFill>
        <p:spPr>
          <a:xfrm>
            <a:off x="2069769" y="5869425"/>
            <a:ext cx="609564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1" name="pasted-movie.gif" descr="pasted-movie.gif"/>
          <p:cNvPicPr>
            <a:picLocks noChangeAspect="1"/>
          </p:cNvPicPr>
          <p:nvPr/>
        </p:nvPicPr>
        <p:blipFill>
          <a:blip r:embed="rId15">
            <a:extLst/>
          </a:blip>
          <a:srcRect l="627" t="6381" r="39489" b="3667"/>
          <a:stretch>
            <a:fillRect/>
          </a:stretch>
        </p:blipFill>
        <p:spPr>
          <a:xfrm>
            <a:off x="10862704" y="5882656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2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l="18569" t="9204" r="21068" b="10211"/>
          <a:stretch>
            <a:fillRect/>
          </a:stretch>
        </p:blipFill>
        <p:spPr>
          <a:xfrm>
            <a:off x="6809724" y="5863733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3" name="Image" descr="Image"/>
          <p:cNvPicPr>
            <a:picLocks noChangeAspect="1"/>
          </p:cNvPicPr>
          <p:nvPr/>
        </p:nvPicPr>
        <p:blipFill>
          <a:blip r:embed="rId17">
            <a:extLst/>
          </a:blip>
          <a:srcRect l="2521" t="0" r="45546" b="22257"/>
          <a:stretch>
            <a:fillRect/>
          </a:stretch>
        </p:blipFill>
        <p:spPr>
          <a:xfrm>
            <a:off x="10166553" y="5858040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4" name="Image" descr="Image"/>
          <p:cNvPicPr>
            <a:picLocks noChangeAspect="1"/>
          </p:cNvPicPr>
          <p:nvPr/>
        </p:nvPicPr>
        <p:blipFill>
          <a:blip r:embed="rId18">
            <a:extLst/>
          </a:blip>
          <a:srcRect l="1785" t="2482" r="39726" b="2476"/>
          <a:stretch>
            <a:fillRect/>
          </a:stretch>
        </p:blipFill>
        <p:spPr>
          <a:xfrm>
            <a:off x="6149975" y="5875784"/>
            <a:ext cx="609565" cy="609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5" name="Image" descr="Image"/>
          <p:cNvPicPr>
            <a:picLocks noChangeAspect="1"/>
          </p:cNvPicPr>
          <p:nvPr/>
        </p:nvPicPr>
        <p:blipFill>
          <a:blip r:embed="rId19">
            <a:extLst/>
          </a:blip>
          <a:srcRect l="12625" t="8028" r="12603" b="8023"/>
          <a:stretch>
            <a:fillRect/>
          </a:stretch>
        </p:blipFill>
        <p:spPr>
          <a:xfrm>
            <a:off x="5473772" y="587578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Лого2 21.31.08.PNG" descr="Лого2 21.31.08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eBay – это просто,…"/>
          <p:cNvSpPr txBox="1"/>
          <p:nvPr>
            <p:ph type="title" idx="4294967295"/>
          </p:nvPr>
        </p:nvSpPr>
        <p:spPr>
          <a:xfrm>
            <a:off x="-87952" y="1545254"/>
            <a:ext cx="12367904" cy="2205335"/>
          </a:xfrm>
          <a:prstGeom prst="rect">
            <a:avLst/>
          </a:prstGeom>
        </p:spPr>
        <p:txBody>
          <a:bodyPr lIns="0" tIns="0" rIns="0" bIns="0"/>
          <a:lstStyle>
            <a:lvl1pPr indent="7701" algn="ctr">
              <a:lnSpc>
                <a:spcPct val="100000"/>
              </a:lnSpc>
              <a:defRPr b="1" sz="5300">
                <a:solidFill>
                  <a:srgbClr val="D76D30"/>
                </a:solidFill>
                <a:latin typeface="Market Sans Semi"/>
                <a:ea typeface="Market Sans Semi"/>
                <a:cs typeface="Market Sans Semi"/>
                <a:sym typeface="Market Sans Semi"/>
              </a:defRPr>
            </a:lvl1pPr>
          </a:lstStyle>
          <a:p>
            <a:pPr/>
            <a:r>
              <a:t>ЭКСПОРТ ЧЕРЕЗ EBAY – ЭТО РЕАЛЬНО</a:t>
            </a:r>
          </a:p>
        </p:txBody>
      </p:sp>
      <p:pic>
        <p:nvPicPr>
          <p:cNvPr id="518" name="2.jpg" descr="2.jpg"/>
          <p:cNvPicPr>
            <a:picLocks noChangeAspect="1"/>
          </p:cNvPicPr>
          <p:nvPr/>
        </p:nvPicPr>
        <p:blipFill>
          <a:blip r:embed="rId21">
            <a:extLst/>
          </a:blip>
          <a:srcRect l="14284" t="4698" r="35653" b="165"/>
          <a:stretch>
            <a:fillRect/>
          </a:stretch>
        </p:blipFill>
        <p:spPr>
          <a:xfrm>
            <a:off x="10938111" y="147775"/>
            <a:ext cx="1090358" cy="108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6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0" y="7037"/>
                  <a:pt x="-960" y="13556"/>
                  <a:pt x="2881" y="17579"/>
                </a:cubicBezTo>
                <a:cubicBezTo>
                  <a:pt x="6722" y="21600"/>
                  <a:pt x="12958" y="21600"/>
                  <a:pt x="16799" y="17579"/>
                </a:cubicBezTo>
                <a:cubicBezTo>
                  <a:pt x="20640" y="13556"/>
                  <a:pt x="20640" y="7037"/>
                  <a:pt x="16799" y="3015"/>
                </a:cubicBezTo>
                <a:cubicBezTo>
                  <a:pt x="14878" y="1005"/>
                  <a:pt x="12354" y="0"/>
                  <a:pt x="983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412"/>
          <p:cNvSpPr/>
          <p:nvPr/>
        </p:nvSpPr>
        <p:spPr>
          <a:xfrm>
            <a:off x="427" y="-2"/>
            <a:ext cx="12191047" cy="68580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554469"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21" name="object 3"/>
          <p:cNvSpPr txBox="1"/>
          <p:nvPr>
            <p:ph type="title"/>
          </p:nvPr>
        </p:nvSpPr>
        <p:spPr>
          <a:xfrm>
            <a:off x="294339" y="1655564"/>
            <a:ext cx="11603322" cy="2546546"/>
          </a:xfrm>
          <a:prstGeom prst="rect">
            <a:avLst/>
          </a:prstGeom>
        </p:spPr>
        <p:txBody>
          <a:bodyPr lIns="0" tIns="0" rIns="0" bIns="0"/>
          <a:lstStyle/>
          <a:p>
            <a:pPr indent="7467" algn="ctr" defTabSz="886966">
              <a:lnSpc>
                <a:spcPct val="100000"/>
              </a:lnSpc>
              <a:defRPr sz="5300">
                <a:solidFill>
                  <a:srgbClr val="D76D30"/>
                </a:solidFill>
              </a:defRPr>
            </a:pPr>
            <a:r>
              <a:t>eBay – это перспектива размером</a:t>
            </a:r>
            <a:br/>
            <a:r>
              <a:t>в 220 стран и более 180 миллионов покупателей</a:t>
            </a:r>
          </a:p>
        </p:txBody>
      </p:sp>
      <p:pic>
        <p:nvPicPr>
          <p:cNvPr id="522" name="2.jpg" descr="2.jpg"/>
          <p:cNvPicPr>
            <a:picLocks noChangeAspect="1"/>
          </p:cNvPicPr>
          <p:nvPr/>
        </p:nvPicPr>
        <p:blipFill>
          <a:blip r:embed="rId3">
            <a:extLst/>
          </a:blip>
          <a:srcRect l="14284" t="4698" r="35653" b="165"/>
          <a:stretch>
            <a:fillRect/>
          </a:stretch>
        </p:blipFill>
        <p:spPr>
          <a:xfrm>
            <a:off x="10696811" y="211276"/>
            <a:ext cx="1090358" cy="1089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6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0" y="7037"/>
                  <a:pt x="-960" y="13556"/>
                  <a:pt x="2881" y="17579"/>
                </a:cubicBezTo>
                <a:cubicBezTo>
                  <a:pt x="6722" y="21600"/>
                  <a:pt x="12958" y="21600"/>
                  <a:pt x="16799" y="17579"/>
                </a:cubicBezTo>
                <a:cubicBezTo>
                  <a:pt x="20640" y="13556"/>
                  <a:pt x="20640" y="7037"/>
                  <a:pt x="16799" y="3015"/>
                </a:cubicBezTo>
                <a:cubicBezTo>
                  <a:pt x="14878" y="1005"/>
                  <a:pt x="12354" y="0"/>
                  <a:pt x="983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3" name="a33b1aa0b9220f48d4b70f304cede975_i-144.gif" descr="a33b1aa0b9220f48d4b70f304cede975_i-144.gif"/>
          <p:cNvPicPr>
            <a:picLocks noChangeAspect="1"/>
          </p:cNvPicPr>
          <p:nvPr/>
        </p:nvPicPr>
        <p:blipFill>
          <a:blip r:embed="rId4">
            <a:extLst/>
          </a:blip>
          <a:srcRect l="25875" t="3172" r="25991" b="556"/>
          <a:stretch>
            <a:fillRect/>
          </a:stretch>
        </p:blipFill>
        <p:spPr>
          <a:xfrm>
            <a:off x="40088" y="5869424"/>
            <a:ext cx="597918" cy="597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4" fill="norm" stroke="1" extrusionOk="0">
                <a:moveTo>
                  <a:pt x="9832" y="0"/>
                </a:moveTo>
                <a:cubicBezTo>
                  <a:pt x="7315" y="0"/>
                  <a:pt x="4805" y="1009"/>
                  <a:pt x="2884" y="3021"/>
                </a:cubicBezTo>
                <a:cubicBezTo>
                  <a:pt x="-961" y="7043"/>
                  <a:pt x="-961" y="13555"/>
                  <a:pt x="2884" y="17577"/>
                </a:cubicBezTo>
                <a:cubicBezTo>
                  <a:pt x="6727" y="21600"/>
                  <a:pt x="12951" y="21600"/>
                  <a:pt x="16794" y="17577"/>
                </a:cubicBezTo>
                <a:cubicBezTo>
                  <a:pt x="20639" y="13555"/>
                  <a:pt x="20639" y="7043"/>
                  <a:pt x="16794" y="3021"/>
                </a:cubicBezTo>
                <a:cubicBezTo>
                  <a:pt x="14873" y="1009"/>
                  <a:pt x="12352" y="0"/>
                  <a:pt x="983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4" name="Немецкий флаг-1.jpg" descr="Немецкий флаг-1.jpg"/>
          <p:cNvPicPr>
            <a:picLocks noChangeAspect="1"/>
          </p:cNvPicPr>
          <p:nvPr/>
        </p:nvPicPr>
        <p:blipFill>
          <a:blip r:embed="rId5">
            <a:extLst/>
          </a:blip>
          <a:srcRect l="21323" t="2602" r="21133" b="1496"/>
          <a:stretch>
            <a:fillRect/>
          </a:stretch>
        </p:blipFill>
        <p:spPr>
          <a:xfrm>
            <a:off x="11554447" y="5877845"/>
            <a:ext cx="609565" cy="609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0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8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5" name="au.png" descr="au.png"/>
          <p:cNvPicPr>
            <a:picLocks noChangeAspect="1"/>
          </p:cNvPicPr>
          <p:nvPr/>
        </p:nvPicPr>
        <p:blipFill>
          <a:blip r:embed="rId6">
            <a:extLst/>
          </a:blip>
          <a:srcRect l="2206" t="1011" r="49474" b="2389"/>
          <a:stretch>
            <a:fillRect/>
          </a:stretch>
        </p:blipFill>
        <p:spPr>
          <a:xfrm>
            <a:off x="8795168" y="5905648"/>
            <a:ext cx="586974" cy="58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0595" fill="norm" stroke="1" extrusionOk="0">
                <a:moveTo>
                  <a:pt x="9840" y="0"/>
                </a:moveTo>
                <a:cubicBezTo>
                  <a:pt x="7323" y="0"/>
                  <a:pt x="4802" y="1012"/>
                  <a:pt x="2881" y="3023"/>
                </a:cubicBezTo>
                <a:cubicBezTo>
                  <a:pt x="-960" y="7044"/>
                  <a:pt x="-960" y="13558"/>
                  <a:pt x="2881" y="17579"/>
                </a:cubicBezTo>
                <a:cubicBezTo>
                  <a:pt x="6723" y="21600"/>
                  <a:pt x="12957" y="21600"/>
                  <a:pt x="16799" y="17579"/>
                </a:cubicBezTo>
                <a:cubicBezTo>
                  <a:pt x="20640" y="13558"/>
                  <a:pt x="20640" y="7044"/>
                  <a:pt x="16799" y="3023"/>
                </a:cubicBezTo>
                <a:cubicBezTo>
                  <a:pt x="14878" y="1012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72057" y="5875763"/>
            <a:ext cx="609604" cy="609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asted-movie.gif" descr="pasted-movie.gif"/>
          <p:cNvPicPr>
            <a:picLocks noChangeAspect="1"/>
          </p:cNvPicPr>
          <p:nvPr/>
        </p:nvPicPr>
        <p:blipFill>
          <a:blip r:embed="rId8">
            <a:extLst/>
          </a:blip>
          <a:srcRect l="15873" t="0" r="17457" b="0"/>
          <a:stretch>
            <a:fillRect/>
          </a:stretch>
        </p:blipFill>
        <p:spPr>
          <a:xfrm>
            <a:off x="8131837" y="5882833"/>
            <a:ext cx="609564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5"/>
                  <a:pt x="2882" y="3164"/>
                </a:cubicBezTo>
                <a:cubicBezTo>
                  <a:pt x="-961" y="7382"/>
                  <a:pt x="-961" y="14218"/>
                  <a:pt x="2882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6" y="18436"/>
                </a:cubicBezTo>
                <a:cubicBezTo>
                  <a:pt x="20639" y="14218"/>
                  <a:pt x="20639" y="7382"/>
                  <a:pt x="16796" y="3164"/>
                </a:cubicBezTo>
                <a:cubicBezTo>
                  <a:pt x="14875" y="105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8" name="pasted-movie.gif" descr="pasted-movie.gif"/>
          <p:cNvPicPr>
            <a:picLocks noChangeAspect="1"/>
          </p:cNvPicPr>
          <p:nvPr/>
        </p:nvPicPr>
        <p:blipFill>
          <a:blip r:embed="rId9">
            <a:extLst/>
          </a:blip>
          <a:srcRect l="17485" t="1217" r="17468" b="1212"/>
          <a:stretch>
            <a:fillRect/>
          </a:stretch>
        </p:blipFill>
        <p:spPr>
          <a:xfrm>
            <a:off x="3396055" y="5876183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9" name="pasted-movie.gif" descr="pasted-movie.gif"/>
          <p:cNvPicPr>
            <a:picLocks noChangeAspect="1"/>
          </p:cNvPicPr>
          <p:nvPr/>
        </p:nvPicPr>
        <p:blipFill>
          <a:blip r:embed="rId10">
            <a:extLst/>
          </a:blip>
          <a:srcRect l="4770" t="31" r="9449" b="229"/>
          <a:stretch>
            <a:fillRect/>
          </a:stretch>
        </p:blipFill>
        <p:spPr>
          <a:xfrm>
            <a:off x="1393494" y="5873638"/>
            <a:ext cx="609565" cy="60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2" fill="norm" stroke="1" extrusionOk="0">
                <a:moveTo>
                  <a:pt x="9301" y="0"/>
                </a:moveTo>
                <a:cubicBezTo>
                  <a:pt x="6965" y="134"/>
                  <a:pt x="4666" y="1099"/>
                  <a:pt x="2882" y="2971"/>
                </a:cubicBezTo>
                <a:cubicBezTo>
                  <a:pt x="-961" y="7002"/>
                  <a:pt x="-961" y="13537"/>
                  <a:pt x="2882" y="17568"/>
                </a:cubicBezTo>
                <a:cubicBezTo>
                  <a:pt x="6725" y="21600"/>
                  <a:pt x="12953" y="21600"/>
                  <a:pt x="16796" y="17568"/>
                </a:cubicBezTo>
                <a:cubicBezTo>
                  <a:pt x="20639" y="13537"/>
                  <a:pt x="20639" y="7002"/>
                  <a:pt x="16796" y="2971"/>
                </a:cubicBezTo>
                <a:cubicBezTo>
                  <a:pt x="15012" y="1099"/>
                  <a:pt x="12713" y="134"/>
                  <a:pt x="10377" y="0"/>
                </a:cubicBezTo>
                <a:lnTo>
                  <a:pt x="93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30" name="pasted-movie.gif" descr="pasted-movie.gif"/>
          <p:cNvPicPr>
            <a:picLocks noChangeAspect="1"/>
          </p:cNvPicPr>
          <p:nvPr/>
        </p:nvPicPr>
        <p:blipFill>
          <a:blip r:embed="rId11">
            <a:extLst/>
          </a:blip>
          <a:srcRect l="22746" t="2593" r="20361" b="2587"/>
          <a:stretch>
            <a:fillRect/>
          </a:stretch>
        </p:blipFill>
        <p:spPr>
          <a:xfrm>
            <a:off x="4773015" y="587578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1" name="pasted-movie.gif" descr="pasted-movie.gif"/>
          <p:cNvPicPr>
            <a:picLocks noChangeAspect="1"/>
          </p:cNvPicPr>
          <p:nvPr/>
        </p:nvPicPr>
        <p:blipFill>
          <a:blip r:embed="rId12">
            <a:extLst/>
          </a:blip>
          <a:srcRect l="7411" t="1706" r="9796" b="1701"/>
          <a:stretch>
            <a:fillRect/>
          </a:stretch>
        </p:blipFill>
        <p:spPr>
          <a:xfrm>
            <a:off x="708783" y="586942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2" name="pasted-movie.gif" descr="pasted-movie.gif"/>
          <p:cNvPicPr>
            <a:picLocks noChangeAspect="1"/>
          </p:cNvPicPr>
          <p:nvPr/>
        </p:nvPicPr>
        <p:blipFill>
          <a:blip r:embed="rId13">
            <a:extLst/>
          </a:blip>
          <a:srcRect l="3899" t="8250" r="3877" b="8238"/>
          <a:stretch>
            <a:fillRect/>
          </a:stretch>
        </p:blipFill>
        <p:spPr>
          <a:xfrm rot="16200000">
            <a:off x="9453957" y="5857950"/>
            <a:ext cx="609589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595" fill="norm" stroke="1" extrusionOk="0">
                <a:moveTo>
                  <a:pt x="10298" y="0"/>
                </a:moveTo>
                <a:cubicBezTo>
                  <a:pt x="7663" y="0"/>
                  <a:pt x="5027" y="1006"/>
                  <a:pt x="3017" y="3017"/>
                </a:cubicBezTo>
                <a:cubicBezTo>
                  <a:pt x="-1005" y="7039"/>
                  <a:pt x="-1005" y="13557"/>
                  <a:pt x="3017" y="17578"/>
                </a:cubicBezTo>
                <a:cubicBezTo>
                  <a:pt x="7038" y="21600"/>
                  <a:pt x="13557" y="21600"/>
                  <a:pt x="17578" y="17578"/>
                </a:cubicBezTo>
                <a:cubicBezTo>
                  <a:pt x="19589" y="15568"/>
                  <a:pt x="20595" y="12932"/>
                  <a:pt x="20595" y="10297"/>
                </a:cubicBezTo>
                <a:cubicBezTo>
                  <a:pt x="20595" y="7664"/>
                  <a:pt x="19589" y="5027"/>
                  <a:pt x="17578" y="3017"/>
                </a:cubicBezTo>
                <a:cubicBezTo>
                  <a:pt x="15568" y="1006"/>
                  <a:pt x="12930" y="0"/>
                  <a:pt x="102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3" name="pasted-movie.gif" descr="pasted-movie.gif"/>
          <p:cNvPicPr>
            <a:picLocks noChangeAspect="1"/>
          </p:cNvPicPr>
          <p:nvPr/>
        </p:nvPicPr>
        <p:blipFill>
          <a:blip r:embed="rId14">
            <a:extLst/>
          </a:blip>
          <a:srcRect l="17686" t="0" r="17669" b="3033"/>
          <a:stretch>
            <a:fillRect/>
          </a:stretch>
        </p:blipFill>
        <p:spPr>
          <a:xfrm>
            <a:off x="2729081" y="586942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4" name="pasted-movie.gif" descr="pasted-movie.gif"/>
          <p:cNvPicPr>
            <a:picLocks noChangeAspect="1"/>
          </p:cNvPicPr>
          <p:nvPr/>
        </p:nvPicPr>
        <p:blipFill>
          <a:blip r:embed="rId15">
            <a:extLst/>
          </a:blip>
          <a:srcRect l="17119" t="17" r="17102" b="1456"/>
          <a:stretch>
            <a:fillRect/>
          </a:stretch>
        </p:blipFill>
        <p:spPr>
          <a:xfrm>
            <a:off x="4088032" y="5876183"/>
            <a:ext cx="609565" cy="60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3" fill="norm" stroke="1" extrusionOk="0">
                <a:moveTo>
                  <a:pt x="9570" y="0"/>
                </a:moveTo>
                <a:cubicBezTo>
                  <a:pt x="7142" y="69"/>
                  <a:pt x="4735" y="1052"/>
                  <a:pt x="2882" y="2994"/>
                </a:cubicBezTo>
                <a:cubicBezTo>
                  <a:pt x="-961" y="7020"/>
                  <a:pt x="-961" y="13547"/>
                  <a:pt x="2882" y="17573"/>
                </a:cubicBezTo>
                <a:cubicBezTo>
                  <a:pt x="6725" y="21600"/>
                  <a:pt x="12953" y="21600"/>
                  <a:pt x="16796" y="17573"/>
                </a:cubicBezTo>
                <a:cubicBezTo>
                  <a:pt x="20639" y="13547"/>
                  <a:pt x="20639" y="7020"/>
                  <a:pt x="16796" y="2994"/>
                </a:cubicBezTo>
                <a:cubicBezTo>
                  <a:pt x="14943" y="1052"/>
                  <a:pt x="12536" y="69"/>
                  <a:pt x="10108" y="0"/>
                </a:cubicBezTo>
                <a:lnTo>
                  <a:pt x="957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35" name="pasted-movie.gif" descr="pasted-movie.gif"/>
          <p:cNvPicPr>
            <a:picLocks noChangeAspect="1"/>
          </p:cNvPicPr>
          <p:nvPr/>
        </p:nvPicPr>
        <p:blipFill>
          <a:blip r:embed="rId16">
            <a:extLst/>
          </a:blip>
          <a:srcRect l="2227" t="0" r="43030" b="17887"/>
          <a:stretch>
            <a:fillRect/>
          </a:stretch>
        </p:blipFill>
        <p:spPr>
          <a:xfrm>
            <a:off x="2069769" y="5869425"/>
            <a:ext cx="609564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6" name="pasted-movie.gif" descr="pasted-movie.gif"/>
          <p:cNvPicPr>
            <a:picLocks noChangeAspect="1"/>
          </p:cNvPicPr>
          <p:nvPr/>
        </p:nvPicPr>
        <p:blipFill>
          <a:blip r:embed="rId17">
            <a:extLst/>
          </a:blip>
          <a:srcRect l="627" t="6381" r="39489" b="3667"/>
          <a:stretch>
            <a:fillRect/>
          </a:stretch>
        </p:blipFill>
        <p:spPr>
          <a:xfrm>
            <a:off x="10862704" y="5882656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18">
            <a:extLst/>
          </a:blip>
          <a:srcRect l="18569" t="9204" r="21068" b="10211"/>
          <a:stretch>
            <a:fillRect/>
          </a:stretch>
        </p:blipFill>
        <p:spPr>
          <a:xfrm>
            <a:off x="6809724" y="5863733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8" name="Image" descr="Image"/>
          <p:cNvPicPr>
            <a:picLocks noChangeAspect="1"/>
          </p:cNvPicPr>
          <p:nvPr/>
        </p:nvPicPr>
        <p:blipFill>
          <a:blip r:embed="rId19">
            <a:extLst/>
          </a:blip>
          <a:srcRect l="2521" t="0" r="45546" b="22257"/>
          <a:stretch>
            <a:fillRect/>
          </a:stretch>
        </p:blipFill>
        <p:spPr>
          <a:xfrm>
            <a:off x="10166553" y="5858040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9" name="Image" descr="Image"/>
          <p:cNvPicPr>
            <a:picLocks noChangeAspect="1"/>
          </p:cNvPicPr>
          <p:nvPr/>
        </p:nvPicPr>
        <p:blipFill>
          <a:blip r:embed="rId20">
            <a:extLst/>
          </a:blip>
          <a:srcRect l="1785" t="2482" r="39726" b="2476"/>
          <a:stretch>
            <a:fillRect/>
          </a:stretch>
        </p:blipFill>
        <p:spPr>
          <a:xfrm>
            <a:off x="6149975" y="5875784"/>
            <a:ext cx="609565" cy="609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0" name="Image" descr="Image"/>
          <p:cNvPicPr>
            <a:picLocks noChangeAspect="1"/>
          </p:cNvPicPr>
          <p:nvPr/>
        </p:nvPicPr>
        <p:blipFill>
          <a:blip r:embed="rId21">
            <a:extLst/>
          </a:blip>
          <a:srcRect l="12625" t="8028" r="12603" b="8023"/>
          <a:stretch>
            <a:fillRect/>
          </a:stretch>
        </p:blipFill>
        <p:spPr>
          <a:xfrm>
            <a:off x="5473772" y="5875785"/>
            <a:ext cx="609565" cy="60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1" name="Лого2 21.31.08.PNG" descr="Лого2 21.31.08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11051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Овал"/>
          <p:cNvSpPr/>
          <p:nvPr/>
        </p:nvSpPr>
        <p:spPr>
          <a:xfrm>
            <a:off x="8177316" y="41480"/>
            <a:ext cx="3955183" cy="4001176"/>
          </a:xfrm>
          <a:prstGeom prst="ellipse">
            <a:avLst/>
          </a:prstGeom>
          <a:solidFill>
            <a:schemeClr val="accent2">
              <a:alpha val="891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46" name="Текст 2"/>
          <p:cNvSpPr txBox="1"/>
          <p:nvPr>
            <p:ph type="body" sz="quarter" idx="1"/>
          </p:nvPr>
        </p:nvSpPr>
        <p:spPr>
          <a:xfrm>
            <a:off x="8005264" y="823089"/>
            <a:ext cx="4299287" cy="2773867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Остались вопросы?</a:t>
            </a:r>
          </a:p>
        </p:txBody>
      </p:sp>
      <p:pic>
        <p:nvPicPr>
          <p:cNvPr id="547" name="Рисунок 11" descr="Рисунок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996" y="4920257"/>
            <a:ext cx="1884947" cy="113097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Line"/>
          <p:cNvSpPr/>
          <p:nvPr/>
        </p:nvSpPr>
        <p:spPr>
          <a:xfrm flipH="1" rot="18078642">
            <a:off x="6361814" y="2333155"/>
            <a:ext cx="4629937" cy="3646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8" fill="norm" stroke="1" extrusionOk="0">
                <a:moveTo>
                  <a:pt x="0" y="13585"/>
                </a:moveTo>
                <a:cubicBezTo>
                  <a:pt x="1421" y="15789"/>
                  <a:pt x="3431" y="17376"/>
                  <a:pt x="5711" y="18095"/>
                </a:cubicBezTo>
                <a:cubicBezTo>
                  <a:pt x="7378" y="18620"/>
                  <a:pt x="9230" y="18238"/>
                  <a:pt x="9572" y="16511"/>
                </a:cubicBezTo>
                <a:cubicBezTo>
                  <a:pt x="9944" y="14629"/>
                  <a:pt x="8180" y="13164"/>
                  <a:pt x="6781" y="14194"/>
                </a:cubicBezTo>
                <a:cubicBezTo>
                  <a:pt x="5419" y="15963"/>
                  <a:pt x="5601" y="18704"/>
                  <a:pt x="7181" y="20206"/>
                </a:cubicBezTo>
                <a:cubicBezTo>
                  <a:pt x="8648" y="21600"/>
                  <a:pt x="10772" y="21399"/>
                  <a:pt x="12209" y="19915"/>
                </a:cubicBezTo>
                <a:cubicBezTo>
                  <a:pt x="15155" y="16874"/>
                  <a:pt x="13458" y="11577"/>
                  <a:pt x="14627" y="7395"/>
                </a:cubicBezTo>
                <a:cubicBezTo>
                  <a:pt x="15375" y="4721"/>
                  <a:pt x="17205" y="2734"/>
                  <a:pt x="19285" y="1313"/>
                </a:cubicBezTo>
                <a:cubicBezTo>
                  <a:pt x="20027" y="806"/>
                  <a:pt x="20801" y="367"/>
                  <a:pt x="21600" y="0"/>
                </a:cubicBezTo>
              </a:path>
            </a:pathLst>
          </a:custGeom>
          <a:ln w="12700">
            <a:solidFill>
              <a:srgbClr val="535353"/>
            </a:solidFill>
            <a:custDash>
              <a:ds d="100000" sp="200000"/>
            </a:custDash>
            <a:headEnd type="oval"/>
            <a:tailEnd type="triangle"/>
          </a:ln>
        </p:spPr>
        <p:txBody>
          <a:bodyPr lIns="45718" tIns="45718" rIns="45718" bIns="45718" anchor="ctr"/>
          <a:lstStyle/>
          <a:p>
            <a:pPr>
              <a:defRPr sz="1600">
                <a:solidFill>
                  <a:srgbClr val="434343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549" name="Лого2 21.31.08.PNG" descr="Лого2 21.3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5116" y="5889387"/>
            <a:ext cx="1098429" cy="1098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698" y="538664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0699" y="1759679"/>
            <a:ext cx="914401" cy="914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Рисунок 6" descr="Рисунок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0745" y="2908629"/>
            <a:ext cx="1137234" cy="1137234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Заголовок 1"/>
          <p:cNvSpPr txBox="1"/>
          <p:nvPr/>
        </p:nvSpPr>
        <p:spPr>
          <a:xfrm>
            <a:off x="1769343" y="9475"/>
            <a:ext cx="5026767" cy="129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sz="2300">
                <a:solidFill>
                  <a:srgbClr val="535353"/>
                </a:solidFill>
              </a:defRPr>
            </a:pPr>
            <a:r>
              <a:t>        </a:t>
            </a:r>
            <a:br/>
            <a:br/>
            <a:r>
              <a:rPr sz="3700"/>
              <a:t>+7 (4852) 700-123</a:t>
            </a:r>
          </a:p>
        </p:txBody>
      </p:sp>
      <p:sp>
        <p:nvSpPr>
          <p:cNvPr id="554" name="Заголовок 1"/>
          <p:cNvSpPr txBox="1"/>
          <p:nvPr/>
        </p:nvSpPr>
        <p:spPr>
          <a:xfrm>
            <a:off x="1769343" y="2667779"/>
            <a:ext cx="5026767" cy="115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sz="3700">
                <a:solidFill>
                  <a:srgbClr val="535353"/>
                </a:solidFill>
              </a:defRPr>
            </a:pPr>
            <a:r>
              <a:t>        </a:t>
            </a:r>
            <a:br/>
            <a:r>
              <a:t>www.centerved.com</a:t>
            </a:r>
          </a:p>
        </p:txBody>
      </p:sp>
      <p:sp>
        <p:nvSpPr>
          <p:cNvPr id="555" name="Заголовок 1"/>
          <p:cNvSpPr txBox="1"/>
          <p:nvPr/>
        </p:nvSpPr>
        <p:spPr>
          <a:xfrm>
            <a:off x="2334961" y="4584515"/>
            <a:ext cx="5026767" cy="115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sz="3700">
                <a:solidFill>
                  <a:srgbClr val="535353"/>
                </a:solidFill>
              </a:defRPr>
            </a:pPr>
            <a:r>
              <a:t>        </a:t>
            </a:r>
            <a:br/>
            <a:r>
              <a:t>@centerved</a:t>
            </a:r>
          </a:p>
        </p:txBody>
      </p:sp>
      <p:sp>
        <p:nvSpPr>
          <p:cNvPr id="556" name="Заголовок 1"/>
          <p:cNvSpPr txBox="1"/>
          <p:nvPr/>
        </p:nvSpPr>
        <p:spPr>
          <a:xfrm>
            <a:off x="1769343" y="1465487"/>
            <a:ext cx="5026767" cy="115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sz="3700">
                <a:solidFill>
                  <a:srgbClr val="535353"/>
                </a:solidFill>
              </a:defRPr>
            </a:pPr>
            <a:r>
              <a:t>        </a:t>
            </a:r>
            <a:br/>
            <a:r>
              <a:t>ebay@centerved.com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Прямоугольник"/>
          <p:cNvSpPr/>
          <p:nvPr/>
        </p:nvSpPr>
        <p:spPr>
          <a:xfrm>
            <a:off x="-1" y="-2"/>
            <a:ext cx="5506891" cy="4676482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8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11833" b="0"/>
          <a:stretch>
            <a:fillRect/>
          </a:stretch>
        </p:blipFill>
        <p:spPr>
          <a:xfrm>
            <a:off x="5505451" y="-1391"/>
            <a:ext cx="6718301" cy="686086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Что же такое  eBay?"/>
          <p:cNvSpPr txBox="1"/>
          <p:nvPr>
            <p:ph type="title" idx="4294967295"/>
          </p:nvPr>
        </p:nvSpPr>
        <p:spPr>
          <a:xfrm>
            <a:off x="304800" y="471699"/>
            <a:ext cx="4572000" cy="3733078"/>
          </a:xfrm>
          <a:prstGeom prst="rect">
            <a:avLst/>
          </a:prstGeom>
        </p:spPr>
        <p:txBody>
          <a:bodyPr anchor="t"/>
          <a:lstStyle/>
          <a:p>
            <a:pPr indent="119062" algn="ctr">
              <a:defRPr b="1" sz="80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Что же такое</a:t>
            </a:r>
            <a:br/>
            <a:r>
              <a:t> eBay?</a:t>
            </a:r>
          </a:p>
        </p:txBody>
      </p:sp>
      <p:sp>
        <p:nvSpPr>
          <p:cNvPr id="187" name="Прямоугольник"/>
          <p:cNvSpPr/>
          <p:nvPr/>
        </p:nvSpPr>
        <p:spPr>
          <a:xfrm>
            <a:off x="1060447" y="4675780"/>
            <a:ext cx="4445004" cy="2216849"/>
          </a:xfrm>
          <a:prstGeom prst="rect">
            <a:avLst/>
          </a:prstGeom>
          <a:solidFill>
            <a:srgbClr val="5C5C5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88" name="Прямоугольник"/>
          <p:cNvSpPr/>
          <p:nvPr/>
        </p:nvSpPr>
        <p:spPr>
          <a:xfrm>
            <a:off x="-17786" y="4669432"/>
            <a:ext cx="1139059" cy="13786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89" name="Прямоугольник"/>
          <p:cNvSpPr/>
          <p:nvPr/>
        </p:nvSpPr>
        <p:spPr>
          <a:xfrm>
            <a:off x="-17786" y="5778772"/>
            <a:ext cx="1139059" cy="109842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90" name="Лого2 21.31.08.PNG" descr="Лого2 21.3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8" y="5911789"/>
            <a:ext cx="1098430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7559282" y="1177"/>
            <a:ext cx="838169" cy="797563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93" name="Rectangle"/>
          <p:cNvSpPr/>
          <p:nvPr/>
        </p:nvSpPr>
        <p:spPr>
          <a:xfrm>
            <a:off x="8391217" y="-18076"/>
            <a:ext cx="3800786" cy="6876075"/>
          </a:xfrm>
          <a:prstGeom prst="rect">
            <a:avLst/>
          </a:prstGeom>
          <a:solidFill>
            <a:srgbClr val="5B5B5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94" name="One of the world’s largest and most vibrant marketplaces"/>
          <p:cNvSpPr txBox="1"/>
          <p:nvPr/>
        </p:nvSpPr>
        <p:spPr>
          <a:xfrm>
            <a:off x="8539088" y="1862433"/>
            <a:ext cx="3610703" cy="207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304800">
              <a:lnSpc>
                <a:spcPct val="90000"/>
              </a:lnSpc>
              <a:defRPr b="1" spc="5" sz="3600">
                <a:solidFill>
                  <a:srgbClr val="D76D30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eBay - один из крупнейших маркетплейсов в мире</a:t>
            </a:r>
          </a:p>
        </p:txBody>
      </p:sp>
      <p:sp>
        <p:nvSpPr>
          <p:cNvPr id="195" name="$20.5B"/>
          <p:cNvSpPr txBox="1"/>
          <p:nvPr/>
        </p:nvSpPr>
        <p:spPr>
          <a:xfrm>
            <a:off x="1524598" y="4218287"/>
            <a:ext cx="5865675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defTabSz="304800">
              <a:lnSpc>
                <a:spcPct val="90000"/>
              </a:lnSpc>
              <a:defRPr sz="7200">
                <a:solidFill>
                  <a:srgbClr val="5B5B5B"/>
                </a:solidFill>
              </a:defRPr>
            </a:pPr>
            <a:r>
              <a:t>&gt;</a:t>
            </a:r>
            <a:r>
              <a:rPr sz="11200"/>
              <a:t>$88.4</a:t>
            </a:r>
            <a:r>
              <a:rPr sz="3600"/>
              <a:t>Млрд</a:t>
            </a:r>
          </a:p>
        </p:txBody>
      </p:sp>
      <p:sp>
        <p:nvSpPr>
          <p:cNvPr id="196" name="GMV"/>
          <p:cNvSpPr txBox="1"/>
          <p:nvPr/>
        </p:nvSpPr>
        <p:spPr>
          <a:xfrm>
            <a:off x="1535517" y="6083655"/>
            <a:ext cx="4651481" cy="34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3048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Общий объем оборота товаров</a:t>
            </a:r>
          </a:p>
        </p:txBody>
      </p:sp>
      <p:sp>
        <p:nvSpPr>
          <p:cNvPr id="197" name="1.1B"/>
          <p:cNvSpPr txBox="1"/>
          <p:nvPr/>
        </p:nvSpPr>
        <p:spPr>
          <a:xfrm>
            <a:off x="311075" y="167153"/>
            <a:ext cx="246026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defTabSz="304800">
              <a:lnSpc>
                <a:spcPct val="90000"/>
              </a:lnSpc>
              <a:defRPr sz="4800">
                <a:solidFill>
                  <a:srgbClr val="5B5B5B"/>
                </a:solidFill>
              </a:defRPr>
            </a:pPr>
            <a:r>
              <a:t>1.3 </a:t>
            </a:r>
            <a:r>
              <a:rPr sz="3600"/>
              <a:t>Млрд</a:t>
            </a:r>
          </a:p>
        </p:txBody>
      </p:sp>
      <p:sp>
        <p:nvSpPr>
          <p:cNvPr id="198" name="Live listings"/>
          <p:cNvSpPr txBox="1"/>
          <p:nvPr/>
        </p:nvSpPr>
        <p:spPr>
          <a:xfrm>
            <a:off x="406164" y="955528"/>
            <a:ext cx="1543994" cy="67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algn="ctr" defTabSz="3048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Объявлений</a:t>
            </a:r>
          </a:p>
          <a:p>
            <a:pPr defTabSz="3048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о продаже</a:t>
            </a:r>
          </a:p>
        </p:txBody>
      </p:sp>
      <p:sp>
        <p:nvSpPr>
          <p:cNvPr id="199" name="81%"/>
          <p:cNvSpPr txBox="1"/>
          <p:nvPr/>
        </p:nvSpPr>
        <p:spPr>
          <a:xfrm>
            <a:off x="3939313" y="164425"/>
            <a:ext cx="283371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defTabSz="304800">
              <a:lnSpc>
                <a:spcPct val="90000"/>
              </a:lnSpc>
              <a:defRPr sz="4800">
                <a:solidFill>
                  <a:srgbClr val="5B5B5B"/>
                </a:solidFill>
              </a:defRPr>
            </a:pPr>
            <a:r>
              <a:t>183</a:t>
            </a:r>
            <a:r>
              <a:rPr sz="3600"/>
              <a:t> Млн</a:t>
            </a:r>
          </a:p>
        </p:txBody>
      </p:sp>
      <p:sp>
        <p:nvSpPr>
          <p:cNvPr id="200" name="Items sold as new"/>
          <p:cNvSpPr txBox="1"/>
          <p:nvPr/>
        </p:nvSpPr>
        <p:spPr>
          <a:xfrm>
            <a:off x="4077325" y="1001372"/>
            <a:ext cx="1726404" cy="670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defTabSz="3048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Активных</a:t>
            </a:r>
          </a:p>
          <a:p>
            <a:pPr defTabSz="3048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покупателей</a:t>
            </a:r>
          </a:p>
        </p:txBody>
      </p:sp>
      <p:sp>
        <p:nvSpPr>
          <p:cNvPr id="201" name="Rectangle"/>
          <p:cNvSpPr/>
          <p:nvPr/>
        </p:nvSpPr>
        <p:spPr>
          <a:xfrm>
            <a:off x="7559282" y="760261"/>
            <a:ext cx="838169" cy="797564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02" name="Line"/>
          <p:cNvSpPr/>
          <p:nvPr/>
        </p:nvSpPr>
        <p:spPr>
          <a:xfrm flipV="1">
            <a:off x="409746" y="2834987"/>
            <a:ext cx="2018678" cy="19622"/>
          </a:xfrm>
          <a:prstGeom prst="line">
            <a:avLst/>
          </a:prstGeom>
          <a:ln w="76200">
            <a:solidFill>
              <a:srgbClr val="D76D3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3" name="Line"/>
          <p:cNvSpPr/>
          <p:nvPr/>
        </p:nvSpPr>
        <p:spPr>
          <a:xfrm flipV="1">
            <a:off x="1550560" y="5856628"/>
            <a:ext cx="5222469" cy="29092"/>
          </a:xfrm>
          <a:prstGeom prst="line">
            <a:avLst/>
          </a:prstGeom>
          <a:ln w="76200">
            <a:solidFill>
              <a:srgbClr val="D76D3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4" name="Rectangle 2"/>
          <p:cNvSpPr txBox="1"/>
          <p:nvPr/>
        </p:nvSpPr>
        <p:spPr>
          <a:xfrm>
            <a:off x="3985033" y="2057618"/>
            <a:ext cx="1482638" cy="82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304800">
              <a:lnSpc>
                <a:spcPct val="90000"/>
              </a:lnSpc>
              <a:defRPr sz="4800">
                <a:solidFill>
                  <a:srgbClr val="5B5B5B"/>
                </a:solidFill>
              </a:defRPr>
            </a:lvl1pPr>
          </a:lstStyle>
          <a:p>
            <a:pPr/>
            <a:r>
              <a:t>89 %</a:t>
            </a:r>
          </a:p>
        </p:txBody>
      </p:sp>
      <p:sp>
        <p:nvSpPr>
          <p:cNvPr id="205" name="TextBox 3"/>
          <p:cNvSpPr txBox="1"/>
          <p:nvPr/>
        </p:nvSpPr>
        <p:spPr>
          <a:xfrm>
            <a:off x="4023490" y="3109889"/>
            <a:ext cx="2665361" cy="62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2286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Товаров продаются по </a:t>
            </a:r>
          </a:p>
          <a:p>
            <a:pPr defTabSz="2286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фиксированной цене</a:t>
            </a:r>
          </a:p>
        </p:txBody>
      </p:sp>
      <p:sp>
        <p:nvSpPr>
          <p:cNvPr id="206" name="Rectangle 24"/>
          <p:cNvSpPr txBox="1"/>
          <p:nvPr/>
        </p:nvSpPr>
        <p:spPr>
          <a:xfrm>
            <a:off x="356792" y="2074141"/>
            <a:ext cx="1517717" cy="82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304800">
              <a:lnSpc>
                <a:spcPct val="90000"/>
              </a:lnSpc>
              <a:defRPr sz="4800">
                <a:solidFill>
                  <a:srgbClr val="5B5B5B"/>
                </a:solidFill>
              </a:defRPr>
            </a:lvl1pPr>
          </a:lstStyle>
          <a:p>
            <a:pPr/>
            <a:r>
              <a:t>80 %</a:t>
            </a:r>
          </a:p>
        </p:txBody>
      </p:sp>
      <p:sp>
        <p:nvSpPr>
          <p:cNvPr id="207" name="TextBox 26"/>
          <p:cNvSpPr txBox="1"/>
          <p:nvPr/>
        </p:nvSpPr>
        <p:spPr>
          <a:xfrm>
            <a:off x="411683" y="3118929"/>
            <a:ext cx="2460264" cy="62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2286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Товаров продаются</a:t>
            </a:r>
          </a:p>
          <a:p>
            <a:pPr defTabSz="228600">
              <a:lnSpc>
                <a:spcPct val="90000"/>
              </a:lnSpc>
              <a:defRPr sz="22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новыми</a:t>
            </a:r>
          </a:p>
        </p:txBody>
      </p:sp>
      <p:sp>
        <p:nvSpPr>
          <p:cNvPr id="208" name="Line"/>
          <p:cNvSpPr/>
          <p:nvPr/>
        </p:nvSpPr>
        <p:spPr>
          <a:xfrm flipV="1">
            <a:off x="4084820" y="2807427"/>
            <a:ext cx="2102178" cy="11042"/>
          </a:xfrm>
          <a:prstGeom prst="line">
            <a:avLst/>
          </a:prstGeom>
          <a:ln w="76200">
            <a:solidFill>
              <a:srgbClr val="D76D3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9" name="Line"/>
          <p:cNvSpPr/>
          <p:nvPr/>
        </p:nvSpPr>
        <p:spPr>
          <a:xfrm flipV="1">
            <a:off x="409746" y="905285"/>
            <a:ext cx="2018679" cy="4"/>
          </a:xfrm>
          <a:prstGeom prst="line">
            <a:avLst/>
          </a:prstGeom>
          <a:ln w="76200">
            <a:solidFill>
              <a:srgbClr val="D76D3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0" name="Line"/>
          <p:cNvSpPr/>
          <p:nvPr/>
        </p:nvSpPr>
        <p:spPr>
          <a:xfrm flipV="1">
            <a:off x="4077325" y="905282"/>
            <a:ext cx="2018677" cy="4"/>
          </a:xfrm>
          <a:prstGeom prst="line">
            <a:avLst/>
          </a:prstGeom>
          <a:ln w="76200">
            <a:solidFill>
              <a:srgbClr val="D76D3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11" name="Лого2 21.31.08.PNG" descr="Лого2 21.31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object 2"/>
          <p:cNvSpPr txBox="1"/>
          <p:nvPr/>
        </p:nvSpPr>
        <p:spPr>
          <a:xfrm>
            <a:off x="354649" y="302096"/>
            <a:ext cx="10629759" cy="962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081" indent="7701">
              <a:lnSpc>
                <a:spcPts val="3800"/>
              </a:lnSpc>
              <a:spcBef>
                <a:spcPts val="200"/>
              </a:spcBef>
              <a:defRPr b="1" spc="158" sz="3200">
                <a:solidFill>
                  <a:srgbClr val="D76D30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ДИНАМИКА </a:t>
            </a:r>
            <a:r>
              <a:rPr spc="-42"/>
              <a:t>КОЛИЧЕСТВА</a:t>
            </a:r>
            <a:r>
              <a:rPr spc="-670"/>
              <a:t> </a:t>
            </a:r>
            <a:r>
              <a:rPr spc="-6"/>
              <a:t>ОНЛАЙН-ЭКСПОРТЕРОВ </a:t>
            </a:r>
            <a:r>
              <a:rPr spc="115"/>
              <a:t>ПО</a:t>
            </a:r>
            <a:r>
              <a:rPr spc="-263"/>
              <a:t> </a:t>
            </a:r>
            <a:r>
              <a:rPr spc="52"/>
              <a:t>ДАННЫМ</a:t>
            </a:r>
            <a:r>
              <a:rPr spc="-261"/>
              <a:t> </a:t>
            </a:r>
            <a:r>
              <a:rPr spc="33"/>
              <a:t>АККАУНТОВ</a:t>
            </a:r>
            <a:r>
              <a:rPr spc="-261"/>
              <a:t> </a:t>
            </a:r>
            <a:r>
              <a:rPr spc="55"/>
              <a:t>НА</a:t>
            </a:r>
            <a:r>
              <a:rPr spc="-261"/>
              <a:t> </a:t>
            </a:r>
            <a:r>
              <a:rPr spc="-227"/>
              <a:t>EBAY</a:t>
            </a:r>
          </a:p>
        </p:txBody>
      </p:sp>
      <p:sp>
        <p:nvSpPr>
          <p:cNvPr id="214" name="object 3"/>
          <p:cNvSpPr txBox="1"/>
          <p:nvPr/>
        </p:nvSpPr>
        <p:spPr>
          <a:xfrm>
            <a:off x="354650" y="1412328"/>
            <a:ext cx="840434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spc="-45" sz="2400">
                <a:solidFill>
                  <a:srgbClr val="5E5E5E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Количество </a:t>
            </a:r>
            <a:r>
              <a:rPr spc="-24"/>
              <a:t>экспортеров в России ежегодно</a:t>
            </a:r>
            <a:r>
              <a:rPr spc="-218"/>
              <a:t> </a:t>
            </a:r>
            <a:r>
              <a:rPr spc="-85"/>
              <a:t>растет</a:t>
            </a:r>
          </a:p>
        </p:txBody>
      </p:sp>
      <p:sp>
        <p:nvSpPr>
          <p:cNvPr id="215" name="object 4"/>
          <p:cNvSpPr/>
          <p:nvPr/>
        </p:nvSpPr>
        <p:spPr>
          <a:xfrm>
            <a:off x="426" y="4263421"/>
            <a:ext cx="5198517" cy="259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14" y="0"/>
                </a:moveTo>
                <a:lnTo>
                  <a:pt x="0" y="9557"/>
                </a:lnTo>
                <a:lnTo>
                  <a:pt x="0" y="21600"/>
                </a:lnTo>
                <a:lnTo>
                  <a:pt x="21600" y="21600"/>
                </a:lnTo>
                <a:lnTo>
                  <a:pt x="7414" y="0"/>
                </a:lnTo>
                <a:close/>
              </a:path>
            </a:pathLst>
          </a:custGeom>
          <a:solidFill>
            <a:srgbClr val="5B5B5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solidFill>
                  <a:srgbClr val="5B5B5B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16" name="object 5"/>
          <p:cNvSpPr/>
          <p:nvPr/>
        </p:nvSpPr>
        <p:spPr>
          <a:xfrm>
            <a:off x="741858" y="3501873"/>
            <a:ext cx="9632803" cy="3355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697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1697" y="0"/>
                </a:lnTo>
                <a:close/>
              </a:path>
            </a:pathLst>
          </a:cu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17" name="object 6"/>
          <p:cNvSpPr txBox="1"/>
          <p:nvPr/>
        </p:nvSpPr>
        <p:spPr>
          <a:xfrm>
            <a:off x="4596153" y="2299691"/>
            <a:ext cx="33942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="1" spc="428" sz="7200">
                <a:solidFill>
                  <a:srgbClr val="D76D30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29</a:t>
            </a:r>
            <a:r>
              <a:rPr spc="-409"/>
              <a:t> </a:t>
            </a:r>
            <a:r>
              <a:rPr spc="-655"/>
              <a:t>131</a:t>
            </a:r>
          </a:p>
        </p:txBody>
      </p:sp>
      <p:sp>
        <p:nvSpPr>
          <p:cNvPr id="218" name="object 7"/>
          <p:cNvSpPr txBox="1"/>
          <p:nvPr/>
        </p:nvSpPr>
        <p:spPr>
          <a:xfrm>
            <a:off x="509590" y="3033628"/>
            <a:ext cx="351446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="1" spc="282" sz="7200">
                <a:solidFill>
                  <a:srgbClr val="5B5B5B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25</a:t>
            </a:r>
            <a:r>
              <a:rPr spc="-293"/>
              <a:t> </a:t>
            </a:r>
            <a:r>
              <a:rPr spc="355"/>
              <a:t>388</a:t>
            </a:r>
          </a:p>
        </p:txBody>
      </p:sp>
      <p:sp>
        <p:nvSpPr>
          <p:cNvPr id="219" name="object 8"/>
          <p:cNvSpPr txBox="1"/>
          <p:nvPr/>
        </p:nvSpPr>
        <p:spPr>
          <a:xfrm>
            <a:off x="1300735" y="5056170"/>
            <a:ext cx="94764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="1" spc="-30" sz="33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2</a:t>
            </a:r>
            <a:r>
              <a:rPr spc="-58"/>
              <a:t>0</a:t>
            </a:r>
            <a:r>
              <a:rPr spc="-527"/>
              <a:t>18</a:t>
            </a:r>
          </a:p>
        </p:txBody>
      </p:sp>
      <p:sp>
        <p:nvSpPr>
          <p:cNvPr id="220" name="object 9"/>
          <p:cNvSpPr txBox="1"/>
          <p:nvPr/>
        </p:nvSpPr>
        <p:spPr>
          <a:xfrm>
            <a:off x="5491440" y="5056170"/>
            <a:ext cx="94186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="1" spc="-30" sz="33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2</a:t>
            </a:r>
            <a:r>
              <a:rPr spc="-58"/>
              <a:t>0</a:t>
            </a:r>
            <a:r>
              <a:rPr spc="-552"/>
              <a:t>19</a:t>
            </a:r>
          </a:p>
        </p:txBody>
      </p:sp>
      <p:sp>
        <p:nvSpPr>
          <p:cNvPr id="221" name="object 10"/>
          <p:cNvSpPr txBox="1"/>
          <p:nvPr/>
        </p:nvSpPr>
        <p:spPr>
          <a:xfrm>
            <a:off x="8067085" y="1671191"/>
            <a:ext cx="3493521" cy="2609183"/>
          </a:xfrm>
          <a:prstGeom prst="rect">
            <a:avLst/>
          </a:prstGeom>
          <a:ln w="20941">
            <a:solidFill>
              <a:schemeClr val="accent2"/>
            </a:solidFill>
            <a:prstDash val="sysDash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74667" indent="365040" algn="ctr">
              <a:lnSpc>
                <a:spcPts val="2300"/>
              </a:lnSpc>
              <a:defRPr b="1" spc="-61" sz="2300">
                <a:solidFill>
                  <a:srgbClr val="5E5E5E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</a:p>
          <a:p>
            <a:pPr marR="374667" indent="365040" algn="ctr">
              <a:lnSpc>
                <a:spcPts val="2300"/>
              </a:lnSpc>
              <a:defRPr b="1" spc="-61" sz="2300">
                <a:solidFill>
                  <a:srgbClr val="5E5E5E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ДИНАМИКА РОСТА                  </a:t>
            </a:r>
            <a:r>
              <a:rPr spc="-5"/>
              <a:t>КОЛИЧЕСТВА </a:t>
            </a:r>
            <a:r>
              <a:rPr spc="-52"/>
              <a:t>ЭКСПОРТЕРОВ </a:t>
            </a:r>
            <a:r>
              <a:t>НА</a:t>
            </a:r>
            <a:r>
              <a:rPr spc="-104"/>
              <a:t> </a:t>
            </a:r>
            <a:r>
              <a:rPr spc="69"/>
              <a:t>ПЛОЩАДКЕ</a:t>
            </a:r>
            <a:endParaRPr spc="79" sz="2400"/>
          </a:p>
          <a:p>
            <a:pPr indent="371587">
              <a:lnSpc>
                <a:spcPts val="8800"/>
              </a:lnSpc>
              <a:defRPr b="1" spc="-1110" sz="8000">
                <a:solidFill>
                  <a:srgbClr val="5E5E5E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       1</a:t>
            </a:r>
            <a:r>
              <a:rPr spc="-1167"/>
              <a:t>4 </a:t>
            </a:r>
            <a:r>
              <a:rPr baseline="50331" spc="-1050" sz="5400"/>
              <a:t>%</a:t>
            </a:r>
          </a:p>
        </p:txBody>
      </p:sp>
      <p:pic>
        <p:nvPicPr>
          <p:cNvPr id="222" name="Лого2 21.31.08.PNG" descr="Лого2 21.31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" y="53397"/>
            <a:ext cx="12191349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Лого2 21.31.08.PNG" descr="Лого2 21.3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" y="27875"/>
            <a:ext cx="12092235" cy="680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Лого2 21.31.08.PNG" descr="Лого2 21.3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object 4"/>
          <p:cNvSpPr/>
          <p:nvPr/>
        </p:nvSpPr>
        <p:spPr>
          <a:xfrm>
            <a:off x="8667694" y="-1"/>
            <a:ext cx="3524306" cy="1815553"/>
          </a:xfrm>
          <a:prstGeom prst="rect">
            <a:avLst/>
          </a:prstGeom>
          <a:solidFill>
            <a:srgbClr val="DA930A">
              <a:alpha val="67135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marR="629194">
              <a:lnSpc>
                <a:spcPct val="111200"/>
              </a:lnSpc>
              <a:spcBef>
                <a:spcPts val="2500"/>
              </a:spcBef>
              <a:defRPr sz="1100">
                <a:solidFill>
                  <a:srgbClr val="F19D64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</a:p>
        </p:txBody>
      </p:sp>
      <p:sp>
        <p:nvSpPr>
          <p:cNvPr id="231" name="object 2"/>
          <p:cNvSpPr/>
          <p:nvPr/>
        </p:nvSpPr>
        <p:spPr>
          <a:xfrm>
            <a:off x="8670300" y="5186676"/>
            <a:ext cx="3521274" cy="1670844"/>
          </a:xfrm>
          <a:prstGeom prst="rect">
            <a:avLst/>
          </a:prstGeom>
          <a:solidFill>
            <a:srgbClr val="222A3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2" name="object 3"/>
          <p:cNvSpPr/>
          <p:nvPr/>
        </p:nvSpPr>
        <p:spPr>
          <a:xfrm>
            <a:off x="8670300" y="3472588"/>
            <a:ext cx="3521274" cy="1714090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3" name="object 4"/>
          <p:cNvSpPr/>
          <p:nvPr/>
        </p:nvSpPr>
        <p:spPr>
          <a:xfrm>
            <a:off x="8664502" y="1758393"/>
            <a:ext cx="3527498" cy="1714089"/>
          </a:xfrm>
          <a:prstGeom prst="rect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4" name="object 5"/>
          <p:cNvSpPr txBox="1"/>
          <p:nvPr/>
        </p:nvSpPr>
        <p:spPr>
          <a:xfrm>
            <a:off x="354651" y="278610"/>
            <a:ext cx="8061508" cy="98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lnSpc>
                <a:spcPts val="3900"/>
              </a:lnSpc>
              <a:defRPr b="1" spc="-103" sz="3200">
                <a:solidFill>
                  <a:srgbClr val="5B5B5B"/>
                </a:solidFill>
                <a:latin typeface="Market Sans"/>
                <a:ea typeface="Market Sans"/>
                <a:cs typeface="Market Sans"/>
                <a:sym typeface="Market Sans"/>
              </a:defRPr>
            </a:pPr>
            <a:r>
              <a:t>РАСПРЕДЕЛЕНИЕ</a:t>
            </a:r>
            <a:r>
              <a:rPr spc="-263"/>
              <a:t> </a:t>
            </a:r>
            <a:r>
              <a:rPr spc="-49"/>
              <a:t>ЭКСПОРТА</a:t>
            </a:r>
            <a:r>
              <a:rPr b="0" spc="0"/>
              <a:t> </a:t>
            </a:r>
            <a:r>
              <a:rPr spc="115"/>
              <a:t>ПО </a:t>
            </a:r>
            <a:r>
              <a:rPr spc="-709"/>
              <a:t> </a:t>
            </a:r>
            <a:r>
              <a:rPr spc="-55"/>
              <a:t>ТОВАРНЫМ </a:t>
            </a:r>
            <a:r>
              <a:rPr spc="-30"/>
              <a:t>КАТЕГОРИЯМ </a:t>
            </a:r>
            <a:r>
              <a:rPr spc="-227"/>
              <a:t>EBAY</a:t>
            </a:r>
          </a:p>
        </p:txBody>
      </p:sp>
      <p:sp>
        <p:nvSpPr>
          <p:cNvPr id="235" name="object 6"/>
          <p:cNvSpPr txBox="1"/>
          <p:nvPr/>
        </p:nvSpPr>
        <p:spPr>
          <a:xfrm>
            <a:off x="456244" y="2566759"/>
            <a:ext cx="698895" cy="89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lnSpc>
                <a:spcPts val="5300"/>
              </a:lnSpc>
              <a:defRPr spc="-161" sz="44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28</a:t>
            </a:r>
          </a:p>
          <a:p>
            <a:pPr indent="26568">
              <a:lnSpc>
                <a:spcPts val="1800"/>
              </a:lnSpc>
              <a:defRPr b="1" spc="-55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Мода</a:t>
            </a:r>
          </a:p>
        </p:txBody>
      </p:sp>
      <p:sp>
        <p:nvSpPr>
          <p:cNvPr id="236" name="object 7"/>
          <p:cNvSpPr txBox="1"/>
          <p:nvPr/>
        </p:nvSpPr>
        <p:spPr>
          <a:xfrm>
            <a:off x="2532546" y="2566759"/>
            <a:ext cx="68310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227" sz="44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237" name="object 8"/>
          <p:cNvSpPr txBox="1"/>
          <p:nvPr/>
        </p:nvSpPr>
        <p:spPr>
          <a:xfrm>
            <a:off x="2557945" y="3268691"/>
            <a:ext cx="1728511" cy="406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081" indent="7701">
              <a:lnSpc>
                <a:spcPts val="1600"/>
              </a:lnSpc>
              <a:spcBef>
                <a:spcPts val="300"/>
              </a:spcBef>
              <a:defRPr b="1" spc="39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</a:t>
            </a:r>
            <a:r>
              <a:rPr spc="-91"/>
              <a:t>о</a:t>
            </a:r>
            <a:r>
              <a:rPr spc="-79"/>
              <a:t>ллекционные  </a:t>
            </a:r>
            <a:r>
              <a:rPr spc="-133"/>
              <a:t>товары</a:t>
            </a:r>
          </a:p>
        </p:txBody>
      </p:sp>
      <p:sp>
        <p:nvSpPr>
          <p:cNvPr id="238" name="object 9"/>
          <p:cNvSpPr txBox="1"/>
          <p:nvPr/>
        </p:nvSpPr>
        <p:spPr>
          <a:xfrm>
            <a:off x="4767591" y="2566759"/>
            <a:ext cx="55103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746" sz="44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16</a:t>
            </a:r>
          </a:p>
        </p:txBody>
      </p:sp>
      <p:sp>
        <p:nvSpPr>
          <p:cNvPr id="239" name="object 10"/>
          <p:cNvSpPr txBox="1"/>
          <p:nvPr/>
        </p:nvSpPr>
        <p:spPr>
          <a:xfrm>
            <a:off x="4786638" y="3240968"/>
            <a:ext cx="1208337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="1" spc="-109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</a:t>
            </a:r>
            <a:r>
              <a:rPr spc="-58"/>
              <a:t>лектроника</a:t>
            </a:r>
          </a:p>
        </p:txBody>
      </p:sp>
      <p:sp>
        <p:nvSpPr>
          <p:cNvPr id="240" name="object 11"/>
          <p:cNvSpPr txBox="1"/>
          <p:nvPr/>
        </p:nvSpPr>
        <p:spPr>
          <a:xfrm>
            <a:off x="6666107" y="2566759"/>
            <a:ext cx="40316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1327" sz="44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241" name="object 12"/>
          <p:cNvSpPr txBox="1"/>
          <p:nvPr/>
        </p:nvSpPr>
        <p:spPr>
          <a:xfrm>
            <a:off x="6691506" y="3240968"/>
            <a:ext cx="837133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="1" spc="-104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Запча</a:t>
            </a:r>
            <a:r>
              <a:rPr spc="-115"/>
              <a:t>с</a:t>
            </a:r>
            <a:r>
              <a:rPr spc="-61"/>
              <a:t>ти</a:t>
            </a:r>
          </a:p>
        </p:txBody>
      </p:sp>
      <p:sp>
        <p:nvSpPr>
          <p:cNvPr id="242" name="object 14"/>
          <p:cNvSpPr txBox="1"/>
          <p:nvPr/>
        </p:nvSpPr>
        <p:spPr>
          <a:xfrm>
            <a:off x="9289825" y="2718786"/>
            <a:ext cx="979222" cy="45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081">
              <a:lnSpc>
                <a:spcPts val="1800"/>
              </a:lnSpc>
              <a:spcBef>
                <a:spcPts val="300"/>
              </a:spcBef>
              <a:defRPr spc="-36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Красота</a:t>
            </a:r>
            <a:r>
              <a:rPr spc="-136"/>
              <a:t> </a:t>
            </a:r>
            <a:r>
              <a:rPr spc="21"/>
              <a:t>и  </a:t>
            </a:r>
            <a:r>
              <a:rPr spc="-27"/>
              <a:t>здоровье</a:t>
            </a:r>
          </a:p>
        </p:txBody>
      </p:sp>
      <p:sp>
        <p:nvSpPr>
          <p:cNvPr id="243" name="object 15"/>
          <p:cNvSpPr txBox="1"/>
          <p:nvPr/>
        </p:nvSpPr>
        <p:spPr>
          <a:xfrm>
            <a:off x="9289825" y="4390237"/>
            <a:ext cx="990386" cy="48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900"/>
              </a:lnSpc>
              <a:defRPr spc="9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Дом </a:t>
            </a:r>
            <a:r>
              <a:rPr spc="21"/>
              <a:t>и</a:t>
            </a:r>
            <a:r>
              <a:rPr spc="-227"/>
              <a:t> </a:t>
            </a:r>
            <a:r>
              <a:rPr spc="-79"/>
              <a:t>сад</a:t>
            </a:r>
          </a:p>
          <a:p>
            <a:pPr>
              <a:lnSpc>
                <a:spcPts val="1900"/>
              </a:lnSpc>
              <a:defRPr spc="-73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(мебель)</a:t>
            </a:r>
          </a:p>
        </p:txBody>
      </p:sp>
      <p:sp>
        <p:nvSpPr>
          <p:cNvPr id="244" name="object 16"/>
          <p:cNvSpPr txBox="1"/>
          <p:nvPr/>
        </p:nvSpPr>
        <p:spPr>
          <a:xfrm>
            <a:off x="9150135" y="3644643"/>
            <a:ext cx="113401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pc="-1243" sz="5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+</a:t>
            </a:r>
            <a:r>
              <a:rPr spc="-744"/>
              <a:t>10</a:t>
            </a:r>
          </a:p>
        </p:txBody>
      </p:sp>
      <p:sp>
        <p:nvSpPr>
          <p:cNvPr id="245" name="object 17"/>
          <p:cNvSpPr txBox="1"/>
          <p:nvPr/>
        </p:nvSpPr>
        <p:spPr>
          <a:xfrm>
            <a:off x="9289825" y="6123666"/>
            <a:ext cx="900666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pc="-67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Запча</a:t>
            </a:r>
            <a:r>
              <a:rPr spc="-73"/>
              <a:t>с</a:t>
            </a:r>
            <a:r>
              <a:rPr spc="0"/>
              <a:t>ти</a:t>
            </a:r>
          </a:p>
        </p:txBody>
      </p:sp>
      <p:sp>
        <p:nvSpPr>
          <p:cNvPr id="246" name="object 18"/>
          <p:cNvSpPr txBox="1"/>
          <p:nvPr/>
        </p:nvSpPr>
        <p:spPr>
          <a:xfrm>
            <a:off x="10356550" y="3740656"/>
            <a:ext cx="526386" cy="302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322">
              <a:lnSpc>
                <a:spcPts val="2400"/>
              </a:lnSpc>
              <a:defRPr spc="-440"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%</a:t>
            </a:r>
          </a:p>
        </p:txBody>
      </p:sp>
      <p:sp>
        <p:nvSpPr>
          <p:cNvPr id="247" name="object 19"/>
          <p:cNvSpPr txBox="1"/>
          <p:nvPr/>
        </p:nvSpPr>
        <p:spPr>
          <a:xfrm>
            <a:off x="9150135" y="1904866"/>
            <a:ext cx="129266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pc="-807" sz="5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+</a:t>
            </a:r>
            <a:r>
              <a:rPr spc="-673"/>
              <a:t>2</a:t>
            </a:r>
            <a:r>
              <a:rPr spc="-6"/>
              <a:t>4</a:t>
            </a:r>
          </a:p>
        </p:txBody>
      </p:sp>
      <p:sp>
        <p:nvSpPr>
          <p:cNvPr id="248" name="object 20"/>
          <p:cNvSpPr txBox="1"/>
          <p:nvPr/>
        </p:nvSpPr>
        <p:spPr>
          <a:xfrm>
            <a:off x="10502589" y="2007229"/>
            <a:ext cx="526386" cy="302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322">
              <a:lnSpc>
                <a:spcPts val="2400"/>
              </a:lnSpc>
              <a:defRPr spc="-440"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%</a:t>
            </a:r>
          </a:p>
        </p:txBody>
      </p:sp>
      <p:sp>
        <p:nvSpPr>
          <p:cNvPr id="249" name="object 21"/>
          <p:cNvSpPr txBox="1"/>
          <p:nvPr/>
        </p:nvSpPr>
        <p:spPr>
          <a:xfrm>
            <a:off x="9150136" y="5352674"/>
            <a:ext cx="86062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pc="-679" sz="5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+9</a:t>
            </a:r>
          </a:p>
        </p:txBody>
      </p:sp>
      <p:sp>
        <p:nvSpPr>
          <p:cNvPr id="250" name="object 23"/>
          <p:cNvSpPr txBox="1"/>
          <p:nvPr/>
        </p:nvSpPr>
        <p:spPr>
          <a:xfrm>
            <a:off x="10166063" y="5448687"/>
            <a:ext cx="25914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pc="-440"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%</a:t>
            </a:r>
          </a:p>
        </p:txBody>
      </p:sp>
      <p:grpSp>
        <p:nvGrpSpPr>
          <p:cNvPr id="253" name="object 24"/>
          <p:cNvGrpSpPr/>
          <p:nvPr/>
        </p:nvGrpSpPr>
        <p:grpSpPr>
          <a:xfrm>
            <a:off x="502854" y="1902666"/>
            <a:ext cx="477784" cy="579597"/>
            <a:chOff x="0" y="-1"/>
            <a:chExt cx="477782" cy="579596"/>
          </a:xfrm>
        </p:grpSpPr>
        <p:sp>
          <p:nvSpPr>
            <p:cNvPr id="251" name="Фигура"/>
            <p:cNvSpPr/>
            <p:nvPr/>
          </p:nvSpPr>
          <p:spPr>
            <a:xfrm>
              <a:off x="-1" y="-2"/>
              <a:ext cx="463326" cy="579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94" y="0"/>
                  </a:moveTo>
                  <a:lnTo>
                    <a:pt x="2059" y="0"/>
                  </a:lnTo>
                  <a:lnTo>
                    <a:pt x="1808" y="39"/>
                  </a:lnTo>
                  <a:lnTo>
                    <a:pt x="1600" y="147"/>
                  </a:lnTo>
                  <a:lnTo>
                    <a:pt x="1455" y="307"/>
                  </a:lnTo>
                  <a:lnTo>
                    <a:pt x="1393" y="506"/>
                  </a:lnTo>
                  <a:lnTo>
                    <a:pt x="0" y="21184"/>
                  </a:lnTo>
                  <a:lnTo>
                    <a:pt x="66" y="21327"/>
                  </a:lnTo>
                  <a:lnTo>
                    <a:pt x="318" y="21540"/>
                  </a:lnTo>
                  <a:lnTo>
                    <a:pt x="494" y="21600"/>
                  </a:lnTo>
                  <a:lnTo>
                    <a:pt x="11365" y="21600"/>
                  </a:lnTo>
                  <a:lnTo>
                    <a:pt x="11982" y="20857"/>
                  </a:lnTo>
                  <a:lnTo>
                    <a:pt x="1383" y="20531"/>
                  </a:lnTo>
                  <a:lnTo>
                    <a:pt x="2694" y="1070"/>
                  </a:lnTo>
                  <a:lnTo>
                    <a:pt x="21600" y="1070"/>
                  </a:lnTo>
                  <a:lnTo>
                    <a:pt x="21562" y="506"/>
                  </a:lnTo>
                  <a:lnTo>
                    <a:pt x="21500" y="307"/>
                  </a:lnTo>
                  <a:lnTo>
                    <a:pt x="21354" y="147"/>
                  </a:lnTo>
                  <a:lnTo>
                    <a:pt x="21146" y="39"/>
                  </a:lnTo>
                  <a:lnTo>
                    <a:pt x="20894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2" name="Фигура"/>
            <p:cNvSpPr/>
            <p:nvPr/>
          </p:nvSpPr>
          <p:spPr>
            <a:xfrm>
              <a:off x="434590" y="28705"/>
              <a:ext cx="43192" cy="28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70" y="0"/>
                  </a:moveTo>
                  <a:lnTo>
                    <a:pt x="0" y="0"/>
                  </a:lnTo>
                  <a:lnTo>
                    <a:pt x="7275" y="20569"/>
                  </a:lnTo>
                  <a:lnTo>
                    <a:pt x="7984" y="20988"/>
                  </a:lnTo>
                  <a:lnTo>
                    <a:pt x="9641" y="21322"/>
                  </a:lnTo>
                  <a:lnTo>
                    <a:pt x="12002" y="21537"/>
                  </a:lnTo>
                  <a:lnTo>
                    <a:pt x="14826" y="21600"/>
                  </a:lnTo>
                  <a:lnTo>
                    <a:pt x="17583" y="21492"/>
                  </a:lnTo>
                  <a:lnTo>
                    <a:pt x="19774" y="21240"/>
                  </a:lnTo>
                  <a:lnTo>
                    <a:pt x="21185" y="20880"/>
                  </a:lnTo>
                  <a:lnTo>
                    <a:pt x="21600" y="2045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56" name="object 25"/>
          <p:cNvGrpSpPr/>
          <p:nvPr/>
        </p:nvGrpSpPr>
        <p:grpSpPr>
          <a:xfrm>
            <a:off x="625429" y="1955993"/>
            <a:ext cx="235299" cy="199190"/>
            <a:chOff x="0" y="0"/>
            <a:chExt cx="235298" cy="199189"/>
          </a:xfrm>
        </p:grpSpPr>
        <p:sp>
          <p:nvSpPr>
            <p:cNvPr id="254" name="Фигура"/>
            <p:cNvSpPr/>
            <p:nvPr/>
          </p:nvSpPr>
          <p:spPr>
            <a:xfrm>
              <a:off x="-1" y="0"/>
              <a:ext cx="194018" cy="199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7" y="0"/>
                  </a:moveTo>
                  <a:lnTo>
                    <a:pt x="975" y="122"/>
                  </a:lnTo>
                  <a:lnTo>
                    <a:pt x="468" y="455"/>
                  </a:lnTo>
                  <a:lnTo>
                    <a:pt x="125" y="950"/>
                  </a:lnTo>
                  <a:lnTo>
                    <a:pt x="0" y="1555"/>
                  </a:lnTo>
                  <a:lnTo>
                    <a:pt x="0" y="8842"/>
                  </a:lnTo>
                  <a:lnTo>
                    <a:pt x="347" y="11764"/>
                  </a:lnTo>
                  <a:lnTo>
                    <a:pt x="1334" y="14448"/>
                  </a:lnTo>
                  <a:lnTo>
                    <a:pt x="2882" y="16817"/>
                  </a:lnTo>
                  <a:lnTo>
                    <a:pt x="4912" y="18794"/>
                  </a:lnTo>
                  <a:lnTo>
                    <a:pt x="7344" y="20302"/>
                  </a:lnTo>
                  <a:lnTo>
                    <a:pt x="10100" y="21263"/>
                  </a:lnTo>
                  <a:lnTo>
                    <a:pt x="13099" y="21600"/>
                  </a:lnTo>
                  <a:lnTo>
                    <a:pt x="16099" y="21263"/>
                  </a:lnTo>
                  <a:lnTo>
                    <a:pt x="18854" y="20302"/>
                  </a:lnTo>
                  <a:lnTo>
                    <a:pt x="21286" y="18794"/>
                  </a:lnTo>
                  <a:lnTo>
                    <a:pt x="21600" y="18488"/>
                  </a:lnTo>
                  <a:lnTo>
                    <a:pt x="13099" y="18488"/>
                  </a:lnTo>
                  <a:lnTo>
                    <a:pt x="9972" y="17996"/>
                  </a:lnTo>
                  <a:lnTo>
                    <a:pt x="7254" y="16625"/>
                  </a:lnTo>
                  <a:lnTo>
                    <a:pt x="5109" y="14536"/>
                  </a:lnTo>
                  <a:lnTo>
                    <a:pt x="3701" y="11888"/>
                  </a:lnTo>
                  <a:lnTo>
                    <a:pt x="3196" y="8842"/>
                  </a:lnTo>
                  <a:lnTo>
                    <a:pt x="3196" y="1555"/>
                  </a:lnTo>
                  <a:lnTo>
                    <a:pt x="3070" y="950"/>
                  </a:lnTo>
                  <a:lnTo>
                    <a:pt x="2728" y="455"/>
                  </a:lnTo>
                  <a:lnTo>
                    <a:pt x="2220" y="122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5" name="Фигура"/>
            <p:cNvSpPr/>
            <p:nvPr/>
          </p:nvSpPr>
          <p:spPr>
            <a:xfrm>
              <a:off x="117654" y="0"/>
              <a:ext cx="117645" cy="17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70" y="0"/>
                  </a:moveTo>
                  <a:lnTo>
                    <a:pt x="17942" y="143"/>
                  </a:lnTo>
                  <a:lnTo>
                    <a:pt x="17104" y="532"/>
                  </a:lnTo>
                  <a:lnTo>
                    <a:pt x="16540" y="1109"/>
                  </a:lnTo>
                  <a:lnTo>
                    <a:pt x="16333" y="1817"/>
                  </a:lnTo>
                  <a:lnTo>
                    <a:pt x="16333" y="10331"/>
                  </a:lnTo>
                  <a:lnTo>
                    <a:pt x="15498" y="13889"/>
                  </a:lnTo>
                  <a:lnTo>
                    <a:pt x="13177" y="16982"/>
                  </a:lnTo>
                  <a:lnTo>
                    <a:pt x="9639" y="19423"/>
                  </a:lnTo>
                  <a:lnTo>
                    <a:pt x="5156" y="21025"/>
                  </a:lnTo>
                  <a:lnTo>
                    <a:pt x="0" y="21600"/>
                  </a:lnTo>
                  <a:lnTo>
                    <a:pt x="14020" y="21600"/>
                  </a:lnTo>
                  <a:lnTo>
                    <a:pt x="16850" y="19648"/>
                  </a:lnTo>
                  <a:lnTo>
                    <a:pt x="19402" y="16880"/>
                  </a:lnTo>
                  <a:lnTo>
                    <a:pt x="21029" y="13744"/>
                  </a:lnTo>
                  <a:lnTo>
                    <a:pt x="21600" y="10331"/>
                  </a:lnTo>
                  <a:lnTo>
                    <a:pt x="21600" y="1817"/>
                  </a:lnTo>
                  <a:lnTo>
                    <a:pt x="21393" y="1109"/>
                  </a:lnTo>
                  <a:lnTo>
                    <a:pt x="20830" y="532"/>
                  </a:lnTo>
                  <a:lnTo>
                    <a:pt x="19994" y="143"/>
                  </a:lnTo>
                  <a:lnTo>
                    <a:pt x="1897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62" name="object 26"/>
          <p:cNvGrpSpPr/>
          <p:nvPr/>
        </p:nvGrpSpPr>
        <p:grpSpPr>
          <a:xfrm>
            <a:off x="779122" y="1994496"/>
            <a:ext cx="493544" cy="550911"/>
            <a:chOff x="-1" y="0"/>
            <a:chExt cx="493542" cy="550909"/>
          </a:xfrm>
        </p:grpSpPr>
        <p:sp>
          <p:nvSpPr>
            <p:cNvPr id="257" name="Фигура"/>
            <p:cNvSpPr/>
            <p:nvPr/>
          </p:nvSpPr>
          <p:spPr>
            <a:xfrm>
              <a:off x="-2" y="238146"/>
              <a:ext cx="493544" cy="3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72" y="0"/>
                  </a:moveTo>
                  <a:lnTo>
                    <a:pt x="628" y="0"/>
                  </a:lnTo>
                  <a:lnTo>
                    <a:pt x="383" y="78"/>
                  </a:lnTo>
                  <a:lnTo>
                    <a:pt x="184" y="290"/>
                  </a:lnTo>
                  <a:lnTo>
                    <a:pt x="49" y="605"/>
                  </a:lnTo>
                  <a:lnTo>
                    <a:pt x="0" y="991"/>
                  </a:lnTo>
                  <a:lnTo>
                    <a:pt x="0" y="20609"/>
                  </a:lnTo>
                  <a:lnTo>
                    <a:pt x="49" y="20995"/>
                  </a:lnTo>
                  <a:lnTo>
                    <a:pt x="184" y="21310"/>
                  </a:lnTo>
                  <a:lnTo>
                    <a:pt x="383" y="21522"/>
                  </a:lnTo>
                  <a:lnTo>
                    <a:pt x="628" y="21600"/>
                  </a:lnTo>
                  <a:lnTo>
                    <a:pt x="20972" y="21600"/>
                  </a:lnTo>
                  <a:lnTo>
                    <a:pt x="21216" y="21522"/>
                  </a:lnTo>
                  <a:lnTo>
                    <a:pt x="21416" y="21310"/>
                  </a:lnTo>
                  <a:lnTo>
                    <a:pt x="21551" y="20995"/>
                  </a:lnTo>
                  <a:lnTo>
                    <a:pt x="21600" y="20609"/>
                  </a:lnTo>
                  <a:lnTo>
                    <a:pt x="21600" y="19618"/>
                  </a:lnTo>
                  <a:lnTo>
                    <a:pt x="1256" y="19618"/>
                  </a:lnTo>
                  <a:lnTo>
                    <a:pt x="1256" y="6936"/>
                  </a:lnTo>
                  <a:lnTo>
                    <a:pt x="21600" y="6936"/>
                  </a:lnTo>
                  <a:lnTo>
                    <a:pt x="21600" y="4954"/>
                  </a:lnTo>
                  <a:lnTo>
                    <a:pt x="1256" y="4954"/>
                  </a:lnTo>
                  <a:lnTo>
                    <a:pt x="1256" y="1982"/>
                  </a:lnTo>
                  <a:lnTo>
                    <a:pt x="21600" y="1982"/>
                  </a:lnTo>
                  <a:lnTo>
                    <a:pt x="21600" y="991"/>
                  </a:lnTo>
                  <a:lnTo>
                    <a:pt x="21551" y="605"/>
                  </a:lnTo>
                  <a:lnTo>
                    <a:pt x="21416" y="290"/>
                  </a:lnTo>
                  <a:lnTo>
                    <a:pt x="21216" y="78"/>
                  </a:lnTo>
                  <a:lnTo>
                    <a:pt x="20972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8" name="Фигура"/>
            <p:cNvSpPr/>
            <p:nvPr/>
          </p:nvSpPr>
          <p:spPr>
            <a:xfrm>
              <a:off x="249411" y="65984"/>
              <a:ext cx="182332" cy="172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10" y="0"/>
                  </a:moveTo>
                  <a:lnTo>
                    <a:pt x="2695" y="0"/>
                  </a:lnTo>
                  <a:lnTo>
                    <a:pt x="2056" y="132"/>
                  </a:lnTo>
                  <a:lnTo>
                    <a:pt x="1526" y="494"/>
                  </a:lnTo>
                  <a:lnTo>
                    <a:pt x="1156" y="1036"/>
                  </a:lnTo>
                  <a:lnTo>
                    <a:pt x="997" y="1706"/>
                  </a:lnTo>
                  <a:lnTo>
                    <a:pt x="0" y="21600"/>
                  </a:lnTo>
                  <a:lnTo>
                    <a:pt x="3404" y="21600"/>
                  </a:lnTo>
                  <a:lnTo>
                    <a:pt x="4307" y="3602"/>
                  </a:lnTo>
                  <a:lnTo>
                    <a:pt x="21600" y="3602"/>
                  </a:lnTo>
                  <a:lnTo>
                    <a:pt x="21505" y="1706"/>
                  </a:lnTo>
                  <a:lnTo>
                    <a:pt x="21347" y="1036"/>
                  </a:lnTo>
                  <a:lnTo>
                    <a:pt x="20978" y="494"/>
                  </a:lnTo>
                  <a:lnTo>
                    <a:pt x="20449" y="132"/>
                  </a:lnTo>
                  <a:lnTo>
                    <a:pt x="1981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9" name="Фигура"/>
            <p:cNvSpPr/>
            <p:nvPr/>
          </p:nvSpPr>
          <p:spPr>
            <a:xfrm>
              <a:off x="403006" y="94690"/>
              <a:ext cx="36354" cy="14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4" y="0"/>
                  </a:moveTo>
                  <a:lnTo>
                    <a:pt x="0" y="0"/>
                  </a:lnTo>
                  <a:lnTo>
                    <a:pt x="4528" y="21600"/>
                  </a:lnTo>
                  <a:lnTo>
                    <a:pt x="21600" y="2160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60" name="Фигура"/>
            <p:cNvSpPr/>
            <p:nvPr/>
          </p:nvSpPr>
          <p:spPr>
            <a:xfrm>
              <a:off x="290924" y="-1"/>
              <a:ext cx="96878" cy="6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52" y="0"/>
                  </a:moveTo>
                  <a:lnTo>
                    <a:pt x="7000" y="1323"/>
                  </a:lnTo>
                  <a:lnTo>
                    <a:pt x="3359" y="4930"/>
                  </a:lnTo>
                  <a:lnTo>
                    <a:pt x="902" y="10275"/>
                  </a:lnTo>
                  <a:lnTo>
                    <a:pt x="0" y="16813"/>
                  </a:lnTo>
                  <a:lnTo>
                    <a:pt x="0" y="21600"/>
                  </a:lnTo>
                  <a:lnTo>
                    <a:pt x="6396" y="21600"/>
                  </a:lnTo>
                  <a:lnTo>
                    <a:pt x="6396" y="16813"/>
                  </a:lnTo>
                  <a:lnTo>
                    <a:pt x="6794" y="13928"/>
                  </a:lnTo>
                  <a:lnTo>
                    <a:pt x="7879" y="11569"/>
                  </a:lnTo>
                  <a:lnTo>
                    <a:pt x="9486" y="9977"/>
                  </a:lnTo>
                  <a:lnTo>
                    <a:pt x="11452" y="9393"/>
                  </a:lnTo>
                  <a:lnTo>
                    <a:pt x="21600" y="9393"/>
                  </a:lnTo>
                  <a:lnTo>
                    <a:pt x="19549" y="4930"/>
                  </a:lnTo>
                  <a:lnTo>
                    <a:pt x="15907" y="1323"/>
                  </a:lnTo>
                  <a:lnTo>
                    <a:pt x="11452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61" name="Фигура"/>
            <p:cNvSpPr/>
            <p:nvPr/>
          </p:nvSpPr>
          <p:spPr>
            <a:xfrm>
              <a:off x="342286" y="28693"/>
              <a:ext cx="51376" cy="3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6" y="0"/>
                  </a:moveTo>
                  <a:lnTo>
                    <a:pt x="0" y="0"/>
                  </a:lnTo>
                  <a:lnTo>
                    <a:pt x="3706" y="1034"/>
                  </a:lnTo>
                  <a:lnTo>
                    <a:pt x="6736" y="3851"/>
                  </a:lnTo>
                  <a:lnTo>
                    <a:pt x="8780" y="8025"/>
                  </a:lnTo>
                  <a:lnTo>
                    <a:pt x="9531" y="13130"/>
                  </a:lnTo>
                  <a:lnTo>
                    <a:pt x="9531" y="21600"/>
                  </a:lnTo>
                  <a:lnTo>
                    <a:pt x="21600" y="21600"/>
                  </a:lnTo>
                  <a:lnTo>
                    <a:pt x="21600" y="13130"/>
                  </a:lnTo>
                  <a:lnTo>
                    <a:pt x="19901" y="1562"/>
                  </a:lnTo>
                  <a:lnTo>
                    <a:pt x="19136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67" name="object 27"/>
          <p:cNvGrpSpPr/>
          <p:nvPr/>
        </p:nvGrpSpPr>
        <p:grpSpPr>
          <a:xfrm>
            <a:off x="4819903" y="1839489"/>
            <a:ext cx="769617" cy="718312"/>
            <a:chOff x="-1" y="0"/>
            <a:chExt cx="769615" cy="718311"/>
          </a:xfrm>
        </p:grpSpPr>
        <p:sp>
          <p:nvSpPr>
            <p:cNvPr id="263" name="Фигура"/>
            <p:cNvSpPr/>
            <p:nvPr/>
          </p:nvSpPr>
          <p:spPr>
            <a:xfrm>
              <a:off x="-2" y="-1"/>
              <a:ext cx="716954" cy="718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95" y="0"/>
                  </a:moveTo>
                  <a:lnTo>
                    <a:pt x="3091" y="0"/>
                  </a:lnTo>
                  <a:lnTo>
                    <a:pt x="2340" y="152"/>
                  </a:lnTo>
                  <a:lnTo>
                    <a:pt x="1726" y="566"/>
                  </a:lnTo>
                  <a:lnTo>
                    <a:pt x="1311" y="1179"/>
                  </a:lnTo>
                  <a:lnTo>
                    <a:pt x="1159" y="1929"/>
                  </a:lnTo>
                  <a:lnTo>
                    <a:pt x="1159" y="7714"/>
                  </a:lnTo>
                  <a:lnTo>
                    <a:pt x="708" y="7805"/>
                  </a:lnTo>
                  <a:lnTo>
                    <a:pt x="340" y="8054"/>
                  </a:lnTo>
                  <a:lnTo>
                    <a:pt x="91" y="8421"/>
                  </a:lnTo>
                  <a:lnTo>
                    <a:pt x="0" y="8871"/>
                  </a:lnTo>
                  <a:lnTo>
                    <a:pt x="0" y="20443"/>
                  </a:lnTo>
                  <a:lnTo>
                    <a:pt x="91" y="20893"/>
                  </a:lnTo>
                  <a:lnTo>
                    <a:pt x="340" y="21261"/>
                  </a:lnTo>
                  <a:lnTo>
                    <a:pt x="708" y="21509"/>
                  </a:lnTo>
                  <a:lnTo>
                    <a:pt x="1159" y="21600"/>
                  </a:lnTo>
                  <a:lnTo>
                    <a:pt x="9661" y="21600"/>
                  </a:lnTo>
                  <a:lnTo>
                    <a:pt x="10112" y="21509"/>
                  </a:lnTo>
                  <a:lnTo>
                    <a:pt x="10480" y="21261"/>
                  </a:lnTo>
                  <a:lnTo>
                    <a:pt x="10729" y="20893"/>
                  </a:lnTo>
                  <a:lnTo>
                    <a:pt x="10742" y="20828"/>
                  </a:lnTo>
                  <a:lnTo>
                    <a:pt x="1159" y="20828"/>
                  </a:lnTo>
                  <a:lnTo>
                    <a:pt x="1009" y="20798"/>
                  </a:lnTo>
                  <a:lnTo>
                    <a:pt x="886" y="20715"/>
                  </a:lnTo>
                  <a:lnTo>
                    <a:pt x="803" y="20593"/>
                  </a:lnTo>
                  <a:lnTo>
                    <a:pt x="773" y="20443"/>
                  </a:lnTo>
                  <a:lnTo>
                    <a:pt x="773" y="19671"/>
                  </a:lnTo>
                  <a:lnTo>
                    <a:pt x="10820" y="19671"/>
                  </a:lnTo>
                  <a:lnTo>
                    <a:pt x="10820" y="18900"/>
                  </a:lnTo>
                  <a:lnTo>
                    <a:pt x="773" y="18900"/>
                  </a:lnTo>
                  <a:lnTo>
                    <a:pt x="773" y="10414"/>
                  </a:lnTo>
                  <a:lnTo>
                    <a:pt x="10820" y="10414"/>
                  </a:lnTo>
                  <a:lnTo>
                    <a:pt x="10820" y="9643"/>
                  </a:lnTo>
                  <a:lnTo>
                    <a:pt x="773" y="9643"/>
                  </a:lnTo>
                  <a:lnTo>
                    <a:pt x="773" y="8871"/>
                  </a:lnTo>
                  <a:lnTo>
                    <a:pt x="803" y="8722"/>
                  </a:lnTo>
                  <a:lnTo>
                    <a:pt x="886" y="8599"/>
                  </a:lnTo>
                  <a:lnTo>
                    <a:pt x="1009" y="8516"/>
                  </a:lnTo>
                  <a:lnTo>
                    <a:pt x="1159" y="8486"/>
                  </a:lnTo>
                  <a:lnTo>
                    <a:pt x="10742" y="8486"/>
                  </a:lnTo>
                  <a:lnTo>
                    <a:pt x="10729" y="8421"/>
                  </a:lnTo>
                  <a:lnTo>
                    <a:pt x="10480" y="8054"/>
                  </a:lnTo>
                  <a:lnTo>
                    <a:pt x="10112" y="7805"/>
                  </a:lnTo>
                  <a:lnTo>
                    <a:pt x="9661" y="7714"/>
                  </a:lnTo>
                  <a:lnTo>
                    <a:pt x="1932" y="7714"/>
                  </a:lnTo>
                  <a:lnTo>
                    <a:pt x="1932" y="1929"/>
                  </a:lnTo>
                  <a:lnTo>
                    <a:pt x="2023" y="1479"/>
                  </a:lnTo>
                  <a:lnTo>
                    <a:pt x="2272" y="1111"/>
                  </a:lnTo>
                  <a:lnTo>
                    <a:pt x="2640" y="863"/>
                  </a:lnTo>
                  <a:lnTo>
                    <a:pt x="3091" y="772"/>
                  </a:lnTo>
                  <a:lnTo>
                    <a:pt x="21600" y="772"/>
                  </a:lnTo>
                  <a:lnTo>
                    <a:pt x="21461" y="566"/>
                  </a:lnTo>
                  <a:lnTo>
                    <a:pt x="20846" y="152"/>
                  </a:lnTo>
                  <a:lnTo>
                    <a:pt x="20095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64" name="Фигура"/>
            <p:cNvSpPr/>
            <p:nvPr/>
          </p:nvSpPr>
          <p:spPr>
            <a:xfrm>
              <a:off x="551547" y="538728"/>
              <a:ext cx="218068" cy="17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42" y="0"/>
                  </a:moveTo>
                  <a:lnTo>
                    <a:pt x="0" y="0"/>
                  </a:lnTo>
                  <a:lnTo>
                    <a:pt x="0" y="16972"/>
                  </a:lnTo>
                  <a:lnTo>
                    <a:pt x="300" y="18771"/>
                  </a:lnTo>
                  <a:lnTo>
                    <a:pt x="1118" y="20242"/>
                  </a:lnTo>
                  <a:lnTo>
                    <a:pt x="2330" y="21236"/>
                  </a:lnTo>
                  <a:lnTo>
                    <a:pt x="3812" y="21600"/>
                  </a:lnTo>
                  <a:lnTo>
                    <a:pt x="17789" y="21600"/>
                  </a:lnTo>
                  <a:lnTo>
                    <a:pt x="19270" y="21236"/>
                  </a:lnTo>
                  <a:lnTo>
                    <a:pt x="20482" y="20242"/>
                  </a:lnTo>
                  <a:lnTo>
                    <a:pt x="21300" y="18771"/>
                  </a:lnTo>
                  <a:lnTo>
                    <a:pt x="21343" y="18514"/>
                  </a:lnTo>
                  <a:lnTo>
                    <a:pt x="3812" y="18514"/>
                  </a:lnTo>
                  <a:lnTo>
                    <a:pt x="3318" y="18392"/>
                  </a:lnTo>
                  <a:lnTo>
                    <a:pt x="2914" y="18061"/>
                  </a:lnTo>
                  <a:lnTo>
                    <a:pt x="2642" y="17571"/>
                  </a:lnTo>
                  <a:lnTo>
                    <a:pt x="2542" y="16972"/>
                  </a:lnTo>
                  <a:lnTo>
                    <a:pt x="2542" y="13886"/>
                  </a:lnTo>
                  <a:lnTo>
                    <a:pt x="21600" y="13886"/>
                  </a:lnTo>
                  <a:lnTo>
                    <a:pt x="21600" y="10799"/>
                  </a:lnTo>
                  <a:lnTo>
                    <a:pt x="2542" y="10799"/>
                  </a:lnTo>
                  <a:lnTo>
                    <a:pt x="2542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65" name="Фигура"/>
            <p:cNvSpPr/>
            <p:nvPr/>
          </p:nvSpPr>
          <p:spPr>
            <a:xfrm>
              <a:off x="320664" y="346323"/>
              <a:ext cx="448950" cy="34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" y="0"/>
                  </a:moveTo>
                  <a:lnTo>
                    <a:pt x="617" y="0"/>
                  </a:lnTo>
                  <a:lnTo>
                    <a:pt x="617" y="17600"/>
                  </a:lnTo>
                  <a:lnTo>
                    <a:pt x="7495" y="17600"/>
                  </a:lnTo>
                  <a:lnTo>
                    <a:pt x="7670" y="18432"/>
                  </a:lnTo>
                  <a:lnTo>
                    <a:pt x="7632" y="18686"/>
                  </a:lnTo>
                  <a:lnTo>
                    <a:pt x="7514" y="18885"/>
                  </a:lnTo>
                  <a:lnTo>
                    <a:pt x="7396" y="19086"/>
                  </a:lnTo>
                  <a:lnTo>
                    <a:pt x="7218" y="19200"/>
                  </a:lnTo>
                  <a:lnTo>
                    <a:pt x="617" y="19200"/>
                  </a:lnTo>
                  <a:lnTo>
                    <a:pt x="617" y="20800"/>
                  </a:lnTo>
                  <a:lnTo>
                    <a:pt x="568" y="21111"/>
                  </a:lnTo>
                  <a:lnTo>
                    <a:pt x="436" y="21365"/>
                  </a:lnTo>
                  <a:lnTo>
                    <a:pt x="240" y="21537"/>
                  </a:lnTo>
                  <a:lnTo>
                    <a:pt x="0" y="21600"/>
                  </a:lnTo>
                  <a:lnTo>
                    <a:pt x="1727" y="21600"/>
                  </a:lnTo>
                  <a:lnTo>
                    <a:pt x="1852" y="20800"/>
                  </a:lnTo>
                  <a:lnTo>
                    <a:pt x="7024" y="20800"/>
                  </a:lnTo>
                  <a:lnTo>
                    <a:pt x="7449" y="20737"/>
                  </a:lnTo>
                  <a:lnTo>
                    <a:pt x="8495" y="19857"/>
                  </a:lnTo>
                  <a:lnTo>
                    <a:pt x="8875" y="18318"/>
                  </a:lnTo>
                  <a:lnTo>
                    <a:pt x="8810" y="17769"/>
                  </a:lnTo>
                  <a:lnTo>
                    <a:pt x="8438" y="16000"/>
                  </a:lnTo>
                  <a:lnTo>
                    <a:pt x="1852" y="16000"/>
                  </a:lnTo>
                  <a:lnTo>
                    <a:pt x="1852" y="12000"/>
                  </a:lnTo>
                  <a:lnTo>
                    <a:pt x="12343" y="12000"/>
                  </a:lnTo>
                  <a:lnTo>
                    <a:pt x="12343" y="10400"/>
                  </a:lnTo>
                  <a:lnTo>
                    <a:pt x="1852" y="10400"/>
                  </a:lnTo>
                  <a:lnTo>
                    <a:pt x="1852" y="5600"/>
                  </a:lnTo>
                  <a:lnTo>
                    <a:pt x="21600" y="5600"/>
                  </a:lnTo>
                  <a:lnTo>
                    <a:pt x="21600" y="4001"/>
                  </a:lnTo>
                  <a:lnTo>
                    <a:pt x="1852" y="4001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66" name="Фигура"/>
            <p:cNvSpPr/>
            <p:nvPr/>
          </p:nvSpPr>
          <p:spPr>
            <a:xfrm>
              <a:off x="551547" y="25657"/>
              <a:ext cx="215471" cy="3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81" y="0"/>
                  </a:moveTo>
                  <a:lnTo>
                    <a:pt x="11573" y="0"/>
                  </a:lnTo>
                  <a:lnTo>
                    <a:pt x="13073" y="170"/>
                  </a:lnTo>
                  <a:lnTo>
                    <a:pt x="14299" y="633"/>
                  </a:lnTo>
                  <a:lnTo>
                    <a:pt x="15127" y="1320"/>
                  </a:lnTo>
                  <a:lnTo>
                    <a:pt x="15431" y="2160"/>
                  </a:lnTo>
                  <a:lnTo>
                    <a:pt x="15431" y="18000"/>
                  </a:lnTo>
                  <a:lnTo>
                    <a:pt x="3858" y="18000"/>
                  </a:lnTo>
                  <a:lnTo>
                    <a:pt x="2358" y="18170"/>
                  </a:lnTo>
                  <a:lnTo>
                    <a:pt x="1132" y="18633"/>
                  </a:lnTo>
                  <a:lnTo>
                    <a:pt x="304" y="19320"/>
                  </a:lnTo>
                  <a:lnTo>
                    <a:pt x="0" y="20159"/>
                  </a:lnTo>
                  <a:lnTo>
                    <a:pt x="0" y="21600"/>
                  </a:lnTo>
                  <a:lnTo>
                    <a:pt x="2572" y="21600"/>
                  </a:lnTo>
                  <a:lnTo>
                    <a:pt x="2572" y="20159"/>
                  </a:lnTo>
                  <a:lnTo>
                    <a:pt x="2673" y="19880"/>
                  </a:lnTo>
                  <a:lnTo>
                    <a:pt x="2949" y="19651"/>
                  </a:lnTo>
                  <a:lnTo>
                    <a:pt x="3358" y="19496"/>
                  </a:lnTo>
                  <a:lnTo>
                    <a:pt x="3858" y="19440"/>
                  </a:lnTo>
                  <a:lnTo>
                    <a:pt x="21600" y="19440"/>
                  </a:lnTo>
                  <a:lnTo>
                    <a:pt x="21557" y="19320"/>
                  </a:lnTo>
                  <a:lnTo>
                    <a:pt x="20729" y="18633"/>
                  </a:lnTo>
                  <a:lnTo>
                    <a:pt x="19503" y="18170"/>
                  </a:lnTo>
                  <a:lnTo>
                    <a:pt x="18003" y="18000"/>
                  </a:lnTo>
                  <a:lnTo>
                    <a:pt x="18003" y="2160"/>
                  </a:lnTo>
                  <a:lnTo>
                    <a:pt x="17497" y="760"/>
                  </a:lnTo>
                  <a:lnTo>
                    <a:pt x="16581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268" name="object 28"/>
          <p:cNvSpPr/>
          <p:nvPr/>
        </p:nvSpPr>
        <p:spPr>
          <a:xfrm>
            <a:off x="4909680" y="1890802"/>
            <a:ext cx="25659" cy="25659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69" name="object 29"/>
          <p:cNvSpPr/>
          <p:nvPr/>
        </p:nvSpPr>
        <p:spPr>
          <a:xfrm>
            <a:off x="4960985" y="1890802"/>
            <a:ext cx="25659" cy="25659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0" name="object 30"/>
          <p:cNvSpPr/>
          <p:nvPr/>
        </p:nvSpPr>
        <p:spPr>
          <a:xfrm>
            <a:off x="5012301" y="1890802"/>
            <a:ext cx="25648" cy="25659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1" name="object 31"/>
          <p:cNvSpPr/>
          <p:nvPr/>
        </p:nvSpPr>
        <p:spPr>
          <a:xfrm>
            <a:off x="5217121" y="4697426"/>
            <a:ext cx="24829" cy="24829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2" name="object 32"/>
          <p:cNvSpPr/>
          <p:nvPr/>
        </p:nvSpPr>
        <p:spPr>
          <a:xfrm>
            <a:off x="5192293" y="4685012"/>
            <a:ext cx="74482" cy="3"/>
          </a:xfrm>
          <a:prstGeom prst="line">
            <a:avLst/>
          </a:prstGeom>
          <a:ln w="40941">
            <a:solidFill>
              <a:srgbClr val="D11DA4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3" name="object 33"/>
          <p:cNvSpPr/>
          <p:nvPr/>
        </p:nvSpPr>
        <p:spPr>
          <a:xfrm>
            <a:off x="5217121" y="4647772"/>
            <a:ext cx="24829" cy="24829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290" name="object 34"/>
          <p:cNvGrpSpPr/>
          <p:nvPr/>
        </p:nvGrpSpPr>
        <p:grpSpPr>
          <a:xfrm>
            <a:off x="4819898" y="4238149"/>
            <a:ext cx="769615" cy="769610"/>
            <a:chOff x="0" y="0"/>
            <a:chExt cx="769614" cy="769609"/>
          </a:xfrm>
        </p:grpSpPr>
        <p:sp>
          <p:nvSpPr>
            <p:cNvPr id="274" name="Фигура"/>
            <p:cNvSpPr/>
            <p:nvPr/>
          </p:nvSpPr>
          <p:spPr>
            <a:xfrm>
              <a:off x="372394" y="695132"/>
              <a:ext cx="397220" cy="7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399"/>
                  </a:lnTo>
                  <a:lnTo>
                    <a:pt x="1350" y="14399"/>
                  </a:lnTo>
                  <a:lnTo>
                    <a:pt x="1350" y="7199"/>
                  </a:lnTo>
                  <a:lnTo>
                    <a:pt x="21600" y="71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75" name="Фигура"/>
            <p:cNvSpPr/>
            <p:nvPr/>
          </p:nvSpPr>
          <p:spPr>
            <a:xfrm>
              <a:off x="401965" y="645478"/>
              <a:ext cx="325672" cy="4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7" y="0"/>
                  </a:moveTo>
                  <a:lnTo>
                    <a:pt x="1647" y="0"/>
                  </a:lnTo>
                  <a:lnTo>
                    <a:pt x="0" y="21600"/>
                  </a:lnTo>
                  <a:lnTo>
                    <a:pt x="1841" y="21600"/>
                  </a:lnTo>
                  <a:lnTo>
                    <a:pt x="2664" y="10800"/>
                  </a:lnTo>
                  <a:lnTo>
                    <a:pt x="21600" y="10800"/>
                  </a:lnTo>
                  <a:lnTo>
                    <a:pt x="2077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76" name="Фигура"/>
            <p:cNvSpPr/>
            <p:nvPr/>
          </p:nvSpPr>
          <p:spPr>
            <a:xfrm>
              <a:off x="699867" y="670304"/>
              <a:ext cx="40183" cy="2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27" y="0"/>
                  </a:moveTo>
                  <a:lnTo>
                    <a:pt x="0" y="0"/>
                  </a:lnTo>
                  <a:lnTo>
                    <a:pt x="6680" y="21600"/>
                  </a:lnTo>
                  <a:lnTo>
                    <a:pt x="21600" y="21600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77" name="Фигура"/>
            <p:cNvSpPr/>
            <p:nvPr/>
          </p:nvSpPr>
          <p:spPr>
            <a:xfrm>
              <a:off x="424049" y="545002"/>
              <a:ext cx="105486" cy="10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4" y="0"/>
                  </a:moveTo>
                  <a:lnTo>
                    <a:pt x="0" y="0"/>
                  </a:lnTo>
                  <a:lnTo>
                    <a:pt x="4113" y="21600"/>
                  </a:lnTo>
                  <a:lnTo>
                    <a:pt x="19193" y="21600"/>
                  </a:lnTo>
                  <a:lnTo>
                    <a:pt x="21600" y="20477"/>
                  </a:lnTo>
                  <a:lnTo>
                    <a:pt x="9083" y="20477"/>
                  </a:lnTo>
                  <a:lnTo>
                    <a:pt x="7557" y="12468"/>
                  </a:lnTo>
                  <a:lnTo>
                    <a:pt x="18666" y="7086"/>
                  </a:lnTo>
                  <a:lnTo>
                    <a:pt x="6535" y="7086"/>
                  </a:lnTo>
                  <a:lnTo>
                    <a:pt x="5184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78" name="Прямоугольник"/>
            <p:cNvSpPr/>
            <p:nvPr/>
          </p:nvSpPr>
          <p:spPr>
            <a:xfrm>
              <a:off x="670303" y="577684"/>
              <a:ext cx="24831" cy="67797"/>
            </a:xfrm>
            <a:prstGeom prst="rect">
              <a:avLst/>
            </a:pr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79" name="Фигура"/>
            <p:cNvSpPr/>
            <p:nvPr/>
          </p:nvSpPr>
          <p:spPr>
            <a:xfrm>
              <a:off x="468407" y="531065"/>
              <a:ext cx="226727" cy="109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46" y="0"/>
                  </a:moveTo>
                  <a:lnTo>
                    <a:pt x="13749" y="0"/>
                  </a:lnTo>
                  <a:lnTo>
                    <a:pt x="17857" y="5120"/>
                  </a:lnTo>
                  <a:lnTo>
                    <a:pt x="0" y="21600"/>
                  </a:lnTo>
                  <a:lnTo>
                    <a:pt x="5823" y="21600"/>
                  </a:lnTo>
                  <a:lnTo>
                    <a:pt x="19235" y="9222"/>
                  </a:lnTo>
                  <a:lnTo>
                    <a:pt x="21600" y="9222"/>
                  </a:lnTo>
                  <a:lnTo>
                    <a:pt x="21600" y="4055"/>
                  </a:lnTo>
                  <a:lnTo>
                    <a:pt x="18346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0" name="Фигура"/>
            <p:cNvSpPr/>
            <p:nvPr/>
          </p:nvSpPr>
          <p:spPr>
            <a:xfrm>
              <a:off x="455962" y="467487"/>
              <a:ext cx="205012" cy="11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6" y="0"/>
                  </a:moveTo>
                  <a:lnTo>
                    <a:pt x="5351" y="0"/>
                  </a:lnTo>
                  <a:lnTo>
                    <a:pt x="13991" y="9616"/>
                  </a:lnTo>
                  <a:lnTo>
                    <a:pt x="0" y="21600"/>
                  </a:lnTo>
                  <a:lnTo>
                    <a:pt x="6242" y="21600"/>
                  </a:lnTo>
                  <a:lnTo>
                    <a:pt x="16592" y="12736"/>
                  </a:lnTo>
                  <a:lnTo>
                    <a:pt x="16516" y="12431"/>
                  </a:lnTo>
                  <a:lnTo>
                    <a:pt x="21600" y="12431"/>
                  </a:lnTo>
                  <a:lnTo>
                    <a:pt x="10436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1" name="Фигура"/>
            <p:cNvSpPr/>
            <p:nvPr/>
          </p:nvSpPr>
          <p:spPr>
            <a:xfrm>
              <a:off x="310328" y="260668"/>
              <a:ext cx="163968" cy="285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3" y="0"/>
                  </a:moveTo>
                  <a:lnTo>
                    <a:pt x="7587" y="0"/>
                  </a:lnTo>
                  <a:lnTo>
                    <a:pt x="2175" y="9950"/>
                  </a:lnTo>
                  <a:lnTo>
                    <a:pt x="1257" y="10882"/>
                  </a:lnTo>
                  <a:lnTo>
                    <a:pt x="573" y="11890"/>
                  </a:lnTo>
                  <a:lnTo>
                    <a:pt x="147" y="12962"/>
                  </a:lnTo>
                  <a:lnTo>
                    <a:pt x="0" y="14087"/>
                  </a:lnTo>
                  <a:lnTo>
                    <a:pt x="468" y="16082"/>
                  </a:lnTo>
                  <a:lnTo>
                    <a:pt x="1789" y="17876"/>
                  </a:lnTo>
                  <a:lnTo>
                    <a:pt x="3836" y="19397"/>
                  </a:lnTo>
                  <a:lnTo>
                    <a:pt x="6485" y="20573"/>
                  </a:lnTo>
                  <a:lnTo>
                    <a:pt x="9609" y="21331"/>
                  </a:lnTo>
                  <a:lnTo>
                    <a:pt x="13082" y="21600"/>
                  </a:lnTo>
                  <a:lnTo>
                    <a:pt x="13728" y="21600"/>
                  </a:lnTo>
                  <a:lnTo>
                    <a:pt x="14358" y="21564"/>
                  </a:lnTo>
                  <a:lnTo>
                    <a:pt x="14981" y="21512"/>
                  </a:lnTo>
                  <a:lnTo>
                    <a:pt x="18316" y="21512"/>
                  </a:lnTo>
                  <a:lnTo>
                    <a:pt x="18143" y="21014"/>
                  </a:lnTo>
                  <a:lnTo>
                    <a:pt x="20870" y="20119"/>
                  </a:lnTo>
                  <a:lnTo>
                    <a:pt x="21600" y="19722"/>
                  </a:lnTo>
                  <a:lnTo>
                    <a:pt x="13082" y="19722"/>
                  </a:lnTo>
                  <a:lnTo>
                    <a:pt x="9266" y="19278"/>
                  </a:lnTo>
                  <a:lnTo>
                    <a:pt x="6147" y="18070"/>
                  </a:lnTo>
                  <a:lnTo>
                    <a:pt x="4043" y="16278"/>
                  </a:lnTo>
                  <a:lnTo>
                    <a:pt x="3271" y="14087"/>
                  </a:lnTo>
                  <a:lnTo>
                    <a:pt x="4043" y="11895"/>
                  </a:lnTo>
                  <a:lnTo>
                    <a:pt x="6147" y="10104"/>
                  </a:lnTo>
                  <a:lnTo>
                    <a:pt x="9266" y="8896"/>
                  </a:lnTo>
                  <a:lnTo>
                    <a:pt x="13082" y="8452"/>
                  </a:lnTo>
                  <a:lnTo>
                    <a:pt x="21572" y="8452"/>
                  </a:lnTo>
                  <a:lnTo>
                    <a:pt x="19751" y="7628"/>
                  </a:lnTo>
                  <a:lnTo>
                    <a:pt x="19039" y="7453"/>
                  </a:lnTo>
                  <a:lnTo>
                    <a:pt x="6958" y="7453"/>
                  </a:lnTo>
                  <a:lnTo>
                    <a:pt x="11013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2" name="Фигура"/>
            <p:cNvSpPr/>
            <p:nvPr/>
          </p:nvSpPr>
          <p:spPr>
            <a:xfrm>
              <a:off x="409635" y="372388"/>
              <a:ext cx="145377" cy="14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75" y="0"/>
                  </a:moveTo>
                  <a:lnTo>
                    <a:pt x="0" y="0"/>
                  </a:lnTo>
                  <a:lnTo>
                    <a:pt x="4304" y="850"/>
                  </a:lnTo>
                  <a:lnTo>
                    <a:pt x="7822" y="3166"/>
                  </a:lnTo>
                  <a:lnTo>
                    <a:pt x="10195" y="6599"/>
                  </a:lnTo>
                  <a:lnTo>
                    <a:pt x="11065" y="10800"/>
                  </a:lnTo>
                  <a:lnTo>
                    <a:pt x="10195" y="15000"/>
                  </a:lnTo>
                  <a:lnTo>
                    <a:pt x="7822" y="18433"/>
                  </a:lnTo>
                  <a:lnTo>
                    <a:pt x="4304" y="20750"/>
                  </a:lnTo>
                  <a:lnTo>
                    <a:pt x="0" y="21600"/>
                  </a:lnTo>
                  <a:lnTo>
                    <a:pt x="9607" y="21600"/>
                  </a:lnTo>
                  <a:lnTo>
                    <a:pt x="11338" y="20000"/>
                  </a:lnTo>
                  <a:lnTo>
                    <a:pt x="13259" y="17105"/>
                  </a:lnTo>
                  <a:lnTo>
                    <a:pt x="14430" y="13790"/>
                  </a:lnTo>
                  <a:lnTo>
                    <a:pt x="21600" y="13790"/>
                  </a:lnTo>
                  <a:lnTo>
                    <a:pt x="15031" y="9943"/>
                  </a:lnTo>
                  <a:lnTo>
                    <a:pt x="16627" y="3710"/>
                  </a:lnTo>
                  <a:lnTo>
                    <a:pt x="12826" y="3710"/>
                  </a:lnTo>
                  <a:lnTo>
                    <a:pt x="10523" y="729"/>
                  </a:lnTo>
                  <a:lnTo>
                    <a:pt x="9575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3" name="Фигура"/>
            <p:cNvSpPr/>
            <p:nvPr/>
          </p:nvSpPr>
          <p:spPr>
            <a:xfrm>
              <a:off x="495958" y="260668"/>
              <a:ext cx="59911" cy="137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2378" y="0"/>
                  </a:lnTo>
                  <a:lnTo>
                    <a:pt x="0" y="21600"/>
                  </a:lnTo>
                  <a:lnTo>
                    <a:pt x="92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4" name="Фигура"/>
            <p:cNvSpPr/>
            <p:nvPr/>
          </p:nvSpPr>
          <p:spPr>
            <a:xfrm>
              <a:off x="600567" y="235847"/>
              <a:ext cx="139483" cy="9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77" y="0"/>
                  </a:moveTo>
                  <a:lnTo>
                    <a:pt x="5032" y="0"/>
                  </a:lnTo>
                  <a:lnTo>
                    <a:pt x="5032" y="746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677" y="16200"/>
                  </a:lnTo>
                  <a:lnTo>
                    <a:pt x="6221" y="16200"/>
                  </a:lnTo>
                  <a:lnTo>
                    <a:pt x="8144" y="10799"/>
                  </a:lnTo>
                  <a:lnTo>
                    <a:pt x="17754" y="10799"/>
                  </a:lnTo>
                  <a:lnTo>
                    <a:pt x="16566" y="7462"/>
                  </a:lnTo>
                  <a:lnTo>
                    <a:pt x="16566" y="5399"/>
                  </a:lnTo>
                  <a:lnTo>
                    <a:pt x="8877" y="5399"/>
                  </a:lnTo>
                  <a:lnTo>
                    <a:pt x="887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5" name="Фигура"/>
            <p:cNvSpPr/>
            <p:nvPr/>
          </p:nvSpPr>
          <p:spPr>
            <a:xfrm>
              <a:off x="0" y="86886"/>
              <a:ext cx="335157" cy="173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0" y="0"/>
                  </a:moveTo>
                  <a:lnTo>
                    <a:pt x="4000" y="0"/>
                  </a:lnTo>
                  <a:lnTo>
                    <a:pt x="2445" y="607"/>
                  </a:lnTo>
                  <a:lnTo>
                    <a:pt x="1173" y="2262"/>
                  </a:lnTo>
                  <a:lnTo>
                    <a:pt x="315" y="4715"/>
                  </a:lnTo>
                  <a:lnTo>
                    <a:pt x="0" y="7715"/>
                  </a:lnTo>
                  <a:lnTo>
                    <a:pt x="0" y="9258"/>
                  </a:lnTo>
                  <a:lnTo>
                    <a:pt x="20000" y="9258"/>
                  </a:lnTo>
                  <a:lnTo>
                    <a:pt x="20000" y="12343"/>
                  </a:lnTo>
                  <a:lnTo>
                    <a:pt x="0" y="12343"/>
                  </a:lnTo>
                  <a:lnTo>
                    <a:pt x="0" y="13886"/>
                  </a:lnTo>
                  <a:lnTo>
                    <a:pt x="315" y="16885"/>
                  </a:lnTo>
                  <a:lnTo>
                    <a:pt x="1173" y="19338"/>
                  </a:lnTo>
                  <a:lnTo>
                    <a:pt x="2445" y="20993"/>
                  </a:lnTo>
                  <a:lnTo>
                    <a:pt x="4000" y="21600"/>
                  </a:lnTo>
                  <a:lnTo>
                    <a:pt x="16000" y="21600"/>
                  </a:lnTo>
                  <a:lnTo>
                    <a:pt x="16000" y="18515"/>
                  </a:lnTo>
                  <a:lnTo>
                    <a:pt x="4000" y="18515"/>
                  </a:lnTo>
                  <a:lnTo>
                    <a:pt x="3253" y="18285"/>
                  </a:lnTo>
                  <a:lnTo>
                    <a:pt x="2601" y="17645"/>
                  </a:lnTo>
                  <a:lnTo>
                    <a:pt x="2083" y="16669"/>
                  </a:lnTo>
                  <a:lnTo>
                    <a:pt x="1738" y="15429"/>
                  </a:lnTo>
                  <a:lnTo>
                    <a:pt x="21600" y="15429"/>
                  </a:lnTo>
                  <a:lnTo>
                    <a:pt x="21600" y="6172"/>
                  </a:lnTo>
                  <a:lnTo>
                    <a:pt x="1738" y="6172"/>
                  </a:lnTo>
                  <a:lnTo>
                    <a:pt x="2083" y="4931"/>
                  </a:lnTo>
                  <a:lnTo>
                    <a:pt x="2601" y="3955"/>
                  </a:lnTo>
                  <a:lnTo>
                    <a:pt x="3253" y="3315"/>
                  </a:lnTo>
                  <a:lnTo>
                    <a:pt x="4000" y="3086"/>
                  </a:lnTo>
                  <a:lnTo>
                    <a:pt x="16000" y="3086"/>
                  </a:lnTo>
                  <a:lnTo>
                    <a:pt x="1600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6" name="Фигура"/>
            <p:cNvSpPr/>
            <p:nvPr/>
          </p:nvSpPr>
          <p:spPr>
            <a:xfrm>
              <a:off x="310328" y="211020"/>
              <a:ext cx="291016" cy="4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3" y="0"/>
                  </a:moveTo>
                  <a:lnTo>
                    <a:pt x="0" y="0"/>
                  </a:lnTo>
                  <a:lnTo>
                    <a:pt x="290" y="8400"/>
                  </a:lnTo>
                  <a:lnTo>
                    <a:pt x="1080" y="15267"/>
                  </a:lnTo>
                  <a:lnTo>
                    <a:pt x="2252" y="19900"/>
                  </a:lnTo>
                  <a:lnTo>
                    <a:pt x="3685" y="21600"/>
                  </a:lnTo>
                  <a:lnTo>
                    <a:pt x="18427" y="21600"/>
                  </a:lnTo>
                  <a:lnTo>
                    <a:pt x="19406" y="20816"/>
                  </a:lnTo>
                  <a:lnTo>
                    <a:pt x="20283" y="18609"/>
                  </a:lnTo>
                  <a:lnTo>
                    <a:pt x="21026" y="15198"/>
                  </a:lnTo>
                  <a:lnTo>
                    <a:pt x="21600" y="10801"/>
                  </a:lnTo>
                  <a:lnTo>
                    <a:pt x="3685" y="10801"/>
                  </a:lnTo>
                  <a:lnTo>
                    <a:pt x="2969" y="9951"/>
                  </a:lnTo>
                  <a:lnTo>
                    <a:pt x="2383" y="7634"/>
                  </a:lnTo>
                  <a:lnTo>
                    <a:pt x="1988" y="4200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7" name="Фигура"/>
            <p:cNvSpPr/>
            <p:nvPr/>
          </p:nvSpPr>
          <p:spPr>
            <a:xfrm>
              <a:off x="558590" y="111713"/>
              <a:ext cx="211025" cy="12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988" y="340"/>
                  </a:lnTo>
                  <a:lnTo>
                    <a:pt x="1796" y="1267"/>
                  </a:lnTo>
                  <a:lnTo>
                    <a:pt x="2341" y="2640"/>
                  </a:lnTo>
                  <a:lnTo>
                    <a:pt x="2541" y="4320"/>
                  </a:lnTo>
                  <a:lnTo>
                    <a:pt x="2541" y="17280"/>
                  </a:lnTo>
                  <a:lnTo>
                    <a:pt x="2341" y="18960"/>
                  </a:lnTo>
                  <a:lnTo>
                    <a:pt x="1796" y="20333"/>
                  </a:lnTo>
                  <a:lnTo>
                    <a:pt x="988" y="212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280"/>
                  </a:lnTo>
                  <a:lnTo>
                    <a:pt x="5082" y="17280"/>
                  </a:lnTo>
                  <a:lnTo>
                    <a:pt x="5082" y="12960"/>
                  </a:lnTo>
                  <a:lnTo>
                    <a:pt x="21600" y="12960"/>
                  </a:lnTo>
                  <a:lnTo>
                    <a:pt x="21600" y="8640"/>
                  </a:lnTo>
                  <a:lnTo>
                    <a:pt x="5082" y="8640"/>
                  </a:lnTo>
                  <a:lnTo>
                    <a:pt x="5082" y="4320"/>
                  </a:lnTo>
                  <a:lnTo>
                    <a:pt x="21600" y="432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8" name="Фигура"/>
            <p:cNvSpPr/>
            <p:nvPr/>
          </p:nvSpPr>
          <p:spPr>
            <a:xfrm>
              <a:off x="310328" y="86886"/>
              <a:ext cx="291016" cy="4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27" y="0"/>
                  </a:moveTo>
                  <a:lnTo>
                    <a:pt x="3685" y="0"/>
                  </a:lnTo>
                  <a:lnTo>
                    <a:pt x="2252" y="1700"/>
                  </a:lnTo>
                  <a:lnTo>
                    <a:pt x="1080" y="6334"/>
                  </a:lnTo>
                  <a:lnTo>
                    <a:pt x="290" y="13200"/>
                  </a:lnTo>
                  <a:lnTo>
                    <a:pt x="0" y="21600"/>
                  </a:lnTo>
                  <a:lnTo>
                    <a:pt x="1843" y="21600"/>
                  </a:lnTo>
                  <a:lnTo>
                    <a:pt x="1988" y="17400"/>
                  </a:lnTo>
                  <a:lnTo>
                    <a:pt x="2383" y="13967"/>
                  </a:lnTo>
                  <a:lnTo>
                    <a:pt x="2969" y="11650"/>
                  </a:lnTo>
                  <a:lnTo>
                    <a:pt x="3685" y="10800"/>
                  </a:lnTo>
                  <a:lnTo>
                    <a:pt x="21600" y="10800"/>
                  </a:lnTo>
                  <a:lnTo>
                    <a:pt x="21026" y="6401"/>
                  </a:lnTo>
                  <a:lnTo>
                    <a:pt x="20283" y="2990"/>
                  </a:lnTo>
                  <a:lnTo>
                    <a:pt x="19406" y="784"/>
                  </a:lnTo>
                  <a:lnTo>
                    <a:pt x="1842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9" name="Фигура"/>
            <p:cNvSpPr/>
            <p:nvPr/>
          </p:nvSpPr>
          <p:spPr>
            <a:xfrm>
              <a:off x="600567" y="0"/>
              <a:ext cx="139483" cy="111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5032" y="12565"/>
                  </a:lnTo>
                  <a:lnTo>
                    <a:pt x="5032" y="21600"/>
                  </a:lnTo>
                  <a:lnTo>
                    <a:pt x="8877" y="21600"/>
                  </a:lnTo>
                  <a:lnTo>
                    <a:pt x="8877" y="14400"/>
                  </a:lnTo>
                  <a:lnTo>
                    <a:pt x="16566" y="14400"/>
                  </a:lnTo>
                  <a:lnTo>
                    <a:pt x="16566" y="12565"/>
                  </a:lnTo>
                  <a:lnTo>
                    <a:pt x="17755" y="9599"/>
                  </a:lnTo>
                  <a:lnTo>
                    <a:pt x="8144" y="9599"/>
                  </a:lnTo>
                  <a:lnTo>
                    <a:pt x="6221" y="4799"/>
                  </a:lnTo>
                  <a:lnTo>
                    <a:pt x="19678" y="47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291" name="object 35"/>
          <p:cNvSpPr/>
          <p:nvPr/>
        </p:nvSpPr>
        <p:spPr>
          <a:xfrm>
            <a:off x="5192293" y="4374691"/>
            <a:ext cx="74483" cy="7447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92" name="object 36"/>
          <p:cNvSpPr/>
          <p:nvPr/>
        </p:nvSpPr>
        <p:spPr>
          <a:xfrm>
            <a:off x="5291599" y="4374691"/>
            <a:ext cx="74483" cy="7447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301" name="object 37"/>
          <p:cNvGrpSpPr/>
          <p:nvPr/>
        </p:nvGrpSpPr>
        <p:grpSpPr>
          <a:xfrm>
            <a:off x="4819898" y="4709845"/>
            <a:ext cx="297919" cy="297913"/>
            <a:chOff x="0" y="0"/>
            <a:chExt cx="297917" cy="297911"/>
          </a:xfrm>
        </p:grpSpPr>
        <p:sp>
          <p:nvSpPr>
            <p:cNvPr id="293" name="Фигура"/>
            <p:cNvSpPr/>
            <p:nvPr/>
          </p:nvSpPr>
          <p:spPr>
            <a:xfrm>
              <a:off x="93268" y="259780"/>
              <a:ext cx="94096" cy="38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5" y="0"/>
                  </a:moveTo>
                  <a:lnTo>
                    <a:pt x="0" y="0"/>
                  </a:lnTo>
                  <a:lnTo>
                    <a:pt x="939" y="1109"/>
                  </a:lnTo>
                  <a:lnTo>
                    <a:pt x="1892" y="2133"/>
                  </a:lnTo>
                  <a:lnTo>
                    <a:pt x="2860" y="3069"/>
                  </a:lnTo>
                  <a:lnTo>
                    <a:pt x="3842" y="3917"/>
                  </a:lnTo>
                  <a:lnTo>
                    <a:pt x="4481" y="21600"/>
                  </a:lnTo>
                  <a:lnTo>
                    <a:pt x="21089" y="21600"/>
                  </a:lnTo>
                  <a:lnTo>
                    <a:pt x="21600" y="7536"/>
                  </a:lnTo>
                  <a:lnTo>
                    <a:pt x="9690" y="7536"/>
                  </a:lnTo>
                  <a:lnTo>
                    <a:pt x="9415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4" name="Фигура"/>
            <p:cNvSpPr/>
            <p:nvPr/>
          </p:nvSpPr>
          <p:spPr>
            <a:xfrm>
              <a:off x="-1" y="18045"/>
              <a:ext cx="134291" cy="261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30" y="0"/>
                  </a:moveTo>
                  <a:lnTo>
                    <a:pt x="2901" y="4221"/>
                  </a:lnTo>
                  <a:lnTo>
                    <a:pt x="6131" y="6206"/>
                  </a:lnTo>
                  <a:lnTo>
                    <a:pt x="5816" y="6542"/>
                  </a:lnTo>
                  <a:lnTo>
                    <a:pt x="5525" y="6884"/>
                  </a:lnTo>
                  <a:lnTo>
                    <a:pt x="5259" y="7232"/>
                  </a:lnTo>
                  <a:lnTo>
                    <a:pt x="5018" y="7585"/>
                  </a:lnTo>
                  <a:lnTo>
                    <a:pt x="0" y="7815"/>
                  </a:lnTo>
                  <a:lnTo>
                    <a:pt x="0" y="13784"/>
                  </a:lnTo>
                  <a:lnTo>
                    <a:pt x="5023" y="14015"/>
                  </a:lnTo>
                  <a:lnTo>
                    <a:pt x="5263" y="14368"/>
                  </a:lnTo>
                  <a:lnTo>
                    <a:pt x="5529" y="14715"/>
                  </a:lnTo>
                  <a:lnTo>
                    <a:pt x="5820" y="15058"/>
                  </a:lnTo>
                  <a:lnTo>
                    <a:pt x="6136" y="15393"/>
                  </a:lnTo>
                  <a:lnTo>
                    <a:pt x="2905" y="17379"/>
                  </a:lnTo>
                  <a:lnTo>
                    <a:pt x="11134" y="21600"/>
                  </a:lnTo>
                  <a:lnTo>
                    <a:pt x="15002" y="19942"/>
                  </a:lnTo>
                  <a:lnTo>
                    <a:pt x="21599" y="19942"/>
                  </a:lnTo>
                  <a:lnTo>
                    <a:pt x="21417" y="18911"/>
                  </a:lnTo>
                  <a:lnTo>
                    <a:pt x="20768" y="18826"/>
                  </a:lnTo>
                  <a:lnTo>
                    <a:pt x="11372" y="18826"/>
                  </a:lnTo>
                  <a:lnTo>
                    <a:pt x="8308" y="17254"/>
                  </a:lnTo>
                  <a:lnTo>
                    <a:pt x="10982" y="15613"/>
                  </a:lnTo>
                  <a:lnTo>
                    <a:pt x="10256" y="14989"/>
                  </a:lnTo>
                  <a:lnTo>
                    <a:pt x="9700" y="14470"/>
                  </a:lnTo>
                  <a:lnTo>
                    <a:pt x="9219" y="13932"/>
                  </a:lnTo>
                  <a:lnTo>
                    <a:pt x="8816" y="13377"/>
                  </a:lnTo>
                  <a:lnTo>
                    <a:pt x="8492" y="12808"/>
                  </a:lnTo>
                  <a:lnTo>
                    <a:pt x="8144" y="12103"/>
                  </a:lnTo>
                  <a:lnTo>
                    <a:pt x="3993" y="11912"/>
                  </a:lnTo>
                  <a:lnTo>
                    <a:pt x="3993" y="9687"/>
                  </a:lnTo>
                  <a:lnTo>
                    <a:pt x="8144" y="9496"/>
                  </a:lnTo>
                  <a:lnTo>
                    <a:pt x="8492" y="8791"/>
                  </a:lnTo>
                  <a:lnTo>
                    <a:pt x="10256" y="6609"/>
                  </a:lnTo>
                  <a:lnTo>
                    <a:pt x="10982" y="5985"/>
                  </a:lnTo>
                  <a:lnTo>
                    <a:pt x="8308" y="4343"/>
                  </a:lnTo>
                  <a:lnTo>
                    <a:pt x="11372" y="2770"/>
                  </a:lnTo>
                  <a:lnTo>
                    <a:pt x="20786" y="2770"/>
                  </a:lnTo>
                  <a:lnTo>
                    <a:pt x="21420" y="2688"/>
                  </a:lnTo>
                  <a:lnTo>
                    <a:pt x="21600" y="1658"/>
                  </a:lnTo>
                  <a:lnTo>
                    <a:pt x="14999" y="1658"/>
                  </a:lnTo>
                  <a:lnTo>
                    <a:pt x="1113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5" name="Треугольник"/>
            <p:cNvSpPr/>
            <p:nvPr/>
          </p:nvSpPr>
          <p:spPr>
            <a:xfrm>
              <a:off x="204672" y="259767"/>
              <a:ext cx="44146" cy="2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1177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6" name="Фигура"/>
            <p:cNvSpPr/>
            <p:nvPr/>
          </p:nvSpPr>
          <p:spPr>
            <a:xfrm>
              <a:off x="162435" y="229638"/>
              <a:ext cx="99879" cy="4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03" y="0"/>
                  </a:moveTo>
                  <a:lnTo>
                    <a:pt x="5300" y="5448"/>
                  </a:lnTo>
                  <a:lnTo>
                    <a:pt x="500" y="8770"/>
                  </a:lnTo>
                  <a:lnTo>
                    <a:pt x="0" y="21600"/>
                  </a:lnTo>
                  <a:lnTo>
                    <a:pt x="5391" y="21600"/>
                  </a:lnTo>
                  <a:lnTo>
                    <a:pt x="5515" y="18421"/>
                  </a:lnTo>
                  <a:lnTo>
                    <a:pt x="6441" y="17675"/>
                  </a:lnTo>
                  <a:lnTo>
                    <a:pt x="7353" y="16853"/>
                  </a:lnTo>
                  <a:lnTo>
                    <a:pt x="8251" y="15955"/>
                  </a:lnTo>
                  <a:lnTo>
                    <a:pt x="9135" y="14980"/>
                  </a:lnTo>
                  <a:lnTo>
                    <a:pt x="18681" y="14980"/>
                  </a:lnTo>
                  <a:lnTo>
                    <a:pt x="21600" y="8268"/>
                  </a:lnTo>
                  <a:lnTo>
                    <a:pt x="14008" y="8268"/>
                  </a:lnTo>
                  <a:lnTo>
                    <a:pt x="9703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7" name="Фигура"/>
            <p:cNvSpPr/>
            <p:nvPr/>
          </p:nvSpPr>
          <p:spPr>
            <a:xfrm>
              <a:off x="227206" y="51653"/>
              <a:ext cx="70712" cy="194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7" y="0"/>
                  </a:moveTo>
                  <a:lnTo>
                    <a:pt x="0" y="0"/>
                  </a:lnTo>
                  <a:lnTo>
                    <a:pt x="5821" y="2115"/>
                  </a:lnTo>
                  <a:lnTo>
                    <a:pt x="745" y="4322"/>
                  </a:lnTo>
                  <a:lnTo>
                    <a:pt x="4091" y="6584"/>
                  </a:lnTo>
                  <a:lnTo>
                    <a:pt x="6133" y="9046"/>
                  </a:lnTo>
                  <a:lnTo>
                    <a:pt x="14016" y="9303"/>
                  </a:lnTo>
                  <a:lnTo>
                    <a:pt x="14016" y="12295"/>
                  </a:lnTo>
                  <a:lnTo>
                    <a:pt x="6133" y="12553"/>
                  </a:lnTo>
                  <a:lnTo>
                    <a:pt x="5474" y="13501"/>
                  </a:lnTo>
                  <a:lnTo>
                    <a:pt x="2124" y="16436"/>
                  </a:lnTo>
                  <a:lnTo>
                    <a:pt x="745" y="17276"/>
                  </a:lnTo>
                  <a:lnTo>
                    <a:pt x="5821" y="19484"/>
                  </a:lnTo>
                  <a:lnTo>
                    <a:pt x="0" y="21600"/>
                  </a:lnTo>
                  <a:lnTo>
                    <a:pt x="10724" y="21600"/>
                  </a:lnTo>
                  <a:lnTo>
                    <a:pt x="16091" y="19649"/>
                  </a:lnTo>
                  <a:lnTo>
                    <a:pt x="9954" y="16979"/>
                  </a:lnTo>
                  <a:lnTo>
                    <a:pt x="10554" y="16527"/>
                  </a:lnTo>
                  <a:lnTo>
                    <a:pt x="11107" y="16066"/>
                  </a:lnTo>
                  <a:lnTo>
                    <a:pt x="11614" y="15599"/>
                  </a:lnTo>
                  <a:lnTo>
                    <a:pt x="12072" y="15123"/>
                  </a:lnTo>
                  <a:lnTo>
                    <a:pt x="21600" y="14814"/>
                  </a:lnTo>
                  <a:lnTo>
                    <a:pt x="21600" y="6784"/>
                  </a:lnTo>
                  <a:lnTo>
                    <a:pt x="12063" y="6472"/>
                  </a:lnTo>
                  <a:lnTo>
                    <a:pt x="11606" y="5998"/>
                  </a:lnTo>
                  <a:lnTo>
                    <a:pt x="11101" y="5530"/>
                  </a:lnTo>
                  <a:lnTo>
                    <a:pt x="10549" y="5070"/>
                  </a:lnTo>
                  <a:lnTo>
                    <a:pt x="9952" y="4617"/>
                  </a:lnTo>
                  <a:lnTo>
                    <a:pt x="16088" y="1948"/>
                  </a:lnTo>
                  <a:lnTo>
                    <a:pt x="1072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8" name="Фигура"/>
            <p:cNvSpPr/>
            <p:nvPr/>
          </p:nvSpPr>
          <p:spPr>
            <a:xfrm>
              <a:off x="162435" y="24826"/>
              <a:ext cx="99890" cy="43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8" y="0"/>
                  </a:moveTo>
                  <a:lnTo>
                    <a:pt x="0" y="0"/>
                  </a:lnTo>
                  <a:lnTo>
                    <a:pt x="502" y="12830"/>
                  </a:lnTo>
                  <a:lnTo>
                    <a:pt x="2348" y="13903"/>
                  </a:lnTo>
                  <a:lnTo>
                    <a:pt x="3846" y="14905"/>
                  </a:lnTo>
                  <a:lnTo>
                    <a:pt x="5303" y="16150"/>
                  </a:lnTo>
                  <a:lnTo>
                    <a:pt x="6713" y="17633"/>
                  </a:lnTo>
                  <a:lnTo>
                    <a:pt x="8072" y="19349"/>
                  </a:lnTo>
                  <a:lnTo>
                    <a:pt x="9702" y="21600"/>
                  </a:lnTo>
                  <a:lnTo>
                    <a:pt x="14006" y="13338"/>
                  </a:lnTo>
                  <a:lnTo>
                    <a:pt x="21600" y="13338"/>
                  </a:lnTo>
                  <a:lnTo>
                    <a:pt x="18674" y="6611"/>
                  </a:lnTo>
                  <a:lnTo>
                    <a:pt x="9131" y="6611"/>
                  </a:lnTo>
                  <a:lnTo>
                    <a:pt x="8247" y="5636"/>
                  </a:lnTo>
                  <a:lnTo>
                    <a:pt x="7349" y="4738"/>
                  </a:lnTo>
                  <a:lnTo>
                    <a:pt x="6437" y="3917"/>
                  </a:lnTo>
                  <a:lnTo>
                    <a:pt x="5511" y="3169"/>
                  </a:lnTo>
                  <a:lnTo>
                    <a:pt x="5388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9" name="Фигура"/>
            <p:cNvSpPr/>
            <p:nvPr/>
          </p:nvSpPr>
          <p:spPr>
            <a:xfrm>
              <a:off x="93249" y="0"/>
              <a:ext cx="94106" cy="3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91" y="0"/>
                  </a:moveTo>
                  <a:lnTo>
                    <a:pt x="4485" y="0"/>
                  </a:lnTo>
                  <a:lnTo>
                    <a:pt x="3842" y="17677"/>
                  </a:lnTo>
                  <a:lnTo>
                    <a:pt x="2859" y="18528"/>
                  </a:lnTo>
                  <a:lnTo>
                    <a:pt x="1890" y="19465"/>
                  </a:lnTo>
                  <a:lnTo>
                    <a:pt x="937" y="20488"/>
                  </a:lnTo>
                  <a:lnTo>
                    <a:pt x="0" y="21600"/>
                  </a:lnTo>
                  <a:lnTo>
                    <a:pt x="9420" y="21600"/>
                  </a:lnTo>
                  <a:lnTo>
                    <a:pt x="9694" y="14060"/>
                  </a:lnTo>
                  <a:lnTo>
                    <a:pt x="21600" y="14060"/>
                  </a:lnTo>
                  <a:lnTo>
                    <a:pt x="21091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00" name="Треугольник"/>
            <p:cNvSpPr/>
            <p:nvPr/>
          </p:nvSpPr>
          <p:spPr>
            <a:xfrm>
              <a:off x="204659" y="18032"/>
              <a:ext cx="44136" cy="2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302" name="object 38"/>
          <p:cNvSpPr/>
          <p:nvPr/>
        </p:nvSpPr>
        <p:spPr>
          <a:xfrm>
            <a:off x="4894376" y="4784318"/>
            <a:ext cx="148957" cy="1489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3" name="object 39"/>
          <p:cNvSpPr/>
          <p:nvPr/>
        </p:nvSpPr>
        <p:spPr>
          <a:xfrm>
            <a:off x="4956445" y="4523644"/>
            <a:ext cx="24829" cy="24830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4" name="object 40"/>
          <p:cNvSpPr/>
          <p:nvPr/>
        </p:nvSpPr>
        <p:spPr>
          <a:xfrm>
            <a:off x="4956445" y="4573296"/>
            <a:ext cx="24829" cy="24830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5" name="object 41"/>
          <p:cNvSpPr/>
          <p:nvPr/>
        </p:nvSpPr>
        <p:spPr>
          <a:xfrm>
            <a:off x="4956445" y="4622951"/>
            <a:ext cx="24829" cy="24830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6" name="object 42"/>
          <p:cNvSpPr/>
          <p:nvPr/>
        </p:nvSpPr>
        <p:spPr>
          <a:xfrm>
            <a:off x="2614846" y="1792240"/>
            <a:ext cx="736439" cy="7362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7" name="object 43"/>
          <p:cNvSpPr/>
          <p:nvPr/>
        </p:nvSpPr>
        <p:spPr>
          <a:xfrm>
            <a:off x="3010511" y="4836316"/>
            <a:ext cx="357443" cy="166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693" y="0"/>
                </a:moveTo>
                <a:lnTo>
                  <a:pt x="18945" y="117"/>
                </a:lnTo>
                <a:lnTo>
                  <a:pt x="17208" y="467"/>
                </a:lnTo>
                <a:lnTo>
                  <a:pt x="15486" y="1044"/>
                </a:lnTo>
                <a:lnTo>
                  <a:pt x="13785" y="1843"/>
                </a:lnTo>
                <a:lnTo>
                  <a:pt x="12110" y="2860"/>
                </a:lnTo>
                <a:lnTo>
                  <a:pt x="10466" y="4090"/>
                </a:lnTo>
                <a:lnTo>
                  <a:pt x="8858" y="5529"/>
                </a:lnTo>
                <a:lnTo>
                  <a:pt x="7292" y="7172"/>
                </a:lnTo>
                <a:lnTo>
                  <a:pt x="5772" y="9015"/>
                </a:lnTo>
                <a:lnTo>
                  <a:pt x="4304" y="11051"/>
                </a:lnTo>
                <a:lnTo>
                  <a:pt x="2894" y="13278"/>
                </a:lnTo>
                <a:lnTo>
                  <a:pt x="1545" y="15690"/>
                </a:lnTo>
                <a:lnTo>
                  <a:pt x="265" y="18283"/>
                </a:lnTo>
                <a:lnTo>
                  <a:pt x="0" y="19661"/>
                </a:lnTo>
                <a:lnTo>
                  <a:pt x="67" y="20392"/>
                </a:lnTo>
                <a:lnTo>
                  <a:pt x="268" y="21034"/>
                </a:lnTo>
                <a:lnTo>
                  <a:pt x="445" y="21412"/>
                </a:lnTo>
                <a:lnTo>
                  <a:pt x="676" y="21600"/>
                </a:lnTo>
                <a:lnTo>
                  <a:pt x="1141" y="21600"/>
                </a:lnTo>
                <a:lnTo>
                  <a:pt x="1374" y="21410"/>
                </a:lnTo>
                <a:lnTo>
                  <a:pt x="1552" y="21026"/>
                </a:lnTo>
                <a:lnTo>
                  <a:pt x="2856" y="18402"/>
                </a:lnTo>
                <a:lnTo>
                  <a:pt x="4233" y="15976"/>
                </a:lnTo>
                <a:lnTo>
                  <a:pt x="5677" y="13755"/>
                </a:lnTo>
                <a:lnTo>
                  <a:pt x="7183" y="11744"/>
                </a:lnTo>
                <a:lnTo>
                  <a:pt x="8744" y="9949"/>
                </a:lnTo>
                <a:lnTo>
                  <a:pt x="10354" y="8375"/>
                </a:lnTo>
                <a:lnTo>
                  <a:pt x="12007" y="7028"/>
                </a:lnTo>
                <a:lnTo>
                  <a:pt x="13696" y="5914"/>
                </a:lnTo>
                <a:lnTo>
                  <a:pt x="15415" y="5037"/>
                </a:lnTo>
                <a:lnTo>
                  <a:pt x="17158" y="4404"/>
                </a:lnTo>
                <a:lnTo>
                  <a:pt x="18920" y="4020"/>
                </a:lnTo>
                <a:lnTo>
                  <a:pt x="20693" y="3891"/>
                </a:lnTo>
                <a:lnTo>
                  <a:pt x="21046" y="3738"/>
                </a:lnTo>
                <a:lnTo>
                  <a:pt x="21334" y="3321"/>
                </a:lnTo>
                <a:lnTo>
                  <a:pt x="21529" y="2702"/>
                </a:lnTo>
                <a:lnTo>
                  <a:pt x="21600" y="1943"/>
                </a:lnTo>
                <a:lnTo>
                  <a:pt x="21529" y="1188"/>
                </a:lnTo>
                <a:lnTo>
                  <a:pt x="21334" y="570"/>
                </a:lnTo>
                <a:lnTo>
                  <a:pt x="21046" y="153"/>
                </a:lnTo>
                <a:lnTo>
                  <a:pt x="20693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8" name="object 44"/>
          <p:cNvSpPr/>
          <p:nvPr/>
        </p:nvSpPr>
        <p:spPr>
          <a:xfrm>
            <a:off x="2854978" y="4816047"/>
            <a:ext cx="186798" cy="187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25" y="0"/>
                </a:moveTo>
                <a:lnTo>
                  <a:pt x="16189" y="2202"/>
                </a:lnTo>
                <a:lnTo>
                  <a:pt x="13566" y="4255"/>
                </a:lnTo>
                <a:lnTo>
                  <a:pt x="11056" y="6423"/>
                </a:lnTo>
                <a:lnTo>
                  <a:pt x="8661" y="8702"/>
                </a:lnTo>
                <a:lnTo>
                  <a:pt x="6381" y="11091"/>
                </a:lnTo>
                <a:lnTo>
                  <a:pt x="4221" y="13588"/>
                </a:lnTo>
                <a:lnTo>
                  <a:pt x="2181" y="16191"/>
                </a:lnTo>
                <a:lnTo>
                  <a:pt x="264" y="18898"/>
                </a:lnTo>
                <a:lnTo>
                  <a:pt x="0" y="19534"/>
                </a:lnTo>
                <a:lnTo>
                  <a:pt x="1" y="20199"/>
                </a:lnTo>
                <a:lnTo>
                  <a:pt x="252" y="20815"/>
                </a:lnTo>
                <a:lnTo>
                  <a:pt x="738" y="21305"/>
                </a:lnTo>
                <a:lnTo>
                  <a:pt x="1035" y="21503"/>
                </a:lnTo>
                <a:lnTo>
                  <a:pt x="1371" y="21600"/>
                </a:lnTo>
                <a:lnTo>
                  <a:pt x="2264" y="21600"/>
                </a:lnTo>
                <a:lnTo>
                  <a:pt x="2814" y="21330"/>
                </a:lnTo>
                <a:lnTo>
                  <a:pt x="3149" y="20832"/>
                </a:lnTo>
                <a:lnTo>
                  <a:pt x="5239" y="17904"/>
                </a:lnTo>
                <a:lnTo>
                  <a:pt x="7481" y="15104"/>
                </a:lnTo>
                <a:lnTo>
                  <a:pt x="9872" y="12436"/>
                </a:lnTo>
                <a:lnTo>
                  <a:pt x="12409" y="9902"/>
                </a:lnTo>
                <a:lnTo>
                  <a:pt x="15089" y="7507"/>
                </a:lnTo>
                <a:lnTo>
                  <a:pt x="17909" y="5251"/>
                </a:lnTo>
                <a:lnTo>
                  <a:pt x="20867" y="3140"/>
                </a:lnTo>
                <a:lnTo>
                  <a:pt x="21351" y="2649"/>
                </a:lnTo>
                <a:lnTo>
                  <a:pt x="21600" y="2033"/>
                </a:lnTo>
                <a:lnTo>
                  <a:pt x="21600" y="1368"/>
                </a:lnTo>
                <a:lnTo>
                  <a:pt x="21334" y="732"/>
                </a:lnTo>
                <a:lnTo>
                  <a:pt x="20842" y="249"/>
                </a:lnTo>
                <a:lnTo>
                  <a:pt x="20225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09" name="object 45"/>
          <p:cNvSpPr/>
          <p:nvPr/>
        </p:nvSpPr>
        <p:spPr>
          <a:xfrm>
            <a:off x="3145245" y="4715304"/>
            <a:ext cx="222710" cy="63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144" y="0"/>
                </a:moveTo>
                <a:lnTo>
                  <a:pt x="17355" y="239"/>
                </a:lnTo>
                <a:lnTo>
                  <a:pt x="14577" y="956"/>
                </a:lnTo>
                <a:lnTo>
                  <a:pt x="11814" y="2149"/>
                </a:lnTo>
                <a:lnTo>
                  <a:pt x="9069" y="3816"/>
                </a:lnTo>
                <a:lnTo>
                  <a:pt x="6344" y="5955"/>
                </a:lnTo>
                <a:lnTo>
                  <a:pt x="3643" y="8564"/>
                </a:lnTo>
                <a:lnTo>
                  <a:pt x="969" y="11641"/>
                </a:lnTo>
                <a:lnTo>
                  <a:pt x="0" y="16166"/>
                </a:lnTo>
                <a:lnTo>
                  <a:pt x="82" y="18182"/>
                </a:lnTo>
                <a:lnTo>
                  <a:pt x="301" y="19604"/>
                </a:lnTo>
                <a:lnTo>
                  <a:pt x="622" y="20681"/>
                </a:lnTo>
                <a:lnTo>
                  <a:pt x="1017" y="21362"/>
                </a:lnTo>
                <a:lnTo>
                  <a:pt x="1456" y="21600"/>
                </a:lnTo>
                <a:lnTo>
                  <a:pt x="1616" y="21600"/>
                </a:lnTo>
                <a:lnTo>
                  <a:pt x="1781" y="21507"/>
                </a:lnTo>
                <a:lnTo>
                  <a:pt x="1941" y="21305"/>
                </a:lnTo>
                <a:lnTo>
                  <a:pt x="4906" y="17941"/>
                </a:lnTo>
                <a:lnTo>
                  <a:pt x="7904" y="15182"/>
                </a:lnTo>
                <a:lnTo>
                  <a:pt x="10932" y="13031"/>
                </a:lnTo>
                <a:lnTo>
                  <a:pt x="13984" y="11491"/>
                </a:lnTo>
                <a:lnTo>
                  <a:pt x="17056" y="10565"/>
                </a:lnTo>
                <a:lnTo>
                  <a:pt x="20144" y="10255"/>
                </a:lnTo>
                <a:lnTo>
                  <a:pt x="20711" y="9852"/>
                </a:lnTo>
                <a:lnTo>
                  <a:pt x="21174" y="8753"/>
                </a:lnTo>
                <a:lnTo>
                  <a:pt x="21486" y="7123"/>
                </a:lnTo>
                <a:lnTo>
                  <a:pt x="21600" y="5129"/>
                </a:lnTo>
                <a:lnTo>
                  <a:pt x="21486" y="3133"/>
                </a:lnTo>
                <a:lnTo>
                  <a:pt x="21174" y="1503"/>
                </a:lnTo>
                <a:lnTo>
                  <a:pt x="20711" y="403"/>
                </a:lnTo>
                <a:lnTo>
                  <a:pt x="20144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320" name="object 46"/>
          <p:cNvGrpSpPr/>
          <p:nvPr/>
        </p:nvGrpSpPr>
        <p:grpSpPr>
          <a:xfrm>
            <a:off x="2598352" y="4233871"/>
            <a:ext cx="769610" cy="769365"/>
            <a:chOff x="-1" y="-1"/>
            <a:chExt cx="769609" cy="769364"/>
          </a:xfrm>
        </p:grpSpPr>
        <p:sp>
          <p:nvSpPr>
            <p:cNvPr id="310" name="Фигура"/>
            <p:cNvSpPr/>
            <p:nvPr/>
          </p:nvSpPr>
          <p:spPr>
            <a:xfrm>
              <a:off x="-2" y="603012"/>
              <a:ext cx="237089" cy="16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9" y="0"/>
                  </a:moveTo>
                  <a:lnTo>
                    <a:pt x="836" y="200"/>
                  </a:lnTo>
                  <a:lnTo>
                    <a:pt x="401" y="600"/>
                  </a:lnTo>
                  <a:lnTo>
                    <a:pt x="108" y="1200"/>
                  </a:lnTo>
                  <a:lnTo>
                    <a:pt x="0" y="2000"/>
                  </a:lnTo>
                  <a:lnTo>
                    <a:pt x="108" y="2700"/>
                  </a:lnTo>
                  <a:lnTo>
                    <a:pt x="401" y="3300"/>
                  </a:lnTo>
                  <a:lnTo>
                    <a:pt x="836" y="3800"/>
                  </a:lnTo>
                  <a:lnTo>
                    <a:pt x="1369" y="3900"/>
                  </a:lnTo>
                  <a:lnTo>
                    <a:pt x="4436" y="4100"/>
                  </a:lnTo>
                  <a:lnTo>
                    <a:pt x="7470" y="4600"/>
                  </a:lnTo>
                  <a:lnTo>
                    <a:pt x="10465" y="5400"/>
                  </a:lnTo>
                  <a:lnTo>
                    <a:pt x="13418" y="6600"/>
                  </a:lnTo>
                  <a:lnTo>
                    <a:pt x="16322" y="8000"/>
                  </a:lnTo>
                  <a:lnTo>
                    <a:pt x="15621" y="9400"/>
                  </a:lnTo>
                  <a:lnTo>
                    <a:pt x="14939" y="10900"/>
                  </a:lnTo>
                  <a:lnTo>
                    <a:pt x="14275" y="12300"/>
                  </a:lnTo>
                  <a:lnTo>
                    <a:pt x="13630" y="13800"/>
                  </a:lnTo>
                  <a:lnTo>
                    <a:pt x="11543" y="18700"/>
                  </a:lnTo>
                  <a:lnTo>
                    <a:pt x="11357" y="19400"/>
                  </a:lnTo>
                  <a:lnTo>
                    <a:pt x="11381" y="20200"/>
                  </a:lnTo>
                  <a:lnTo>
                    <a:pt x="11600" y="20800"/>
                  </a:lnTo>
                  <a:lnTo>
                    <a:pt x="12000" y="21400"/>
                  </a:lnTo>
                  <a:lnTo>
                    <a:pt x="12223" y="21600"/>
                  </a:lnTo>
                  <a:lnTo>
                    <a:pt x="13173" y="21600"/>
                  </a:lnTo>
                  <a:lnTo>
                    <a:pt x="13625" y="21300"/>
                  </a:lnTo>
                  <a:lnTo>
                    <a:pt x="15969" y="15800"/>
                  </a:lnTo>
                  <a:lnTo>
                    <a:pt x="16801" y="14000"/>
                  </a:lnTo>
                  <a:lnTo>
                    <a:pt x="17665" y="12100"/>
                  </a:lnTo>
                  <a:lnTo>
                    <a:pt x="18560" y="10300"/>
                  </a:lnTo>
                  <a:lnTo>
                    <a:pt x="19486" y="8500"/>
                  </a:lnTo>
                  <a:lnTo>
                    <a:pt x="19535" y="8400"/>
                  </a:lnTo>
                  <a:lnTo>
                    <a:pt x="19581" y="8300"/>
                  </a:lnTo>
                  <a:lnTo>
                    <a:pt x="19621" y="8300"/>
                  </a:lnTo>
                  <a:lnTo>
                    <a:pt x="21356" y="5200"/>
                  </a:lnTo>
                  <a:lnTo>
                    <a:pt x="21600" y="4800"/>
                  </a:lnTo>
                  <a:lnTo>
                    <a:pt x="18028" y="4800"/>
                  </a:lnTo>
                  <a:lnTo>
                    <a:pt x="15343" y="3300"/>
                  </a:lnTo>
                  <a:lnTo>
                    <a:pt x="12616" y="2100"/>
                  </a:lnTo>
                  <a:lnTo>
                    <a:pt x="9851" y="1200"/>
                  </a:lnTo>
                  <a:lnTo>
                    <a:pt x="7053" y="500"/>
                  </a:lnTo>
                  <a:lnTo>
                    <a:pt x="4224" y="100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1" name="Фигура"/>
            <p:cNvSpPr/>
            <p:nvPr/>
          </p:nvSpPr>
          <p:spPr>
            <a:xfrm>
              <a:off x="-1" y="482102"/>
              <a:ext cx="332921" cy="15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5" y="0"/>
                  </a:moveTo>
                  <a:lnTo>
                    <a:pt x="596" y="211"/>
                  </a:lnTo>
                  <a:lnTo>
                    <a:pt x="286" y="632"/>
                  </a:lnTo>
                  <a:lnTo>
                    <a:pt x="77" y="1264"/>
                  </a:lnTo>
                  <a:lnTo>
                    <a:pt x="0" y="2002"/>
                  </a:lnTo>
                  <a:lnTo>
                    <a:pt x="77" y="2845"/>
                  </a:lnTo>
                  <a:lnTo>
                    <a:pt x="286" y="3477"/>
                  </a:lnTo>
                  <a:lnTo>
                    <a:pt x="596" y="3899"/>
                  </a:lnTo>
                  <a:lnTo>
                    <a:pt x="975" y="4109"/>
                  </a:lnTo>
                  <a:lnTo>
                    <a:pt x="3036" y="4215"/>
                  </a:lnTo>
                  <a:lnTo>
                    <a:pt x="5092" y="4636"/>
                  </a:lnTo>
                  <a:lnTo>
                    <a:pt x="7137" y="5268"/>
                  </a:lnTo>
                  <a:lnTo>
                    <a:pt x="9165" y="6111"/>
                  </a:lnTo>
                  <a:lnTo>
                    <a:pt x="11170" y="7165"/>
                  </a:lnTo>
                  <a:lnTo>
                    <a:pt x="13146" y="8535"/>
                  </a:lnTo>
                  <a:lnTo>
                    <a:pt x="15087" y="10115"/>
                  </a:lnTo>
                  <a:lnTo>
                    <a:pt x="16986" y="11906"/>
                  </a:lnTo>
                  <a:lnTo>
                    <a:pt x="15892" y="14224"/>
                  </a:lnTo>
                  <a:lnTo>
                    <a:pt x="14836" y="16648"/>
                  </a:lnTo>
                  <a:lnTo>
                    <a:pt x="13817" y="19071"/>
                  </a:lnTo>
                  <a:lnTo>
                    <a:pt x="12838" y="21600"/>
                  </a:lnTo>
                  <a:lnTo>
                    <a:pt x="15382" y="21600"/>
                  </a:lnTo>
                  <a:lnTo>
                    <a:pt x="16510" y="18860"/>
                  </a:lnTo>
                  <a:lnTo>
                    <a:pt x="17872" y="15910"/>
                  </a:lnTo>
                  <a:lnTo>
                    <a:pt x="19293" y="13065"/>
                  </a:lnTo>
                  <a:lnTo>
                    <a:pt x="20771" y="10326"/>
                  </a:lnTo>
                  <a:lnTo>
                    <a:pt x="21600" y="8956"/>
                  </a:lnTo>
                  <a:lnTo>
                    <a:pt x="18519" y="8956"/>
                  </a:lnTo>
                  <a:lnTo>
                    <a:pt x="16681" y="7060"/>
                  </a:lnTo>
                  <a:lnTo>
                    <a:pt x="14804" y="5479"/>
                  </a:lnTo>
                  <a:lnTo>
                    <a:pt x="12892" y="4004"/>
                  </a:lnTo>
                  <a:lnTo>
                    <a:pt x="10950" y="2845"/>
                  </a:lnTo>
                  <a:lnTo>
                    <a:pt x="8984" y="1791"/>
                  </a:lnTo>
                  <a:lnTo>
                    <a:pt x="6998" y="1054"/>
                  </a:lnTo>
                  <a:lnTo>
                    <a:pt x="4998" y="421"/>
                  </a:lnTo>
                  <a:lnTo>
                    <a:pt x="2989" y="105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2" name="Фигура"/>
            <p:cNvSpPr/>
            <p:nvPr/>
          </p:nvSpPr>
          <p:spPr>
            <a:xfrm>
              <a:off x="-1" y="370432"/>
              <a:ext cx="447055" cy="17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8" y="0"/>
                  </a:moveTo>
                  <a:lnTo>
                    <a:pt x="726" y="0"/>
                  </a:lnTo>
                  <a:lnTo>
                    <a:pt x="444" y="94"/>
                  </a:lnTo>
                  <a:lnTo>
                    <a:pt x="213" y="470"/>
                  </a:lnTo>
                  <a:lnTo>
                    <a:pt x="57" y="1033"/>
                  </a:lnTo>
                  <a:lnTo>
                    <a:pt x="0" y="1784"/>
                  </a:lnTo>
                  <a:lnTo>
                    <a:pt x="57" y="2536"/>
                  </a:lnTo>
                  <a:lnTo>
                    <a:pt x="213" y="3099"/>
                  </a:lnTo>
                  <a:lnTo>
                    <a:pt x="444" y="3475"/>
                  </a:lnTo>
                  <a:lnTo>
                    <a:pt x="726" y="3663"/>
                  </a:lnTo>
                  <a:lnTo>
                    <a:pt x="2175" y="3663"/>
                  </a:lnTo>
                  <a:lnTo>
                    <a:pt x="3617" y="3944"/>
                  </a:lnTo>
                  <a:lnTo>
                    <a:pt x="5049" y="4320"/>
                  </a:lnTo>
                  <a:lnTo>
                    <a:pt x="6471" y="4883"/>
                  </a:lnTo>
                  <a:lnTo>
                    <a:pt x="7879" y="5635"/>
                  </a:lnTo>
                  <a:lnTo>
                    <a:pt x="9273" y="6480"/>
                  </a:lnTo>
                  <a:lnTo>
                    <a:pt x="10651" y="7513"/>
                  </a:lnTo>
                  <a:lnTo>
                    <a:pt x="12009" y="8640"/>
                  </a:lnTo>
                  <a:lnTo>
                    <a:pt x="13348" y="9955"/>
                  </a:lnTo>
                  <a:lnTo>
                    <a:pt x="14664" y="11457"/>
                  </a:lnTo>
                  <a:lnTo>
                    <a:pt x="15956" y="13054"/>
                  </a:lnTo>
                  <a:lnTo>
                    <a:pt x="17221" y="14838"/>
                  </a:lnTo>
                  <a:lnTo>
                    <a:pt x="16332" y="16435"/>
                  </a:lnTo>
                  <a:lnTo>
                    <a:pt x="15463" y="18125"/>
                  </a:lnTo>
                  <a:lnTo>
                    <a:pt x="14616" y="19816"/>
                  </a:lnTo>
                  <a:lnTo>
                    <a:pt x="13791" y="21600"/>
                  </a:lnTo>
                  <a:lnTo>
                    <a:pt x="16085" y="21600"/>
                  </a:lnTo>
                  <a:lnTo>
                    <a:pt x="16608" y="20567"/>
                  </a:lnTo>
                  <a:lnTo>
                    <a:pt x="17786" y="18407"/>
                  </a:lnTo>
                  <a:lnTo>
                    <a:pt x="18999" y="16435"/>
                  </a:lnTo>
                  <a:lnTo>
                    <a:pt x="20245" y="14463"/>
                  </a:lnTo>
                  <a:lnTo>
                    <a:pt x="21523" y="12772"/>
                  </a:lnTo>
                  <a:lnTo>
                    <a:pt x="21600" y="12678"/>
                  </a:lnTo>
                  <a:lnTo>
                    <a:pt x="18583" y="12678"/>
                  </a:lnTo>
                  <a:lnTo>
                    <a:pt x="18065" y="11833"/>
                  </a:lnTo>
                  <a:lnTo>
                    <a:pt x="17017" y="10330"/>
                  </a:lnTo>
                  <a:lnTo>
                    <a:pt x="16486" y="9673"/>
                  </a:lnTo>
                  <a:lnTo>
                    <a:pt x="16486" y="7889"/>
                  </a:lnTo>
                  <a:lnTo>
                    <a:pt x="15034" y="7889"/>
                  </a:lnTo>
                  <a:lnTo>
                    <a:pt x="14017" y="6762"/>
                  </a:lnTo>
                  <a:lnTo>
                    <a:pt x="14017" y="5259"/>
                  </a:lnTo>
                  <a:lnTo>
                    <a:pt x="12564" y="5259"/>
                  </a:lnTo>
                  <a:lnTo>
                    <a:pt x="10821" y="3757"/>
                  </a:lnTo>
                  <a:lnTo>
                    <a:pt x="10821" y="2723"/>
                  </a:lnTo>
                  <a:lnTo>
                    <a:pt x="9369" y="2723"/>
                  </a:lnTo>
                  <a:lnTo>
                    <a:pt x="9115" y="2630"/>
                  </a:lnTo>
                  <a:lnTo>
                    <a:pt x="8607" y="2254"/>
                  </a:lnTo>
                  <a:lnTo>
                    <a:pt x="8352" y="2160"/>
                  </a:lnTo>
                  <a:lnTo>
                    <a:pt x="8352" y="1409"/>
                  </a:lnTo>
                  <a:lnTo>
                    <a:pt x="6899" y="1409"/>
                  </a:lnTo>
                  <a:lnTo>
                    <a:pt x="6139" y="1033"/>
                  </a:lnTo>
                  <a:lnTo>
                    <a:pt x="5757" y="939"/>
                  </a:lnTo>
                  <a:lnTo>
                    <a:pt x="5374" y="751"/>
                  </a:lnTo>
                  <a:lnTo>
                    <a:pt x="5374" y="376"/>
                  </a:lnTo>
                  <a:lnTo>
                    <a:pt x="3922" y="376"/>
                  </a:lnTo>
                  <a:lnTo>
                    <a:pt x="3126" y="188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3" name="Фигура"/>
            <p:cNvSpPr/>
            <p:nvPr/>
          </p:nvSpPr>
          <p:spPr>
            <a:xfrm>
              <a:off x="384605" y="339627"/>
              <a:ext cx="244519" cy="13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48" y="0"/>
                  </a:moveTo>
                  <a:lnTo>
                    <a:pt x="8693" y="0"/>
                  </a:lnTo>
                  <a:lnTo>
                    <a:pt x="8693" y="13577"/>
                  </a:lnTo>
                  <a:lnTo>
                    <a:pt x="6997" y="14811"/>
                  </a:lnTo>
                  <a:lnTo>
                    <a:pt x="3670" y="17774"/>
                  </a:lnTo>
                  <a:lnTo>
                    <a:pt x="2041" y="19378"/>
                  </a:lnTo>
                  <a:lnTo>
                    <a:pt x="1526" y="19872"/>
                  </a:lnTo>
                  <a:lnTo>
                    <a:pt x="1014" y="20489"/>
                  </a:lnTo>
                  <a:lnTo>
                    <a:pt x="506" y="20983"/>
                  </a:lnTo>
                  <a:lnTo>
                    <a:pt x="0" y="21600"/>
                  </a:lnTo>
                  <a:lnTo>
                    <a:pt x="5516" y="21600"/>
                  </a:lnTo>
                  <a:lnTo>
                    <a:pt x="7766" y="19625"/>
                  </a:lnTo>
                  <a:lnTo>
                    <a:pt x="10205" y="17650"/>
                  </a:lnTo>
                  <a:lnTo>
                    <a:pt x="12691" y="15922"/>
                  </a:lnTo>
                  <a:lnTo>
                    <a:pt x="15219" y="14441"/>
                  </a:lnTo>
                  <a:lnTo>
                    <a:pt x="17785" y="13083"/>
                  </a:lnTo>
                  <a:lnTo>
                    <a:pt x="20390" y="11973"/>
                  </a:lnTo>
                  <a:lnTo>
                    <a:pt x="21600" y="11602"/>
                  </a:lnTo>
                  <a:lnTo>
                    <a:pt x="11348" y="11602"/>
                  </a:lnTo>
                  <a:lnTo>
                    <a:pt x="11348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4" name="Прямоугольник"/>
            <p:cNvSpPr/>
            <p:nvPr/>
          </p:nvSpPr>
          <p:spPr>
            <a:xfrm>
              <a:off x="311146" y="339627"/>
              <a:ext cx="30069" cy="95499"/>
            </a:xfrm>
            <a:prstGeom prst="rect">
              <a:avLst/>
            </a:pr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5" name="Фигура"/>
            <p:cNvSpPr/>
            <p:nvPr/>
          </p:nvSpPr>
          <p:spPr>
            <a:xfrm>
              <a:off x="513063" y="-2"/>
              <a:ext cx="256546" cy="412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62" y="0"/>
                  </a:moveTo>
                  <a:lnTo>
                    <a:pt x="5615" y="1292"/>
                  </a:lnTo>
                  <a:lnTo>
                    <a:pt x="3939" y="2463"/>
                  </a:lnTo>
                  <a:lnTo>
                    <a:pt x="2547" y="3714"/>
                  </a:lnTo>
                  <a:lnTo>
                    <a:pt x="1450" y="5047"/>
                  </a:lnTo>
                  <a:lnTo>
                    <a:pt x="656" y="6460"/>
                  </a:lnTo>
                  <a:lnTo>
                    <a:pt x="173" y="7873"/>
                  </a:lnTo>
                  <a:lnTo>
                    <a:pt x="10" y="9367"/>
                  </a:lnTo>
                  <a:lnTo>
                    <a:pt x="163" y="10780"/>
                  </a:lnTo>
                  <a:lnTo>
                    <a:pt x="615" y="12193"/>
                  </a:lnTo>
                  <a:lnTo>
                    <a:pt x="1359" y="13525"/>
                  </a:lnTo>
                  <a:lnTo>
                    <a:pt x="2386" y="14817"/>
                  </a:lnTo>
                  <a:lnTo>
                    <a:pt x="3690" y="16069"/>
                  </a:lnTo>
                  <a:lnTo>
                    <a:pt x="5263" y="17199"/>
                  </a:lnTo>
                  <a:lnTo>
                    <a:pt x="7095" y="18289"/>
                  </a:lnTo>
                  <a:lnTo>
                    <a:pt x="7095" y="20308"/>
                  </a:lnTo>
                  <a:lnTo>
                    <a:pt x="5299" y="20591"/>
                  </a:lnTo>
                  <a:lnTo>
                    <a:pt x="1750" y="21237"/>
                  </a:lnTo>
                  <a:lnTo>
                    <a:pt x="0" y="21600"/>
                  </a:lnTo>
                  <a:lnTo>
                    <a:pt x="9772" y="21600"/>
                  </a:lnTo>
                  <a:lnTo>
                    <a:pt x="13252" y="21237"/>
                  </a:lnTo>
                  <a:lnTo>
                    <a:pt x="15598" y="21075"/>
                  </a:lnTo>
                  <a:lnTo>
                    <a:pt x="17960" y="20994"/>
                  </a:lnTo>
                  <a:lnTo>
                    <a:pt x="20336" y="20954"/>
                  </a:lnTo>
                  <a:lnTo>
                    <a:pt x="20827" y="20914"/>
                  </a:lnTo>
                  <a:lnTo>
                    <a:pt x="21229" y="20752"/>
                  </a:lnTo>
                  <a:lnTo>
                    <a:pt x="21500" y="20470"/>
                  </a:lnTo>
                  <a:lnTo>
                    <a:pt x="21600" y="20187"/>
                  </a:lnTo>
                  <a:lnTo>
                    <a:pt x="21538" y="19985"/>
                  </a:lnTo>
                  <a:lnTo>
                    <a:pt x="9627" y="19985"/>
                  </a:lnTo>
                  <a:lnTo>
                    <a:pt x="9627" y="18289"/>
                  </a:lnTo>
                  <a:lnTo>
                    <a:pt x="11460" y="17199"/>
                  </a:lnTo>
                  <a:lnTo>
                    <a:pt x="12977" y="16109"/>
                  </a:lnTo>
                  <a:lnTo>
                    <a:pt x="7096" y="16109"/>
                  </a:lnTo>
                  <a:lnTo>
                    <a:pt x="5488" y="14898"/>
                  </a:lnTo>
                  <a:lnTo>
                    <a:pt x="4217" y="13606"/>
                  </a:lnTo>
                  <a:lnTo>
                    <a:pt x="3294" y="12233"/>
                  </a:lnTo>
                  <a:lnTo>
                    <a:pt x="2733" y="10820"/>
                  </a:lnTo>
                  <a:lnTo>
                    <a:pt x="2543" y="9367"/>
                  </a:lnTo>
                  <a:lnTo>
                    <a:pt x="2787" y="7711"/>
                  </a:lnTo>
                  <a:lnTo>
                    <a:pt x="3508" y="6096"/>
                  </a:lnTo>
                  <a:lnTo>
                    <a:pt x="4689" y="4562"/>
                  </a:lnTo>
                  <a:lnTo>
                    <a:pt x="6312" y="3149"/>
                  </a:lnTo>
                  <a:lnTo>
                    <a:pt x="8362" y="1817"/>
                  </a:lnTo>
                  <a:lnTo>
                    <a:pt x="11860" y="1817"/>
                  </a:lnTo>
                  <a:lnTo>
                    <a:pt x="11109" y="1292"/>
                  </a:lnTo>
                  <a:lnTo>
                    <a:pt x="9155" y="161"/>
                  </a:lnTo>
                  <a:lnTo>
                    <a:pt x="8777" y="40"/>
                  </a:lnTo>
                  <a:lnTo>
                    <a:pt x="8362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6" name="Фигура"/>
            <p:cNvSpPr/>
            <p:nvPr/>
          </p:nvSpPr>
          <p:spPr>
            <a:xfrm>
              <a:off x="193908" y="360420"/>
              <a:ext cx="96193" cy="32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25" y="0"/>
                  </a:moveTo>
                  <a:lnTo>
                    <a:pt x="3375" y="0"/>
                  </a:lnTo>
                  <a:lnTo>
                    <a:pt x="2060" y="514"/>
                  </a:lnTo>
                  <a:lnTo>
                    <a:pt x="988" y="2571"/>
                  </a:lnTo>
                  <a:lnTo>
                    <a:pt x="265" y="6171"/>
                  </a:lnTo>
                  <a:lnTo>
                    <a:pt x="0" y="9771"/>
                  </a:lnTo>
                  <a:lnTo>
                    <a:pt x="0" y="21600"/>
                  </a:lnTo>
                  <a:lnTo>
                    <a:pt x="6750" y="21600"/>
                  </a:lnTo>
                  <a:lnTo>
                    <a:pt x="6750" y="20057"/>
                  </a:lnTo>
                  <a:lnTo>
                    <a:pt x="21600" y="20057"/>
                  </a:lnTo>
                  <a:lnTo>
                    <a:pt x="21600" y="9771"/>
                  </a:lnTo>
                  <a:lnTo>
                    <a:pt x="21335" y="6171"/>
                  </a:lnTo>
                  <a:lnTo>
                    <a:pt x="20612" y="2571"/>
                  </a:lnTo>
                  <a:lnTo>
                    <a:pt x="19539" y="514"/>
                  </a:lnTo>
                  <a:lnTo>
                    <a:pt x="18225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7" name="Фигура"/>
            <p:cNvSpPr/>
            <p:nvPr/>
          </p:nvSpPr>
          <p:spPr>
            <a:xfrm>
              <a:off x="142794" y="224877"/>
              <a:ext cx="370272" cy="157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6" y="0"/>
                  </a:moveTo>
                  <a:lnTo>
                    <a:pt x="5554" y="0"/>
                  </a:lnTo>
                  <a:lnTo>
                    <a:pt x="5330" y="212"/>
                  </a:lnTo>
                  <a:lnTo>
                    <a:pt x="255" y="12176"/>
                  </a:lnTo>
                  <a:lnTo>
                    <a:pt x="98" y="12600"/>
                  </a:lnTo>
                  <a:lnTo>
                    <a:pt x="0" y="13129"/>
                  </a:lnTo>
                  <a:lnTo>
                    <a:pt x="0" y="21600"/>
                  </a:lnTo>
                  <a:lnTo>
                    <a:pt x="1754" y="21600"/>
                  </a:lnTo>
                  <a:lnTo>
                    <a:pt x="1754" y="15776"/>
                  </a:lnTo>
                  <a:lnTo>
                    <a:pt x="21600" y="15776"/>
                  </a:lnTo>
                  <a:lnTo>
                    <a:pt x="21600" y="13129"/>
                  </a:lnTo>
                  <a:lnTo>
                    <a:pt x="21503" y="12600"/>
                  </a:lnTo>
                  <a:lnTo>
                    <a:pt x="21346" y="12176"/>
                  </a:lnTo>
                  <a:lnTo>
                    <a:pt x="21121" y="11647"/>
                  </a:lnTo>
                  <a:lnTo>
                    <a:pt x="2986" y="11647"/>
                  </a:lnTo>
                  <a:lnTo>
                    <a:pt x="5787" y="4976"/>
                  </a:lnTo>
                  <a:lnTo>
                    <a:pt x="8253" y="4976"/>
                  </a:lnTo>
                  <a:lnTo>
                    <a:pt x="7896" y="4129"/>
                  </a:lnTo>
                  <a:lnTo>
                    <a:pt x="17932" y="4129"/>
                  </a:lnTo>
                  <a:lnTo>
                    <a:pt x="16271" y="212"/>
                  </a:lnTo>
                  <a:lnTo>
                    <a:pt x="16046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8" name="Фигура"/>
            <p:cNvSpPr/>
            <p:nvPr/>
          </p:nvSpPr>
          <p:spPr>
            <a:xfrm>
              <a:off x="17543" y="53909"/>
              <a:ext cx="130498" cy="319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19" y="0"/>
                  </a:moveTo>
                  <a:lnTo>
                    <a:pt x="7430" y="1770"/>
                  </a:lnTo>
                  <a:lnTo>
                    <a:pt x="4233" y="3487"/>
                  </a:lnTo>
                  <a:lnTo>
                    <a:pt x="1905" y="5361"/>
                  </a:lnTo>
                  <a:lnTo>
                    <a:pt x="482" y="7339"/>
                  </a:lnTo>
                  <a:lnTo>
                    <a:pt x="0" y="9369"/>
                  </a:lnTo>
                  <a:lnTo>
                    <a:pt x="442" y="11347"/>
                  </a:lnTo>
                  <a:lnTo>
                    <a:pt x="1748" y="13220"/>
                  </a:lnTo>
                  <a:lnTo>
                    <a:pt x="3886" y="14990"/>
                  </a:lnTo>
                  <a:lnTo>
                    <a:pt x="6824" y="16655"/>
                  </a:lnTo>
                  <a:lnTo>
                    <a:pt x="10532" y="18165"/>
                  </a:lnTo>
                  <a:lnTo>
                    <a:pt x="10532" y="21600"/>
                  </a:lnTo>
                  <a:lnTo>
                    <a:pt x="15506" y="21600"/>
                  </a:lnTo>
                  <a:lnTo>
                    <a:pt x="15506" y="18217"/>
                  </a:lnTo>
                  <a:lnTo>
                    <a:pt x="19213" y="16655"/>
                  </a:lnTo>
                  <a:lnTo>
                    <a:pt x="21600" y="15302"/>
                  </a:lnTo>
                  <a:lnTo>
                    <a:pt x="10532" y="15302"/>
                  </a:lnTo>
                  <a:lnTo>
                    <a:pt x="8139" y="13949"/>
                  </a:lnTo>
                  <a:lnTo>
                    <a:pt x="6399" y="12492"/>
                  </a:lnTo>
                  <a:lnTo>
                    <a:pt x="5336" y="10930"/>
                  </a:lnTo>
                  <a:lnTo>
                    <a:pt x="4976" y="9369"/>
                  </a:lnTo>
                  <a:lnTo>
                    <a:pt x="5501" y="7443"/>
                  </a:lnTo>
                  <a:lnTo>
                    <a:pt x="7047" y="5621"/>
                  </a:lnTo>
                  <a:lnTo>
                    <a:pt x="9567" y="3904"/>
                  </a:lnTo>
                  <a:lnTo>
                    <a:pt x="13018" y="2342"/>
                  </a:lnTo>
                  <a:lnTo>
                    <a:pt x="19673" y="2342"/>
                  </a:lnTo>
                  <a:lnTo>
                    <a:pt x="18607" y="1770"/>
                  </a:lnTo>
                  <a:lnTo>
                    <a:pt x="14577" y="208"/>
                  </a:lnTo>
                  <a:lnTo>
                    <a:pt x="13835" y="52"/>
                  </a:lnTo>
                  <a:lnTo>
                    <a:pt x="1301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9" name="Фигура"/>
            <p:cNvSpPr/>
            <p:nvPr/>
          </p:nvSpPr>
          <p:spPr>
            <a:xfrm>
              <a:off x="96189" y="88564"/>
              <a:ext cx="78661" cy="19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1" y="0"/>
                  </a:moveTo>
                  <a:lnTo>
                    <a:pt x="0" y="0"/>
                  </a:lnTo>
                  <a:lnTo>
                    <a:pt x="5728" y="2602"/>
                  </a:lnTo>
                  <a:lnTo>
                    <a:pt x="9911" y="5465"/>
                  </a:lnTo>
                  <a:lnTo>
                    <a:pt x="12475" y="8501"/>
                  </a:lnTo>
                  <a:lnTo>
                    <a:pt x="13346" y="11711"/>
                  </a:lnTo>
                  <a:lnTo>
                    <a:pt x="12749" y="14313"/>
                  </a:lnTo>
                  <a:lnTo>
                    <a:pt x="10985" y="16916"/>
                  </a:lnTo>
                  <a:lnTo>
                    <a:pt x="8098" y="19345"/>
                  </a:lnTo>
                  <a:lnTo>
                    <a:pt x="4129" y="21600"/>
                  </a:lnTo>
                  <a:lnTo>
                    <a:pt x="14238" y="21600"/>
                  </a:lnTo>
                  <a:lnTo>
                    <a:pt x="15152" y="21080"/>
                  </a:lnTo>
                  <a:lnTo>
                    <a:pt x="18699" y="18130"/>
                  </a:lnTo>
                  <a:lnTo>
                    <a:pt x="20866" y="15007"/>
                  </a:lnTo>
                  <a:lnTo>
                    <a:pt x="21600" y="11711"/>
                  </a:lnTo>
                  <a:lnTo>
                    <a:pt x="20800" y="8328"/>
                  </a:lnTo>
                  <a:lnTo>
                    <a:pt x="18439" y="5031"/>
                  </a:lnTo>
                  <a:lnTo>
                    <a:pt x="14577" y="1908"/>
                  </a:lnTo>
                  <a:lnTo>
                    <a:pt x="11041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321" name="object 47"/>
          <p:cNvSpPr/>
          <p:nvPr/>
        </p:nvSpPr>
        <p:spPr>
          <a:xfrm>
            <a:off x="3195695" y="4353864"/>
            <a:ext cx="30068" cy="30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35" y="0"/>
                </a:moveTo>
                <a:lnTo>
                  <a:pt x="7960" y="0"/>
                </a:lnTo>
                <a:lnTo>
                  <a:pt x="5173" y="1158"/>
                </a:lnTo>
                <a:lnTo>
                  <a:pt x="1158" y="5168"/>
                </a:lnTo>
                <a:lnTo>
                  <a:pt x="0" y="7956"/>
                </a:lnTo>
                <a:lnTo>
                  <a:pt x="0" y="13644"/>
                </a:lnTo>
                <a:lnTo>
                  <a:pt x="1158" y="16423"/>
                </a:lnTo>
                <a:lnTo>
                  <a:pt x="5173" y="20442"/>
                </a:lnTo>
                <a:lnTo>
                  <a:pt x="7960" y="21600"/>
                </a:lnTo>
                <a:lnTo>
                  <a:pt x="13635" y="21600"/>
                </a:lnTo>
                <a:lnTo>
                  <a:pt x="16432" y="20442"/>
                </a:lnTo>
                <a:lnTo>
                  <a:pt x="20442" y="16423"/>
                </a:lnTo>
                <a:lnTo>
                  <a:pt x="21600" y="13644"/>
                </a:lnTo>
                <a:lnTo>
                  <a:pt x="21600" y="7956"/>
                </a:lnTo>
                <a:lnTo>
                  <a:pt x="20442" y="5168"/>
                </a:lnTo>
                <a:lnTo>
                  <a:pt x="16432" y="1158"/>
                </a:lnTo>
                <a:lnTo>
                  <a:pt x="13635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2" name="object 48"/>
          <p:cNvSpPr/>
          <p:nvPr/>
        </p:nvSpPr>
        <p:spPr>
          <a:xfrm>
            <a:off x="3075851" y="4778261"/>
            <a:ext cx="30069" cy="30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44" y="0"/>
                </a:moveTo>
                <a:lnTo>
                  <a:pt x="7956" y="0"/>
                </a:lnTo>
                <a:lnTo>
                  <a:pt x="5168" y="1149"/>
                </a:lnTo>
                <a:lnTo>
                  <a:pt x="1158" y="5177"/>
                </a:lnTo>
                <a:lnTo>
                  <a:pt x="0" y="7956"/>
                </a:lnTo>
                <a:lnTo>
                  <a:pt x="0" y="13644"/>
                </a:lnTo>
                <a:lnTo>
                  <a:pt x="1158" y="16423"/>
                </a:lnTo>
                <a:lnTo>
                  <a:pt x="5168" y="20442"/>
                </a:lnTo>
                <a:lnTo>
                  <a:pt x="7956" y="21600"/>
                </a:lnTo>
                <a:lnTo>
                  <a:pt x="13644" y="21600"/>
                </a:lnTo>
                <a:lnTo>
                  <a:pt x="16423" y="20442"/>
                </a:lnTo>
                <a:lnTo>
                  <a:pt x="20442" y="16423"/>
                </a:lnTo>
                <a:lnTo>
                  <a:pt x="21600" y="13644"/>
                </a:lnTo>
                <a:lnTo>
                  <a:pt x="21600" y="7956"/>
                </a:lnTo>
                <a:lnTo>
                  <a:pt x="20442" y="5177"/>
                </a:lnTo>
                <a:lnTo>
                  <a:pt x="16423" y="1149"/>
                </a:lnTo>
                <a:lnTo>
                  <a:pt x="13644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333" name="object 49"/>
          <p:cNvGrpSpPr/>
          <p:nvPr/>
        </p:nvGrpSpPr>
        <p:grpSpPr>
          <a:xfrm>
            <a:off x="517528" y="4227520"/>
            <a:ext cx="580056" cy="781806"/>
            <a:chOff x="0" y="0"/>
            <a:chExt cx="580054" cy="781804"/>
          </a:xfrm>
        </p:grpSpPr>
        <p:sp>
          <p:nvSpPr>
            <p:cNvPr id="323" name="Фигура"/>
            <p:cNvSpPr/>
            <p:nvPr/>
          </p:nvSpPr>
          <p:spPr>
            <a:xfrm>
              <a:off x="37838" y="668316"/>
              <a:ext cx="504386" cy="11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6800"/>
                  </a:lnTo>
                  <a:lnTo>
                    <a:pt x="1080" y="1680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24" name="Фигура"/>
            <p:cNvSpPr/>
            <p:nvPr/>
          </p:nvSpPr>
          <p:spPr>
            <a:xfrm>
              <a:off x="-1" y="-1"/>
              <a:ext cx="376688" cy="75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31" y="0"/>
                  </a:moveTo>
                  <a:lnTo>
                    <a:pt x="14943" y="76"/>
                  </a:lnTo>
                  <a:lnTo>
                    <a:pt x="13354" y="293"/>
                  </a:lnTo>
                  <a:lnTo>
                    <a:pt x="11890" y="640"/>
                  </a:lnTo>
                  <a:lnTo>
                    <a:pt x="10578" y="1102"/>
                  </a:lnTo>
                  <a:lnTo>
                    <a:pt x="9445" y="1667"/>
                  </a:lnTo>
                  <a:lnTo>
                    <a:pt x="8516" y="2320"/>
                  </a:lnTo>
                  <a:lnTo>
                    <a:pt x="7820" y="3049"/>
                  </a:lnTo>
                  <a:lnTo>
                    <a:pt x="7383" y="3840"/>
                  </a:lnTo>
                  <a:lnTo>
                    <a:pt x="7231" y="4680"/>
                  </a:lnTo>
                  <a:lnTo>
                    <a:pt x="7231" y="7560"/>
                  </a:lnTo>
                  <a:lnTo>
                    <a:pt x="7251" y="7560"/>
                  </a:lnTo>
                  <a:lnTo>
                    <a:pt x="7311" y="7894"/>
                  </a:lnTo>
                  <a:lnTo>
                    <a:pt x="7775" y="8512"/>
                  </a:lnTo>
                  <a:lnTo>
                    <a:pt x="9133" y="9147"/>
                  </a:lnTo>
                  <a:lnTo>
                    <a:pt x="10275" y="9332"/>
                  </a:lnTo>
                  <a:lnTo>
                    <a:pt x="10576" y="9823"/>
                  </a:lnTo>
                  <a:lnTo>
                    <a:pt x="11021" y="10276"/>
                  </a:lnTo>
                  <a:lnTo>
                    <a:pt x="11598" y="10687"/>
                  </a:lnTo>
                  <a:lnTo>
                    <a:pt x="12291" y="11048"/>
                  </a:lnTo>
                  <a:lnTo>
                    <a:pt x="12292" y="11955"/>
                  </a:lnTo>
                  <a:lnTo>
                    <a:pt x="3902" y="12938"/>
                  </a:lnTo>
                  <a:lnTo>
                    <a:pt x="2324" y="13269"/>
                  </a:lnTo>
                  <a:lnTo>
                    <a:pt x="1090" y="13824"/>
                  </a:lnTo>
                  <a:lnTo>
                    <a:pt x="287" y="14549"/>
                  </a:lnTo>
                  <a:lnTo>
                    <a:pt x="0" y="15391"/>
                  </a:lnTo>
                  <a:lnTo>
                    <a:pt x="0" y="19080"/>
                  </a:lnTo>
                  <a:lnTo>
                    <a:pt x="6508" y="19080"/>
                  </a:lnTo>
                  <a:lnTo>
                    <a:pt x="6508" y="21600"/>
                  </a:lnTo>
                  <a:lnTo>
                    <a:pt x="7954" y="21600"/>
                  </a:lnTo>
                  <a:lnTo>
                    <a:pt x="7954" y="18360"/>
                  </a:lnTo>
                  <a:lnTo>
                    <a:pt x="1446" y="18360"/>
                  </a:lnTo>
                  <a:lnTo>
                    <a:pt x="1446" y="15391"/>
                  </a:lnTo>
                  <a:lnTo>
                    <a:pt x="2225" y="14272"/>
                  </a:lnTo>
                  <a:lnTo>
                    <a:pt x="4233" y="13639"/>
                  </a:lnTo>
                  <a:lnTo>
                    <a:pt x="11012" y="12845"/>
                  </a:lnTo>
                  <a:lnTo>
                    <a:pt x="12474" y="12845"/>
                  </a:lnTo>
                  <a:lnTo>
                    <a:pt x="12427" y="12679"/>
                  </a:lnTo>
                  <a:lnTo>
                    <a:pt x="12839" y="12631"/>
                  </a:lnTo>
                  <a:lnTo>
                    <a:pt x="15154" y="12631"/>
                  </a:lnTo>
                  <a:lnTo>
                    <a:pt x="13738" y="12067"/>
                  </a:lnTo>
                  <a:lnTo>
                    <a:pt x="13738" y="11538"/>
                  </a:lnTo>
                  <a:lnTo>
                    <a:pt x="20970" y="11538"/>
                  </a:lnTo>
                  <a:lnTo>
                    <a:pt x="20970" y="11160"/>
                  </a:lnTo>
                  <a:lnTo>
                    <a:pt x="16631" y="11160"/>
                  </a:lnTo>
                  <a:lnTo>
                    <a:pt x="15033" y="11032"/>
                  </a:lnTo>
                  <a:lnTo>
                    <a:pt x="13644" y="10673"/>
                  </a:lnTo>
                  <a:lnTo>
                    <a:pt x="12547" y="10128"/>
                  </a:lnTo>
                  <a:lnTo>
                    <a:pt x="11828" y="9436"/>
                  </a:lnTo>
                  <a:lnTo>
                    <a:pt x="11569" y="8640"/>
                  </a:lnTo>
                  <a:lnTo>
                    <a:pt x="11569" y="8579"/>
                  </a:lnTo>
                  <a:lnTo>
                    <a:pt x="10123" y="8579"/>
                  </a:lnTo>
                  <a:lnTo>
                    <a:pt x="8973" y="8111"/>
                  </a:lnTo>
                  <a:lnTo>
                    <a:pt x="8688" y="7453"/>
                  </a:lnTo>
                  <a:lnTo>
                    <a:pt x="8836" y="7159"/>
                  </a:lnTo>
                  <a:lnTo>
                    <a:pt x="9144" y="6902"/>
                  </a:lnTo>
                  <a:lnTo>
                    <a:pt x="9582" y="6697"/>
                  </a:lnTo>
                  <a:lnTo>
                    <a:pt x="10123" y="6553"/>
                  </a:lnTo>
                  <a:lnTo>
                    <a:pt x="11569" y="6553"/>
                  </a:lnTo>
                  <a:lnTo>
                    <a:pt x="11569" y="6480"/>
                  </a:lnTo>
                  <a:lnTo>
                    <a:pt x="13189" y="6480"/>
                  </a:lnTo>
                  <a:lnTo>
                    <a:pt x="14122" y="6442"/>
                  </a:lnTo>
                  <a:lnTo>
                    <a:pt x="15017" y="6327"/>
                  </a:lnTo>
                  <a:lnTo>
                    <a:pt x="15837" y="6145"/>
                  </a:lnTo>
                  <a:lnTo>
                    <a:pt x="8677" y="6145"/>
                  </a:lnTo>
                  <a:lnTo>
                    <a:pt x="8677" y="4680"/>
                  </a:lnTo>
                  <a:lnTo>
                    <a:pt x="8839" y="3883"/>
                  </a:lnTo>
                  <a:lnTo>
                    <a:pt x="9303" y="3140"/>
                  </a:lnTo>
                  <a:lnTo>
                    <a:pt x="10037" y="2468"/>
                  </a:lnTo>
                  <a:lnTo>
                    <a:pt x="11009" y="1882"/>
                  </a:lnTo>
                  <a:lnTo>
                    <a:pt x="12187" y="1398"/>
                  </a:lnTo>
                  <a:lnTo>
                    <a:pt x="13538" y="1032"/>
                  </a:lnTo>
                  <a:lnTo>
                    <a:pt x="15030" y="801"/>
                  </a:lnTo>
                  <a:lnTo>
                    <a:pt x="16631" y="720"/>
                  </a:lnTo>
                  <a:lnTo>
                    <a:pt x="21600" y="720"/>
                  </a:lnTo>
                  <a:lnTo>
                    <a:pt x="21371" y="640"/>
                  </a:lnTo>
                  <a:lnTo>
                    <a:pt x="19907" y="293"/>
                  </a:lnTo>
                  <a:lnTo>
                    <a:pt x="18318" y="76"/>
                  </a:lnTo>
                  <a:lnTo>
                    <a:pt x="16631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25" name="Фигура"/>
            <p:cNvSpPr/>
            <p:nvPr/>
          </p:nvSpPr>
          <p:spPr>
            <a:xfrm>
              <a:off x="441339" y="554823"/>
              <a:ext cx="138716" cy="201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2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3927" y="21600"/>
                  </a:lnTo>
                  <a:lnTo>
                    <a:pt x="3927" y="12150"/>
                  </a:lnTo>
                  <a:lnTo>
                    <a:pt x="21600" y="12150"/>
                  </a:lnTo>
                  <a:lnTo>
                    <a:pt x="21600" y="9450"/>
                  </a:lnTo>
                  <a:lnTo>
                    <a:pt x="3927" y="9450"/>
                  </a:lnTo>
                  <a:lnTo>
                    <a:pt x="392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26" name="Фигура"/>
            <p:cNvSpPr/>
            <p:nvPr/>
          </p:nvSpPr>
          <p:spPr>
            <a:xfrm>
              <a:off x="388021" y="449897"/>
              <a:ext cx="192034" cy="19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0" y="0"/>
                  </a:moveTo>
                  <a:lnTo>
                    <a:pt x="0" y="0"/>
                  </a:lnTo>
                  <a:lnTo>
                    <a:pt x="13300" y="3111"/>
                  </a:lnTo>
                  <a:lnTo>
                    <a:pt x="15509" y="4038"/>
                  </a:lnTo>
                  <a:lnTo>
                    <a:pt x="17236" y="5591"/>
                  </a:lnTo>
                  <a:lnTo>
                    <a:pt x="18361" y="7619"/>
                  </a:lnTo>
                  <a:lnTo>
                    <a:pt x="18762" y="9972"/>
                  </a:lnTo>
                  <a:lnTo>
                    <a:pt x="18762" y="21600"/>
                  </a:lnTo>
                  <a:lnTo>
                    <a:pt x="21600" y="21600"/>
                  </a:lnTo>
                  <a:lnTo>
                    <a:pt x="21600" y="9972"/>
                  </a:lnTo>
                  <a:lnTo>
                    <a:pt x="21037" y="6677"/>
                  </a:lnTo>
                  <a:lnTo>
                    <a:pt x="19462" y="3838"/>
                  </a:lnTo>
                  <a:lnTo>
                    <a:pt x="17042" y="1665"/>
                  </a:lnTo>
                  <a:lnTo>
                    <a:pt x="13946" y="366"/>
                  </a:lnTo>
                  <a:lnTo>
                    <a:pt x="1238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27" name="Фигура"/>
            <p:cNvSpPr/>
            <p:nvPr/>
          </p:nvSpPr>
          <p:spPr>
            <a:xfrm>
              <a:off x="290023" y="493271"/>
              <a:ext cx="91141" cy="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69" y="0"/>
                  </a:moveTo>
                  <a:lnTo>
                    <a:pt x="0" y="0"/>
                  </a:lnTo>
                  <a:lnTo>
                    <a:pt x="20305" y="21600"/>
                  </a:lnTo>
                  <a:lnTo>
                    <a:pt x="21600" y="2328"/>
                  </a:lnTo>
                  <a:lnTo>
                    <a:pt x="15557" y="2328"/>
                  </a:lnTo>
                  <a:lnTo>
                    <a:pt x="1336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28" name="Фигура"/>
            <p:cNvSpPr/>
            <p:nvPr/>
          </p:nvSpPr>
          <p:spPr>
            <a:xfrm>
              <a:off x="355664" y="442417"/>
              <a:ext cx="142423" cy="55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79" y="0"/>
                  </a:moveTo>
                  <a:lnTo>
                    <a:pt x="76" y="0"/>
                  </a:lnTo>
                  <a:lnTo>
                    <a:pt x="1166" y="658"/>
                  </a:lnTo>
                  <a:lnTo>
                    <a:pt x="0" y="21600"/>
                  </a:lnTo>
                  <a:lnTo>
                    <a:pt x="3867" y="21600"/>
                  </a:lnTo>
                  <a:lnTo>
                    <a:pt x="4907" y="2913"/>
                  </a:lnTo>
                  <a:lnTo>
                    <a:pt x="21600" y="2913"/>
                  </a:lnTo>
                  <a:lnTo>
                    <a:pt x="1677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29" name="Фигура"/>
            <p:cNvSpPr/>
            <p:nvPr/>
          </p:nvSpPr>
          <p:spPr>
            <a:xfrm>
              <a:off x="290022" y="404142"/>
              <a:ext cx="176276" cy="5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lnTo>
                    <a:pt x="6181" y="0"/>
                  </a:lnTo>
                  <a:lnTo>
                    <a:pt x="6181" y="6795"/>
                  </a:lnTo>
                  <a:lnTo>
                    <a:pt x="0" y="21600"/>
                  </a:lnTo>
                  <a:lnTo>
                    <a:pt x="4951" y="21600"/>
                  </a:lnTo>
                  <a:lnTo>
                    <a:pt x="8105" y="14043"/>
                  </a:lnTo>
                  <a:lnTo>
                    <a:pt x="21600" y="14043"/>
                  </a:lnTo>
                  <a:lnTo>
                    <a:pt x="9279" y="5363"/>
                  </a:lnTo>
                  <a:lnTo>
                    <a:pt x="9272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0" name="Фигура"/>
            <p:cNvSpPr/>
            <p:nvPr/>
          </p:nvSpPr>
          <p:spPr>
            <a:xfrm>
              <a:off x="290022" y="206081"/>
              <a:ext cx="163936" cy="184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3" y="0"/>
                  </a:moveTo>
                  <a:lnTo>
                    <a:pt x="0" y="0"/>
                  </a:lnTo>
                  <a:lnTo>
                    <a:pt x="1777" y="1050"/>
                  </a:lnTo>
                  <a:lnTo>
                    <a:pt x="3710" y="1816"/>
                  </a:lnTo>
                  <a:lnTo>
                    <a:pt x="5765" y="2284"/>
                  </a:lnTo>
                  <a:lnTo>
                    <a:pt x="7909" y="2443"/>
                  </a:lnTo>
                  <a:lnTo>
                    <a:pt x="11631" y="2443"/>
                  </a:lnTo>
                  <a:lnTo>
                    <a:pt x="11631" y="11284"/>
                  </a:lnTo>
                  <a:lnTo>
                    <a:pt x="11037" y="14541"/>
                  </a:lnTo>
                  <a:lnTo>
                    <a:pt x="9383" y="17372"/>
                  </a:lnTo>
                  <a:lnTo>
                    <a:pt x="6864" y="19607"/>
                  </a:lnTo>
                  <a:lnTo>
                    <a:pt x="3672" y="21073"/>
                  </a:lnTo>
                  <a:lnTo>
                    <a:pt x="0" y="21600"/>
                  </a:lnTo>
                  <a:lnTo>
                    <a:pt x="9970" y="21600"/>
                  </a:lnTo>
                  <a:lnTo>
                    <a:pt x="9970" y="21141"/>
                  </a:lnTo>
                  <a:lnTo>
                    <a:pt x="11565" y="19662"/>
                  </a:lnTo>
                  <a:lnTo>
                    <a:pt x="12890" y="17980"/>
                  </a:lnTo>
                  <a:lnTo>
                    <a:pt x="13913" y="16123"/>
                  </a:lnTo>
                  <a:lnTo>
                    <a:pt x="14602" y="14117"/>
                  </a:lnTo>
                  <a:lnTo>
                    <a:pt x="15953" y="13832"/>
                  </a:lnTo>
                  <a:lnTo>
                    <a:pt x="17228" y="13356"/>
                  </a:lnTo>
                  <a:lnTo>
                    <a:pt x="18396" y="12695"/>
                  </a:lnTo>
                  <a:lnTo>
                    <a:pt x="19429" y="11853"/>
                  </a:lnTo>
                  <a:lnTo>
                    <a:pt x="20118" y="11033"/>
                  </a:lnTo>
                  <a:lnTo>
                    <a:pt x="14954" y="11033"/>
                  </a:lnTo>
                  <a:lnTo>
                    <a:pt x="14954" y="2742"/>
                  </a:lnTo>
                  <a:lnTo>
                    <a:pt x="21600" y="2742"/>
                  </a:lnTo>
                  <a:lnTo>
                    <a:pt x="21600" y="1069"/>
                  </a:lnTo>
                  <a:lnTo>
                    <a:pt x="18277" y="1069"/>
                  </a:lnTo>
                  <a:lnTo>
                    <a:pt x="17521" y="612"/>
                  </a:lnTo>
                  <a:lnTo>
                    <a:pt x="16712" y="226"/>
                  </a:lnTo>
                  <a:lnTo>
                    <a:pt x="16083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1" name="Фигура"/>
            <p:cNvSpPr/>
            <p:nvPr/>
          </p:nvSpPr>
          <p:spPr>
            <a:xfrm>
              <a:off x="151315" y="176548"/>
              <a:ext cx="260773" cy="3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78" y="0"/>
                  </a:moveTo>
                  <a:lnTo>
                    <a:pt x="2089" y="0"/>
                  </a:lnTo>
                  <a:lnTo>
                    <a:pt x="2089" y="15023"/>
                  </a:lnTo>
                  <a:lnTo>
                    <a:pt x="1523" y="16097"/>
                  </a:lnTo>
                  <a:lnTo>
                    <a:pt x="985" y="17572"/>
                  </a:lnTo>
                  <a:lnTo>
                    <a:pt x="476" y="19417"/>
                  </a:lnTo>
                  <a:lnTo>
                    <a:pt x="0" y="21600"/>
                  </a:lnTo>
                  <a:lnTo>
                    <a:pt x="10342" y="21600"/>
                  </a:lnTo>
                  <a:lnTo>
                    <a:pt x="10373" y="21509"/>
                  </a:lnTo>
                  <a:lnTo>
                    <a:pt x="11489" y="16491"/>
                  </a:lnTo>
                  <a:lnTo>
                    <a:pt x="21600" y="16491"/>
                  </a:lnTo>
                  <a:lnTo>
                    <a:pt x="21456" y="16097"/>
                  </a:lnTo>
                  <a:lnTo>
                    <a:pt x="20890" y="15023"/>
                  </a:lnTo>
                  <a:lnTo>
                    <a:pt x="20890" y="14083"/>
                  </a:lnTo>
                  <a:lnTo>
                    <a:pt x="4178" y="14083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2" name="Фигура"/>
            <p:cNvSpPr/>
            <p:nvPr/>
          </p:nvSpPr>
          <p:spPr>
            <a:xfrm>
              <a:off x="290022" y="25232"/>
              <a:ext cx="163936" cy="1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19" y="0"/>
                  </a:moveTo>
                  <a:lnTo>
                    <a:pt x="0" y="0"/>
                  </a:lnTo>
                  <a:lnTo>
                    <a:pt x="3678" y="321"/>
                  </a:lnTo>
                  <a:lnTo>
                    <a:pt x="7107" y="1241"/>
                  </a:lnTo>
                  <a:lnTo>
                    <a:pt x="10211" y="2697"/>
                  </a:lnTo>
                  <a:lnTo>
                    <a:pt x="12917" y="4624"/>
                  </a:lnTo>
                  <a:lnTo>
                    <a:pt x="15151" y="6958"/>
                  </a:lnTo>
                  <a:lnTo>
                    <a:pt x="16838" y="9637"/>
                  </a:lnTo>
                  <a:lnTo>
                    <a:pt x="17905" y="12594"/>
                  </a:lnTo>
                  <a:lnTo>
                    <a:pt x="18277" y="15767"/>
                  </a:lnTo>
                  <a:lnTo>
                    <a:pt x="18277" y="21600"/>
                  </a:lnTo>
                  <a:lnTo>
                    <a:pt x="21600" y="21600"/>
                  </a:lnTo>
                  <a:lnTo>
                    <a:pt x="21600" y="15767"/>
                  </a:lnTo>
                  <a:lnTo>
                    <a:pt x="21251" y="12421"/>
                  </a:lnTo>
                  <a:lnTo>
                    <a:pt x="20246" y="9271"/>
                  </a:lnTo>
                  <a:lnTo>
                    <a:pt x="18646" y="6368"/>
                  </a:lnTo>
                  <a:lnTo>
                    <a:pt x="16513" y="3767"/>
                  </a:lnTo>
                  <a:lnTo>
                    <a:pt x="13908" y="1520"/>
                  </a:lnTo>
                  <a:lnTo>
                    <a:pt x="1141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334" name="object 50"/>
          <p:cNvSpPr/>
          <p:nvPr/>
        </p:nvSpPr>
        <p:spPr>
          <a:xfrm>
            <a:off x="555361" y="4580599"/>
            <a:ext cx="25224" cy="25224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35" name="object 51"/>
          <p:cNvSpPr/>
          <p:nvPr/>
        </p:nvSpPr>
        <p:spPr>
          <a:xfrm>
            <a:off x="530139" y="4605821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36" name="object 52"/>
          <p:cNvSpPr/>
          <p:nvPr/>
        </p:nvSpPr>
        <p:spPr>
          <a:xfrm>
            <a:off x="555361" y="4631039"/>
            <a:ext cx="25224" cy="25224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37" name="object 53"/>
          <p:cNvSpPr/>
          <p:nvPr/>
        </p:nvSpPr>
        <p:spPr>
          <a:xfrm>
            <a:off x="580582" y="4605821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38" name="object 54"/>
          <p:cNvSpPr/>
          <p:nvPr/>
        </p:nvSpPr>
        <p:spPr>
          <a:xfrm>
            <a:off x="441872" y="4416680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39" name="object 55"/>
          <p:cNvSpPr/>
          <p:nvPr/>
        </p:nvSpPr>
        <p:spPr>
          <a:xfrm>
            <a:off x="416664" y="4441888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0" name="object 56"/>
          <p:cNvSpPr/>
          <p:nvPr/>
        </p:nvSpPr>
        <p:spPr>
          <a:xfrm>
            <a:off x="441872" y="4467107"/>
            <a:ext cx="25224" cy="25224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1" name="object 57"/>
          <p:cNvSpPr/>
          <p:nvPr/>
        </p:nvSpPr>
        <p:spPr>
          <a:xfrm>
            <a:off x="467093" y="4441888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2" name="object 58"/>
          <p:cNvSpPr/>
          <p:nvPr/>
        </p:nvSpPr>
        <p:spPr>
          <a:xfrm>
            <a:off x="580582" y="4227526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3" name="object 59"/>
          <p:cNvSpPr/>
          <p:nvPr/>
        </p:nvSpPr>
        <p:spPr>
          <a:xfrm>
            <a:off x="555361" y="4252747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4" name="object 60"/>
          <p:cNvSpPr/>
          <p:nvPr/>
        </p:nvSpPr>
        <p:spPr>
          <a:xfrm>
            <a:off x="580582" y="4277967"/>
            <a:ext cx="25224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5" name="object 61"/>
          <p:cNvSpPr/>
          <p:nvPr/>
        </p:nvSpPr>
        <p:spPr>
          <a:xfrm>
            <a:off x="605801" y="4252747"/>
            <a:ext cx="25225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6" name="object 62"/>
          <p:cNvSpPr/>
          <p:nvPr/>
        </p:nvSpPr>
        <p:spPr>
          <a:xfrm>
            <a:off x="1148014" y="4227526"/>
            <a:ext cx="25222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7" name="object 63"/>
          <p:cNvSpPr/>
          <p:nvPr/>
        </p:nvSpPr>
        <p:spPr>
          <a:xfrm>
            <a:off x="1122792" y="4252747"/>
            <a:ext cx="25223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8" name="object 64"/>
          <p:cNvSpPr/>
          <p:nvPr/>
        </p:nvSpPr>
        <p:spPr>
          <a:xfrm>
            <a:off x="1148014" y="4277967"/>
            <a:ext cx="25222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49" name="object 65"/>
          <p:cNvSpPr/>
          <p:nvPr/>
        </p:nvSpPr>
        <p:spPr>
          <a:xfrm>
            <a:off x="1173234" y="4252747"/>
            <a:ext cx="25223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50" name="object 66"/>
          <p:cNvSpPr/>
          <p:nvPr/>
        </p:nvSpPr>
        <p:spPr>
          <a:xfrm>
            <a:off x="1021919" y="4315797"/>
            <a:ext cx="25222" cy="25224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51" name="object 67"/>
          <p:cNvSpPr/>
          <p:nvPr/>
        </p:nvSpPr>
        <p:spPr>
          <a:xfrm>
            <a:off x="996697" y="4341019"/>
            <a:ext cx="25223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52" name="object 68"/>
          <p:cNvSpPr/>
          <p:nvPr/>
        </p:nvSpPr>
        <p:spPr>
          <a:xfrm>
            <a:off x="1021919" y="4366238"/>
            <a:ext cx="25222" cy="25224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53" name="object 69"/>
          <p:cNvSpPr/>
          <p:nvPr/>
        </p:nvSpPr>
        <p:spPr>
          <a:xfrm>
            <a:off x="1047138" y="4341019"/>
            <a:ext cx="25230" cy="25223"/>
          </a:xfrm>
          <a:prstGeom prst="rect">
            <a:avLst/>
          </a:pr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54" name="object 70"/>
          <p:cNvSpPr/>
          <p:nvPr/>
        </p:nvSpPr>
        <p:spPr>
          <a:xfrm>
            <a:off x="1047144" y="4492335"/>
            <a:ext cx="100872" cy="9349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357" name="object 71"/>
          <p:cNvGrpSpPr/>
          <p:nvPr/>
        </p:nvGrpSpPr>
        <p:grpSpPr>
          <a:xfrm>
            <a:off x="989375" y="4429282"/>
            <a:ext cx="209077" cy="221695"/>
            <a:chOff x="-1" y="0"/>
            <a:chExt cx="209076" cy="221693"/>
          </a:xfrm>
        </p:grpSpPr>
        <p:sp>
          <p:nvSpPr>
            <p:cNvPr id="355" name="Фигура"/>
            <p:cNvSpPr/>
            <p:nvPr/>
          </p:nvSpPr>
          <p:spPr>
            <a:xfrm>
              <a:off x="-2" y="-1"/>
              <a:ext cx="173859" cy="22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42" y="0"/>
                  </a:moveTo>
                  <a:lnTo>
                    <a:pt x="10114" y="352"/>
                  </a:lnTo>
                  <a:lnTo>
                    <a:pt x="7122" y="1344"/>
                  </a:lnTo>
                  <a:lnTo>
                    <a:pt x="4585" y="2882"/>
                  </a:lnTo>
                  <a:lnTo>
                    <a:pt x="2624" y="4872"/>
                  </a:lnTo>
                  <a:lnTo>
                    <a:pt x="1359" y="7219"/>
                  </a:lnTo>
                  <a:lnTo>
                    <a:pt x="910" y="9828"/>
                  </a:lnTo>
                  <a:lnTo>
                    <a:pt x="1032" y="11196"/>
                  </a:lnTo>
                  <a:lnTo>
                    <a:pt x="1391" y="12525"/>
                  </a:lnTo>
                  <a:lnTo>
                    <a:pt x="1983" y="13801"/>
                  </a:lnTo>
                  <a:lnTo>
                    <a:pt x="2800" y="15008"/>
                  </a:lnTo>
                  <a:lnTo>
                    <a:pt x="0" y="21600"/>
                  </a:lnTo>
                  <a:lnTo>
                    <a:pt x="9432" y="19134"/>
                  </a:lnTo>
                  <a:lnTo>
                    <a:pt x="17290" y="19134"/>
                  </a:lnTo>
                  <a:lnTo>
                    <a:pt x="19764" y="18314"/>
                  </a:lnTo>
                  <a:lnTo>
                    <a:pt x="20750" y="17716"/>
                  </a:lnTo>
                  <a:lnTo>
                    <a:pt x="4954" y="17716"/>
                  </a:lnTo>
                  <a:lnTo>
                    <a:pt x="6268" y="14621"/>
                  </a:lnTo>
                  <a:lnTo>
                    <a:pt x="4491" y="12074"/>
                  </a:lnTo>
                  <a:lnTo>
                    <a:pt x="4042" y="9828"/>
                  </a:lnTo>
                  <a:lnTo>
                    <a:pt x="4782" y="6961"/>
                  </a:lnTo>
                  <a:lnTo>
                    <a:pt x="6798" y="4618"/>
                  </a:lnTo>
                  <a:lnTo>
                    <a:pt x="9787" y="3037"/>
                  </a:lnTo>
                  <a:lnTo>
                    <a:pt x="13442" y="2457"/>
                  </a:lnTo>
                  <a:lnTo>
                    <a:pt x="21600" y="2457"/>
                  </a:lnTo>
                  <a:lnTo>
                    <a:pt x="19764" y="1344"/>
                  </a:lnTo>
                  <a:lnTo>
                    <a:pt x="16771" y="352"/>
                  </a:lnTo>
                  <a:lnTo>
                    <a:pt x="13442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56" name="Фигура"/>
            <p:cNvSpPr/>
            <p:nvPr/>
          </p:nvSpPr>
          <p:spPr>
            <a:xfrm>
              <a:off x="108196" y="25220"/>
              <a:ext cx="100880" cy="151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9" y="0"/>
                  </a:moveTo>
                  <a:lnTo>
                    <a:pt x="0" y="0"/>
                  </a:lnTo>
                  <a:lnTo>
                    <a:pt x="6301" y="850"/>
                  </a:lnTo>
                  <a:lnTo>
                    <a:pt x="11452" y="3166"/>
                  </a:lnTo>
                  <a:lnTo>
                    <a:pt x="14927" y="6599"/>
                  </a:lnTo>
                  <a:lnTo>
                    <a:pt x="16202" y="10799"/>
                  </a:lnTo>
                  <a:lnTo>
                    <a:pt x="14927" y="14999"/>
                  </a:lnTo>
                  <a:lnTo>
                    <a:pt x="11452" y="18433"/>
                  </a:lnTo>
                  <a:lnTo>
                    <a:pt x="6301" y="20750"/>
                  </a:lnTo>
                  <a:lnTo>
                    <a:pt x="0" y="21600"/>
                  </a:lnTo>
                  <a:lnTo>
                    <a:pt x="14059" y="21600"/>
                  </a:lnTo>
                  <a:lnTo>
                    <a:pt x="15267" y="20977"/>
                  </a:lnTo>
                  <a:lnTo>
                    <a:pt x="18647" y="18062"/>
                  </a:lnTo>
                  <a:lnTo>
                    <a:pt x="20827" y="14623"/>
                  </a:lnTo>
                  <a:lnTo>
                    <a:pt x="21600" y="10799"/>
                  </a:lnTo>
                  <a:lnTo>
                    <a:pt x="20827" y="6976"/>
                  </a:lnTo>
                  <a:lnTo>
                    <a:pt x="18647" y="3538"/>
                  </a:lnTo>
                  <a:lnTo>
                    <a:pt x="15267" y="622"/>
                  </a:lnTo>
                  <a:lnTo>
                    <a:pt x="1405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358" name="object 72"/>
          <p:cNvSpPr/>
          <p:nvPr/>
        </p:nvSpPr>
        <p:spPr>
          <a:xfrm>
            <a:off x="751606" y="4764101"/>
            <a:ext cx="48840" cy="743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59" name="object 73"/>
          <p:cNvSpPr/>
          <p:nvPr/>
        </p:nvSpPr>
        <p:spPr>
          <a:xfrm>
            <a:off x="814652" y="4764101"/>
            <a:ext cx="48840" cy="7434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60" name="object 74"/>
          <p:cNvSpPr/>
          <p:nvPr/>
        </p:nvSpPr>
        <p:spPr>
          <a:xfrm>
            <a:off x="6915918" y="4280913"/>
            <a:ext cx="140518" cy="30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48" y="0"/>
                </a:moveTo>
                <a:lnTo>
                  <a:pt x="2352" y="0"/>
                </a:lnTo>
                <a:lnTo>
                  <a:pt x="1437" y="848"/>
                </a:lnTo>
                <a:lnTo>
                  <a:pt x="689" y="3162"/>
                </a:lnTo>
                <a:lnTo>
                  <a:pt x="185" y="6594"/>
                </a:lnTo>
                <a:lnTo>
                  <a:pt x="0" y="10800"/>
                </a:lnTo>
                <a:lnTo>
                  <a:pt x="185" y="15002"/>
                </a:lnTo>
                <a:lnTo>
                  <a:pt x="689" y="18435"/>
                </a:lnTo>
                <a:lnTo>
                  <a:pt x="1437" y="20751"/>
                </a:lnTo>
                <a:lnTo>
                  <a:pt x="2352" y="21600"/>
                </a:lnTo>
                <a:lnTo>
                  <a:pt x="19248" y="21600"/>
                </a:lnTo>
                <a:lnTo>
                  <a:pt x="20163" y="20751"/>
                </a:lnTo>
                <a:lnTo>
                  <a:pt x="20911" y="18435"/>
                </a:lnTo>
                <a:lnTo>
                  <a:pt x="21415" y="15002"/>
                </a:lnTo>
                <a:lnTo>
                  <a:pt x="21600" y="10800"/>
                </a:lnTo>
                <a:lnTo>
                  <a:pt x="21415" y="6594"/>
                </a:lnTo>
                <a:lnTo>
                  <a:pt x="20911" y="3162"/>
                </a:lnTo>
                <a:lnTo>
                  <a:pt x="20163" y="848"/>
                </a:lnTo>
                <a:lnTo>
                  <a:pt x="19248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366" name="object 75"/>
          <p:cNvGrpSpPr/>
          <p:nvPr/>
        </p:nvGrpSpPr>
        <p:grpSpPr>
          <a:xfrm>
            <a:off x="6738828" y="4232053"/>
            <a:ext cx="686392" cy="781800"/>
            <a:chOff x="0" y="0"/>
            <a:chExt cx="686390" cy="781798"/>
          </a:xfrm>
        </p:grpSpPr>
        <p:sp>
          <p:nvSpPr>
            <p:cNvPr id="361" name="Фигура"/>
            <p:cNvSpPr/>
            <p:nvPr/>
          </p:nvSpPr>
          <p:spPr>
            <a:xfrm>
              <a:off x="-1" y="-1"/>
              <a:ext cx="494763" cy="781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0" y="0"/>
                  </a:moveTo>
                  <a:lnTo>
                    <a:pt x="2617" y="0"/>
                  </a:lnTo>
                  <a:lnTo>
                    <a:pt x="1600" y="130"/>
                  </a:lnTo>
                  <a:lnTo>
                    <a:pt x="768" y="486"/>
                  </a:lnTo>
                  <a:lnTo>
                    <a:pt x="206" y="1012"/>
                  </a:lnTo>
                  <a:lnTo>
                    <a:pt x="0" y="1656"/>
                  </a:lnTo>
                  <a:lnTo>
                    <a:pt x="0" y="19944"/>
                  </a:lnTo>
                  <a:lnTo>
                    <a:pt x="206" y="20588"/>
                  </a:lnTo>
                  <a:lnTo>
                    <a:pt x="768" y="21114"/>
                  </a:lnTo>
                  <a:lnTo>
                    <a:pt x="1600" y="21470"/>
                  </a:lnTo>
                  <a:lnTo>
                    <a:pt x="2617" y="21600"/>
                  </a:lnTo>
                  <a:lnTo>
                    <a:pt x="18980" y="21600"/>
                  </a:lnTo>
                  <a:lnTo>
                    <a:pt x="19999" y="21470"/>
                  </a:lnTo>
                  <a:lnTo>
                    <a:pt x="20832" y="21114"/>
                  </a:lnTo>
                  <a:lnTo>
                    <a:pt x="21214" y="20756"/>
                  </a:lnTo>
                  <a:lnTo>
                    <a:pt x="2617" y="20756"/>
                  </a:lnTo>
                  <a:lnTo>
                    <a:pt x="2118" y="20692"/>
                  </a:lnTo>
                  <a:lnTo>
                    <a:pt x="1710" y="20518"/>
                  </a:lnTo>
                  <a:lnTo>
                    <a:pt x="1435" y="20260"/>
                  </a:lnTo>
                  <a:lnTo>
                    <a:pt x="1333" y="19944"/>
                  </a:lnTo>
                  <a:lnTo>
                    <a:pt x="1333" y="18474"/>
                  </a:lnTo>
                  <a:lnTo>
                    <a:pt x="21600" y="18474"/>
                  </a:lnTo>
                  <a:lnTo>
                    <a:pt x="21600" y="17631"/>
                  </a:lnTo>
                  <a:lnTo>
                    <a:pt x="1333" y="17631"/>
                  </a:lnTo>
                  <a:lnTo>
                    <a:pt x="1333" y="3544"/>
                  </a:lnTo>
                  <a:lnTo>
                    <a:pt x="21600" y="3544"/>
                  </a:lnTo>
                  <a:lnTo>
                    <a:pt x="21600" y="2700"/>
                  </a:lnTo>
                  <a:lnTo>
                    <a:pt x="1333" y="2700"/>
                  </a:lnTo>
                  <a:lnTo>
                    <a:pt x="1333" y="1656"/>
                  </a:lnTo>
                  <a:lnTo>
                    <a:pt x="1435" y="1340"/>
                  </a:lnTo>
                  <a:lnTo>
                    <a:pt x="1710" y="1082"/>
                  </a:lnTo>
                  <a:lnTo>
                    <a:pt x="2118" y="908"/>
                  </a:lnTo>
                  <a:lnTo>
                    <a:pt x="2617" y="844"/>
                  </a:lnTo>
                  <a:lnTo>
                    <a:pt x="21214" y="844"/>
                  </a:lnTo>
                  <a:lnTo>
                    <a:pt x="20832" y="486"/>
                  </a:lnTo>
                  <a:lnTo>
                    <a:pt x="19999" y="130"/>
                  </a:lnTo>
                  <a:lnTo>
                    <a:pt x="18980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62" name="Фигура"/>
            <p:cNvSpPr/>
            <p:nvPr/>
          </p:nvSpPr>
          <p:spPr>
            <a:xfrm>
              <a:off x="187367" y="166605"/>
              <a:ext cx="336918" cy="43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7" y="0"/>
                  </a:moveTo>
                  <a:lnTo>
                    <a:pt x="18893" y="108"/>
                  </a:lnTo>
                  <a:lnTo>
                    <a:pt x="7483" y="11381"/>
                  </a:lnTo>
                  <a:lnTo>
                    <a:pt x="2777" y="13482"/>
                  </a:lnTo>
                  <a:lnTo>
                    <a:pt x="1382" y="14362"/>
                  </a:lnTo>
                  <a:lnTo>
                    <a:pt x="446" y="15494"/>
                  </a:lnTo>
                  <a:lnTo>
                    <a:pt x="0" y="16781"/>
                  </a:lnTo>
                  <a:lnTo>
                    <a:pt x="79" y="18124"/>
                  </a:lnTo>
                  <a:lnTo>
                    <a:pt x="717" y="19424"/>
                  </a:lnTo>
                  <a:lnTo>
                    <a:pt x="2164" y="20702"/>
                  </a:lnTo>
                  <a:lnTo>
                    <a:pt x="4132" y="21451"/>
                  </a:lnTo>
                  <a:lnTo>
                    <a:pt x="5598" y="21600"/>
                  </a:lnTo>
                  <a:lnTo>
                    <a:pt x="6325" y="21563"/>
                  </a:lnTo>
                  <a:lnTo>
                    <a:pt x="7038" y="21453"/>
                  </a:lnTo>
                  <a:lnTo>
                    <a:pt x="7732" y="21270"/>
                  </a:lnTo>
                  <a:lnTo>
                    <a:pt x="8399" y="21016"/>
                  </a:lnTo>
                  <a:lnTo>
                    <a:pt x="8960" y="20766"/>
                  </a:lnTo>
                  <a:lnTo>
                    <a:pt x="11219" y="20766"/>
                  </a:lnTo>
                  <a:lnTo>
                    <a:pt x="10706" y="20079"/>
                  </a:lnTo>
                  <a:lnTo>
                    <a:pt x="5353" y="20079"/>
                  </a:lnTo>
                  <a:lnTo>
                    <a:pt x="4637" y="19988"/>
                  </a:lnTo>
                  <a:lnTo>
                    <a:pt x="2835" y="19122"/>
                  </a:lnTo>
                  <a:lnTo>
                    <a:pt x="1952" y="17600"/>
                  </a:lnTo>
                  <a:lnTo>
                    <a:pt x="2049" y="16516"/>
                  </a:lnTo>
                  <a:lnTo>
                    <a:pt x="2664" y="15539"/>
                  </a:lnTo>
                  <a:lnTo>
                    <a:pt x="3754" y="14794"/>
                  </a:lnTo>
                  <a:lnTo>
                    <a:pt x="7776" y="12998"/>
                  </a:lnTo>
                  <a:lnTo>
                    <a:pt x="10038" y="12998"/>
                  </a:lnTo>
                  <a:lnTo>
                    <a:pt x="9314" y="12028"/>
                  </a:lnTo>
                  <a:lnTo>
                    <a:pt x="16434" y="4995"/>
                  </a:lnTo>
                  <a:lnTo>
                    <a:pt x="18696" y="4995"/>
                  </a:lnTo>
                  <a:lnTo>
                    <a:pt x="17737" y="3709"/>
                  </a:lnTo>
                  <a:lnTo>
                    <a:pt x="19341" y="2123"/>
                  </a:lnTo>
                  <a:lnTo>
                    <a:pt x="21600" y="2123"/>
                  </a:lnTo>
                  <a:lnTo>
                    <a:pt x="20147" y="177"/>
                  </a:lnTo>
                  <a:lnTo>
                    <a:pt x="19858" y="35"/>
                  </a:lnTo>
                  <a:lnTo>
                    <a:pt x="19207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63" name="Фигура"/>
            <p:cNvSpPr/>
            <p:nvPr/>
          </p:nvSpPr>
          <p:spPr>
            <a:xfrm>
              <a:off x="270857" y="428702"/>
              <a:ext cx="340994" cy="14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9" y="0"/>
                  </a:moveTo>
                  <a:lnTo>
                    <a:pt x="2394" y="0"/>
                  </a:lnTo>
                  <a:lnTo>
                    <a:pt x="6014" y="14978"/>
                  </a:lnTo>
                  <a:lnTo>
                    <a:pt x="2040" y="20456"/>
                  </a:lnTo>
                  <a:lnTo>
                    <a:pt x="1390" y="21163"/>
                  </a:lnTo>
                  <a:lnTo>
                    <a:pt x="704" y="21546"/>
                  </a:lnTo>
                  <a:lnTo>
                    <a:pt x="0" y="21600"/>
                  </a:lnTo>
                  <a:lnTo>
                    <a:pt x="5290" y="21600"/>
                  </a:lnTo>
                  <a:lnTo>
                    <a:pt x="5238" y="21385"/>
                  </a:lnTo>
                  <a:lnTo>
                    <a:pt x="6983" y="18979"/>
                  </a:lnTo>
                  <a:lnTo>
                    <a:pt x="9215" y="18979"/>
                  </a:lnTo>
                  <a:lnTo>
                    <a:pt x="8890" y="17633"/>
                  </a:lnTo>
                  <a:lnTo>
                    <a:pt x="12244" y="16495"/>
                  </a:lnTo>
                  <a:lnTo>
                    <a:pt x="14183" y="16495"/>
                  </a:lnTo>
                  <a:lnTo>
                    <a:pt x="14183" y="15839"/>
                  </a:lnTo>
                  <a:lnTo>
                    <a:pt x="21600" y="13322"/>
                  </a:lnTo>
                  <a:lnTo>
                    <a:pt x="7848" y="13322"/>
                  </a:lnTo>
                  <a:lnTo>
                    <a:pt x="462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64" name="Фигура"/>
            <p:cNvSpPr/>
            <p:nvPr/>
          </p:nvSpPr>
          <p:spPr>
            <a:xfrm>
              <a:off x="394753" y="267316"/>
              <a:ext cx="291638" cy="249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39" y="0"/>
                  </a:moveTo>
                  <a:lnTo>
                    <a:pt x="3626" y="0"/>
                  </a:lnTo>
                  <a:lnTo>
                    <a:pt x="13210" y="19405"/>
                  </a:lnTo>
                  <a:lnTo>
                    <a:pt x="0" y="21600"/>
                  </a:lnTo>
                  <a:lnTo>
                    <a:pt x="16079" y="21600"/>
                  </a:lnTo>
                  <a:lnTo>
                    <a:pt x="20946" y="20791"/>
                  </a:lnTo>
                  <a:lnTo>
                    <a:pt x="21271" y="20516"/>
                  </a:lnTo>
                  <a:lnTo>
                    <a:pt x="21600" y="19727"/>
                  </a:lnTo>
                  <a:lnTo>
                    <a:pt x="21586" y="19263"/>
                  </a:lnTo>
                  <a:lnTo>
                    <a:pt x="21458" y="19004"/>
                  </a:lnTo>
                  <a:lnTo>
                    <a:pt x="15623" y="19004"/>
                  </a:lnTo>
                  <a:lnTo>
                    <a:pt x="6239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65" name="Фигура"/>
            <p:cNvSpPr/>
            <p:nvPr/>
          </p:nvSpPr>
          <p:spPr>
            <a:xfrm>
              <a:off x="489044" y="209407"/>
              <a:ext cx="195429" cy="27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95" y="0"/>
                  </a:moveTo>
                  <a:lnTo>
                    <a:pt x="0" y="0"/>
                  </a:lnTo>
                  <a:lnTo>
                    <a:pt x="17335" y="21156"/>
                  </a:lnTo>
                  <a:lnTo>
                    <a:pt x="12892" y="21600"/>
                  </a:lnTo>
                  <a:lnTo>
                    <a:pt x="21600" y="21600"/>
                  </a:lnTo>
                  <a:lnTo>
                    <a:pt x="15299" y="13913"/>
                  </a:lnTo>
                  <a:lnTo>
                    <a:pt x="16846" y="12489"/>
                  </a:lnTo>
                  <a:lnTo>
                    <a:pt x="17192" y="11755"/>
                  </a:lnTo>
                  <a:lnTo>
                    <a:pt x="13531" y="11755"/>
                  </a:lnTo>
                  <a:lnTo>
                    <a:pt x="9650" y="7019"/>
                  </a:lnTo>
                  <a:lnTo>
                    <a:pt x="10169" y="6979"/>
                  </a:lnTo>
                  <a:lnTo>
                    <a:pt x="16387" y="6979"/>
                  </a:lnTo>
                  <a:lnTo>
                    <a:pt x="15841" y="6442"/>
                  </a:lnTo>
                  <a:lnTo>
                    <a:pt x="14761" y="5729"/>
                  </a:lnTo>
                  <a:lnTo>
                    <a:pt x="13504" y="5178"/>
                  </a:lnTo>
                  <a:lnTo>
                    <a:pt x="12312" y="4862"/>
                  </a:lnTo>
                  <a:lnTo>
                    <a:pt x="7881" y="4862"/>
                  </a:lnTo>
                  <a:lnTo>
                    <a:pt x="3895" y="0"/>
                  </a:lnTo>
                  <a:close/>
                </a:path>
              </a:pathLst>
            </a:custGeom>
            <a:solidFill>
              <a:srgbClr val="D11D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367" name="object 76"/>
          <p:cNvSpPr/>
          <p:nvPr/>
        </p:nvSpPr>
        <p:spPr>
          <a:xfrm>
            <a:off x="7415483" y="4447647"/>
            <a:ext cx="105174" cy="7365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68" name="object 77"/>
          <p:cNvSpPr/>
          <p:nvPr/>
        </p:nvSpPr>
        <p:spPr>
          <a:xfrm>
            <a:off x="7350496" y="4387748"/>
            <a:ext cx="41182" cy="7114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69" name="object 78"/>
          <p:cNvSpPr/>
          <p:nvPr/>
        </p:nvSpPr>
        <p:spPr>
          <a:xfrm>
            <a:off x="7435960" y="4576212"/>
            <a:ext cx="72360" cy="41689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0" name="object 79"/>
          <p:cNvSpPr/>
          <p:nvPr/>
        </p:nvSpPr>
        <p:spPr>
          <a:xfrm>
            <a:off x="6802452" y="4404857"/>
            <a:ext cx="241285" cy="30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30" y="0"/>
                </a:moveTo>
                <a:lnTo>
                  <a:pt x="1370" y="0"/>
                </a:lnTo>
                <a:lnTo>
                  <a:pt x="837" y="848"/>
                </a:lnTo>
                <a:lnTo>
                  <a:pt x="401" y="3162"/>
                </a:lnTo>
                <a:lnTo>
                  <a:pt x="108" y="6594"/>
                </a:lnTo>
                <a:lnTo>
                  <a:pt x="0" y="10800"/>
                </a:lnTo>
                <a:lnTo>
                  <a:pt x="108" y="15000"/>
                </a:lnTo>
                <a:lnTo>
                  <a:pt x="401" y="18433"/>
                </a:lnTo>
                <a:lnTo>
                  <a:pt x="837" y="20750"/>
                </a:lnTo>
                <a:lnTo>
                  <a:pt x="1370" y="21600"/>
                </a:lnTo>
                <a:lnTo>
                  <a:pt x="20230" y="21600"/>
                </a:lnTo>
                <a:lnTo>
                  <a:pt x="20763" y="20750"/>
                </a:lnTo>
                <a:lnTo>
                  <a:pt x="21199" y="18433"/>
                </a:lnTo>
                <a:lnTo>
                  <a:pt x="21492" y="15000"/>
                </a:lnTo>
                <a:lnTo>
                  <a:pt x="21600" y="10800"/>
                </a:lnTo>
                <a:lnTo>
                  <a:pt x="21492" y="6594"/>
                </a:lnTo>
                <a:lnTo>
                  <a:pt x="21199" y="3162"/>
                </a:lnTo>
                <a:lnTo>
                  <a:pt x="20763" y="848"/>
                </a:lnTo>
                <a:lnTo>
                  <a:pt x="20230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1" name="object 80"/>
          <p:cNvSpPr/>
          <p:nvPr/>
        </p:nvSpPr>
        <p:spPr>
          <a:xfrm>
            <a:off x="7013192" y="4478144"/>
            <a:ext cx="30544" cy="30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07" y="0"/>
                </a:moveTo>
                <a:lnTo>
                  <a:pt x="7948" y="0"/>
                </a:lnTo>
                <a:lnTo>
                  <a:pt x="5164" y="1149"/>
                </a:lnTo>
                <a:lnTo>
                  <a:pt x="1122" y="5177"/>
                </a:lnTo>
                <a:lnTo>
                  <a:pt x="0" y="7966"/>
                </a:lnTo>
                <a:lnTo>
                  <a:pt x="0" y="13647"/>
                </a:lnTo>
                <a:lnTo>
                  <a:pt x="1122" y="16423"/>
                </a:lnTo>
                <a:lnTo>
                  <a:pt x="3143" y="18443"/>
                </a:lnTo>
                <a:lnTo>
                  <a:pt x="5164" y="20442"/>
                </a:lnTo>
                <a:lnTo>
                  <a:pt x="7948" y="21600"/>
                </a:lnTo>
                <a:lnTo>
                  <a:pt x="13607" y="21600"/>
                </a:lnTo>
                <a:lnTo>
                  <a:pt x="16391" y="20442"/>
                </a:lnTo>
                <a:lnTo>
                  <a:pt x="18412" y="18443"/>
                </a:lnTo>
                <a:lnTo>
                  <a:pt x="20433" y="16423"/>
                </a:lnTo>
                <a:lnTo>
                  <a:pt x="21600" y="13647"/>
                </a:lnTo>
                <a:lnTo>
                  <a:pt x="21600" y="7966"/>
                </a:lnTo>
                <a:lnTo>
                  <a:pt x="20433" y="5177"/>
                </a:lnTo>
                <a:lnTo>
                  <a:pt x="16391" y="1149"/>
                </a:lnTo>
                <a:lnTo>
                  <a:pt x="13607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2" name="object 81"/>
          <p:cNvSpPr/>
          <p:nvPr/>
        </p:nvSpPr>
        <p:spPr>
          <a:xfrm>
            <a:off x="6802449" y="4478149"/>
            <a:ext cx="178172" cy="30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745" y="0"/>
                </a:moveTo>
                <a:lnTo>
                  <a:pt x="1855" y="0"/>
                </a:lnTo>
                <a:lnTo>
                  <a:pt x="1133" y="848"/>
                </a:lnTo>
                <a:lnTo>
                  <a:pt x="544" y="3162"/>
                </a:lnTo>
                <a:lnTo>
                  <a:pt x="146" y="6594"/>
                </a:lnTo>
                <a:lnTo>
                  <a:pt x="0" y="10800"/>
                </a:lnTo>
                <a:lnTo>
                  <a:pt x="146" y="15002"/>
                </a:lnTo>
                <a:lnTo>
                  <a:pt x="544" y="18435"/>
                </a:lnTo>
                <a:lnTo>
                  <a:pt x="1133" y="20751"/>
                </a:lnTo>
                <a:lnTo>
                  <a:pt x="1855" y="21600"/>
                </a:lnTo>
                <a:lnTo>
                  <a:pt x="19745" y="21600"/>
                </a:lnTo>
                <a:lnTo>
                  <a:pt x="20467" y="20751"/>
                </a:lnTo>
                <a:lnTo>
                  <a:pt x="21056" y="18435"/>
                </a:lnTo>
                <a:lnTo>
                  <a:pt x="21454" y="15002"/>
                </a:lnTo>
                <a:lnTo>
                  <a:pt x="21600" y="10800"/>
                </a:lnTo>
                <a:lnTo>
                  <a:pt x="21454" y="6594"/>
                </a:lnTo>
                <a:lnTo>
                  <a:pt x="21056" y="3162"/>
                </a:lnTo>
                <a:lnTo>
                  <a:pt x="20467" y="848"/>
                </a:lnTo>
                <a:lnTo>
                  <a:pt x="19745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3" name="object 82"/>
          <p:cNvSpPr/>
          <p:nvPr/>
        </p:nvSpPr>
        <p:spPr>
          <a:xfrm>
            <a:off x="6861119" y="4551443"/>
            <a:ext cx="146297" cy="30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350" y="0"/>
                </a:moveTo>
                <a:lnTo>
                  <a:pt x="2250" y="0"/>
                </a:lnTo>
                <a:lnTo>
                  <a:pt x="1376" y="848"/>
                </a:lnTo>
                <a:lnTo>
                  <a:pt x="661" y="3162"/>
                </a:lnTo>
                <a:lnTo>
                  <a:pt x="177" y="6594"/>
                </a:lnTo>
                <a:lnTo>
                  <a:pt x="0" y="10800"/>
                </a:lnTo>
                <a:lnTo>
                  <a:pt x="177" y="15002"/>
                </a:lnTo>
                <a:lnTo>
                  <a:pt x="661" y="18435"/>
                </a:lnTo>
                <a:lnTo>
                  <a:pt x="1376" y="20751"/>
                </a:lnTo>
                <a:lnTo>
                  <a:pt x="2250" y="21600"/>
                </a:lnTo>
                <a:lnTo>
                  <a:pt x="19350" y="21600"/>
                </a:lnTo>
                <a:lnTo>
                  <a:pt x="20224" y="20751"/>
                </a:lnTo>
                <a:lnTo>
                  <a:pt x="20939" y="18435"/>
                </a:lnTo>
                <a:lnTo>
                  <a:pt x="21422" y="15002"/>
                </a:lnTo>
                <a:lnTo>
                  <a:pt x="21600" y="10800"/>
                </a:lnTo>
                <a:lnTo>
                  <a:pt x="21422" y="6594"/>
                </a:lnTo>
                <a:lnTo>
                  <a:pt x="20939" y="3162"/>
                </a:lnTo>
                <a:lnTo>
                  <a:pt x="20224" y="848"/>
                </a:lnTo>
                <a:lnTo>
                  <a:pt x="19350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4" name="object 83"/>
          <p:cNvSpPr/>
          <p:nvPr/>
        </p:nvSpPr>
        <p:spPr>
          <a:xfrm>
            <a:off x="6802324" y="4551443"/>
            <a:ext cx="31242" cy="30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63" y="0"/>
                </a:moveTo>
                <a:lnTo>
                  <a:pt x="10580" y="0"/>
                </a:lnTo>
                <a:lnTo>
                  <a:pt x="6464" y="848"/>
                </a:lnTo>
                <a:lnTo>
                  <a:pt x="3101" y="3162"/>
                </a:lnTo>
                <a:lnTo>
                  <a:pt x="832" y="6594"/>
                </a:lnTo>
                <a:lnTo>
                  <a:pt x="0" y="10800"/>
                </a:lnTo>
                <a:lnTo>
                  <a:pt x="832" y="15002"/>
                </a:lnTo>
                <a:lnTo>
                  <a:pt x="3101" y="18435"/>
                </a:lnTo>
                <a:lnTo>
                  <a:pt x="6464" y="20751"/>
                </a:lnTo>
                <a:lnTo>
                  <a:pt x="10580" y="21600"/>
                </a:lnTo>
                <a:lnTo>
                  <a:pt x="11063" y="21600"/>
                </a:lnTo>
                <a:lnTo>
                  <a:pt x="15173" y="20751"/>
                </a:lnTo>
                <a:lnTo>
                  <a:pt x="18522" y="18435"/>
                </a:lnTo>
                <a:lnTo>
                  <a:pt x="20775" y="15002"/>
                </a:lnTo>
                <a:lnTo>
                  <a:pt x="21600" y="10800"/>
                </a:lnTo>
                <a:lnTo>
                  <a:pt x="20775" y="6594"/>
                </a:lnTo>
                <a:lnTo>
                  <a:pt x="18522" y="3162"/>
                </a:lnTo>
                <a:lnTo>
                  <a:pt x="15173" y="848"/>
                </a:lnTo>
                <a:lnTo>
                  <a:pt x="11063" y="0"/>
                </a:lnTo>
                <a:close/>
              </a:path>
            </a:pathLst>
          </a:custGeom>
          <a:solidFill>
            <a:srgbClr val="D11DA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5" name="object 84"/>
          <p:cNvSpPr/>
          <p:nvPr/>
        </p:nvSpPr>
        <p:spPr>
          <a:xfrm>
            <a:off x="6575835" y="1655208"/>
            <a:ext cx="1023665" cy="96232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solidFill>
                  <a:srgbClr val="D76D30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6" name="object 85"/>
          <p:cNvSpPr txBox="1"/>
          <p:nvPr/>
        </p:nvSpPr>
        <p:spPr>
          <a:xfrm>
            <a:off x="1161042" y="2654884"/>
            <a:ext cx="26685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440" sz="2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%</a:t>
            </a:r>
          </a:p>
        </p:txBody>
      </p:sp>
      <p:sp>
        <p:nvSpPr>
          <p:cNvPr id="377" name="object 86"/>
          <p:cNvSpPr txBox="1"/>
          <p:nvPr/>
        </p:nvSpPr>
        <p:spPr>
          <a:xfrm>
            <a:off x="3262745" y="2654884"/>
            <a:ext cx="26685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440" sz="2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%</a:t>
            </a:r>
          </a:p>
        </p:txBody>
      </p:sp>
      <p:sp>
        <p:nvSpPr>
          <p:cNvPr id="378" name="object 87"/>
          <p:cNvSpPr txBox="1"/>
          <p:nvPr/>
        </p:nvSpPr>
        <p:spPr>
          <a:xfrm>
            <a:off x="5351750" y="2654884"/>
            <a:ext cx="26685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440" sz="2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%</a:t>
            </a:r>
          </a:p>
        </p:txBody>
      </p:sp>
      <p:sp>
        <p:nvSpPr>
          <p:cNvPr id="379" name="object 88"/>
          <p:cNvSpPr txBox="1"/>
          <p:nvPr/>
        </p:nvSpPr>
        <p:spPr>
          <a:xfrm>
            <a:off x="7110576" y="2654884"/>
            <a:ext cx="26685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7701">
              <a:defRPr spc="-440" sz="2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%</a:t>
            </a:r>
          </a:p>
        </p:txBody>
      </p:sp>
      <p:sp>
        <p:nvSpPr>
          <p:cNvPr id="380" name="object 89"/>
          <p:cNvSpPr txBox="1"/>
          <p:nvPr/>
        </p:nvSpPr>
        <p:spPr>
          <a:xfrm>
            <a:off x="456244" y="4922444"/>
            <a:ext cx="1038519" cy="1483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aseline="-16888" spc="-591" sz="67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7</a:t>
            </a:r>
            <a:r>
              <a:rPr spc="-1723"/>
              <a:t> </a:t>
            </a:r>
            <a:r>
              <a:rPr baseline="0" spc="-440" sz="2200"/>
              <a:t>%</a:t>
            </a:r>
            <a:endParaRPr baseline="-39168" spc="-194" sz="2200"/>
          </a:p>
          <a:p>
            <a:pPr indent="26568">
              <a:spcBef>
                <a:spcPts val="1200"/>
              </a:spcBef>
              <a:defRPr b="1" spc="-109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Лайф</a:t>
            </a:r>
            <a:r>
              <a:rPr spc="-103"/>
              <a:t>с</a:t>
            </a:r>
            <a:r>
              <a:rPr spc="-100"/>
              <a:t>тайл</a:t>
            </a:r>
          </a:p>
        </p:txBody>
      </p:sp>
      <p:sp>
        <p:nvSpPr>
          <p:cNvPr id="381" name="object 90"/>
          <p:cNvSpPr txBox="1"/>
          <p:nvPr/>
        </p:nvSpPr>
        <p:spPr>
          <a:xfrm>
            <a:off x="2532545" y="4922444"/>
            <a:ext cx="941099" cy="1483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aseline="-16888" spc="-246" sz="67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6</a:t>
            </a:r>
            <a:r>
              <a:rPr spc="-1769"/>
              <a:t> </a:t>
            </a:r>
            <a:r>
              <a:rPr baseline="0" spc="-440" sz="2200"/>
              <a:t>%</a:t>
            </a:r>
            <a:endParaRPr baseline="-39168" spc="-79" sz="2200"/>
          </a:p>
          <a:p>
            <a:pPr indent="32730">
              <a:spcBef>
                <a:spcPts val="1200"/>
              </a:spcBef>
              <a:defRPr b="1" spc="-55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Дом </a:t>
            </a:r>
            <a:r>
              <a:rPr spc="-61"/>
              <a:t>и</a:t>
            </a:r>
            <a:r>
              <a:rPr spc="-200"/>
              <a:t> </a:t>
            </a:r>
            <a:r>
              <a:rPr spc="-115"/>
              <a:t>сад</a:t>
            </a:r>
          </a:p>
        </p:txBody>
      </p:sp>
      <p:sp>
        <p:nvSpPr>
          <p:cNvPr id="382" name="object 91"/>
          <p:cNvSpPr txBox="1"/>
          <p:nvPr/>
        </p:nvSpPr>
        <p:spPr>
          <a:xfrm>
            <a:off x="4767591" y="4922444"/>
            <a:ext cx="2029375" cy="1705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tabLst>
                <a:tab pos="1905000" algn="l"/>
              </a:tabLst>
              <a:defRPr baseline="-16888" spc="213" sz="67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6</a:t>
            </a:r>
            <a:r>
              <a:rPr baseline="0" spc="-440" sz="2200"/>
              <a:t>%</a:t>
            </a:r>
            <a:r>
              <a:rPr baseline="0" spc="0" sz="2200"/>
              <a:t>	</a:t>
            </a:r>
            <a:endParaRPr baseline="-39168" spc="69" sz="2200"/>
          </a:p>
          <a:p>
            <a:pPr marR="8468" indent="26568">
              <a:lnSpc>
                <a:spcPts val="1600"/>
              </a:lnSpc>
              <a:spcBef>
                <a:spcPts val="1400"/>
              </a:spcBef>
              <a:tabLst>
                <a:tab pos="1930400" algn="l"/>
              </a:tabLst>
              <a:defRPr b="1" spc="-116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Промышленные</a:t>
            </a:r>
          </a:p>
          <a:p>
            <a:pPr indent="26568">
              <a:lnSpc>
                <a:spcPts val="1600"/>
              </a:lnSpc>
              <a:defRPr b="1" spc="-133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товары</a:t>
            </a:r>
          </a:p>
        </p:txBody>
      </p:sp>
      <p:sp>
        <p:nvSpPr>
          <p:cNvPr id="383" name="object 92"/>
          <p:cNvSpPr txBox="1"/>
          <p:nvPr/>
        </p:nvSpPr>
        <p:spPr>
          <a:xfrm>
            <a:off x="335453" y="6579420"/>
            <a:ext cx="30325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sz="7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Данные:</a:t>
            </a:r>
            <a:r>
              <a:rPr spc="-36"/>
              <a:t> </a:t>
            </a:r>
            <a:r>
              <a:rPr spc="-9"/>
              <a:t>распределение</a:t>
            </a:r>
            <a:r>
              <a:rPr spc="-33"/>
              <a:t> </a:t>
            </a:r>
            <a:r>
              <a:rPr spc="-9"/>
              <a:t>долларовой</a:t>
            </a:r>
            <a:r>
              <a:rPr spc="-33"/>
              <a:t> </a:t>
            </a:r>
            <a:r>
              <a:rPr spc="-6"/>
              <a:t>выручки,</a:t>
            </a:r>
            <a:r>
              <a:rPr spc="-69"/>
              <a:t> </a:t>
            </a:r>
            <a:r>
              <a:rPr spc="12"/>
              <a:t>прогноз</a:t>
            </a:r>
            <a:r>
              <a:rPr spc="-33"/>
              <a:t> </a:t>
            </a:r>
            <a:r>
              <a:rPr spc="-24"/>
              <a:t>на</a:t>
            </a:r>
            <a:r>
              <a:rPr spc="-33"/>
              <a:t> </a:t>
            </a:r>
            <a:r>
              <a:rPr spc="-27"/>
              <a:t>2019</a:t>
            </a:r>
            <a:r>
              <a:rPr spc="-33"/>
              <a:t> </a:t>
            </a:r>
            <a:r>
              <a:rPr spc="-9"/>
              <a:t>год</a:t>
            </a:r>
          </a:p>
        </p:txBody>
      </p:sp>
      <p:sp>
        <p:nvSpPr>
          <p:cNvPr id="384" name="object 90"/>
          <p:cNvSpPr txBox="1"/>
          <p:nvPr/>
        </p:nvSpPr>
        <p:spPr>
          <a:xfrm>
            <a:off x="6806251" y="4919052"/>
            <a:ext cx="941099" cy="1483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7701">
              <a:defRPr baseline="-16888" spc="-246" sz="67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3</a:t>
            </a:r>
            <a:r>
              <a:rPr spc="-1769"/>
              <a:t> </a:t>
            </a:r>
            <a:r>
              <a:rPr baseline="0" spc="-440" sz="2200"/>
              <a:t>%</a:t>
            </a:r>
            <a:endParaRPr baseline="-39168" spc="-79" sz="2200"/>
          </a:p>
          <a:p>
            <a:pPr indent="32730">
              <a:spcBef>
                <a:spcPts val="1200"/>
              </a:spcBef>
              <a:defRPr b="1" spc="-55" sz="1500">
                <a:solidFill>
                  <a:srgbClr val="41413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Медиа</a:t>
            </a:r>
          </a:p>
        </p:txBody>
      </p:sp>
      <p:sp>
        <p:nvSpPr>
          <p:cNvPr id="385" name="object 14"/>
          <p:cNvSpPr txBox="1"/>
          <p:nvPr/>
        </p:nvSpPr>
        <p:spPr>
          <a:xfrm>
            <a:off x="8839648" y="187261"/>
            <a:ext cx="3170983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081" algn="ctr">
              <a:spcBef>
                <a:spcPts val="300"/>
              </a:spcBef>
              <a:defRPr b="1" spc="-36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САМЫЕ ДИНАМИЧНЫЕ ГРУППЫ ТОВАРОВ 2019 ГОДА ОТНОСИТЕЛЬНО 2018 ГОДА </a:t>
            </a:r>
          </a:p>
          <a:p>
            <a:pPr marR="3081" algn="ctr">
              <a:spcBef>
                <a:spcPts val="300"/>
              </a:spcBef>
              <a:defRPr b="1" spc="-36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(ВНУТРИ ГРУППЫ)</a:t>
            </a:r>
          </a:p>
        </p:txBody>
      </p:sp>
      <p:pic>
        <p:nvPicPr>
          <p:cNvPr id="386" name="Лого2 21.31.08.PNG" descr="Лого2 21.31.0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0765" y="2279650"/>
            <a:ext cx="3200938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957" t="0" r="0" b="0"/>
          <a:stretch>
            <a:fillRect/>
          </a:stretch>
        </p:blipFill>
        <p:spPr>
          <a:xfrm>
            <a:off x="-98264" y="-1680"/>
            <a:ext cx="3134579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138" t="0" r="16601" b="0"/>
          <a:stretch>
            <a:fillRect/>
          </a:stretch>
        </p:blipFill>
        <p:spPr>
          <a:xfrm>
            <a:off x="3013711" y="-14884"/>
            <a:ext cx="3308685" cy="229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87637" y="-12308"/>
            <a:ext cx="3867809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20372" t="0" r="1515" b="0"/>
          <a:stretch>
            <a:fillRect/>
          </a:stretch>
        </p:blipFill>
        <p:spPr>
          <a:xfrm>
            <a:off x="6098585" y="-12308"/>
            <a:ext cx="3021176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0" t="0" r="16969" b="0"/>
          <a:stretch>
            <a:fillRect/>
          </a:stretch>
        </p:blipFill>
        <p:spPr>
          <a:xfrm>
            <a:off x="9145257" y="2266430"/>
            <a:ext cx="3310190" cy="2382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5770" t="0" r="5769" b="0"/>
          <a:stretch>
            <a:fillRect/>
          </a:stretch>
        </p:blipFill>
        <p:spPr>
          <a:xfrm>
            <a:off x="6085722" y="4554430"/>
            <a:ext cx="3070978" cy="231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6387" t="0" r="2414" b="0"/>
          <a:stretch>
            <a:fillRect/>
          </a:stretch>
        </p:blipFill>
        <p:spPr>
          <a:xfrm>
            <a:off x="-77765" y="4560978"/>
            <a:ext cx="3147909" cy="2299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l="5204" t="0" r="5203" b="0"/>
          <a:stretch>
            <a:fillRect/>
          </a:stretch>
        </p:blipFill>
        <p:spPr>
          <a:xfrm>
            <a:off x="3030220" y="4555223"/>
            <a:ext cx="3074010" cy="2286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11">
            <a:extLst/>
          </a:blip>
          <a:srcRect l="15583" t="0" r="0" b="0"/>
          <a:stretch>
            <a:fillRect/>
          </a:stretch>
        </p:blipFill>
        <p:spPr>
          <a:xfrm>
            <a:off x="9130017" y="4567923"/>
            <a:ext cx="3283209" cy="2298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12">
            <a:extLst/>
          </a:blip>
          <a:srcRect l="20384" t="0" r="0" b="0"/>
          <a:stretch>
            <a:fillRect/>
          </a:stretch>
        </p:blipFill>
        <p:spPr>
          <a:xfrm>
            <a:off x="3027641" y="2266950"/>
            <a:ext cx="3079360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13">
            <a:extLst/>
          </a:blip>
          <a:srcRect l="11904" t="0" r="0" b="0"/>
          <a:stretch>
            <a:fillRect/>
          </a:stretch>
        </p:blipFill>
        <p:spPr>
          <a:xfrm>
            <a:off x="-80536" y="2266950"/>
            <a:ext cx="3118236" cy="229870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Rectangle"/>
          <p:cNvSpPr/>
          <p:nvPr/>
        </p:nvSpPr>
        <p:spPr>
          <a:xfrm>
            <a:off x="-104211" y="-40443"/>
            <a:ext cx="12518456" cy="6938886"/>
          </a:xfrm>
          <a:prstGeom prst="rect">
            <a:avLst/>
          </a:prstGeom>
          <a:solidFill>
            <a:srgbClr val="000000">
              <a:alpha val="5832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01" name="Line"/>
          <p:cNvSpPr/>
          <p:nvPr/>
        </p:nvSpPr>
        <p:spPr>
          <a:xfrm flipH="1" rot="10800000">
            <a:off x="3185053" y="4343887"/>
            <a:ext cx="5821895" cy="1126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74" fill="norm" stroke="1" extrusionOk="0">
                <a:moveTo>
                  <a:pt x="0" y="20176"/>
                </a:moveTo>
                <a:cubicBezTo>
                  <a:pt x="3533" y="6400"/>
                  <a:pt x="7266" y="-426"/>
                  <a:pt x="11021" y="21"/>
                </a:cubicBezTo>
                <a:cubicBezTo>
                  <a:pt x="14633" y="451"/>
                  <a:pt x="18212" y="7607"/>
                  <a:pt x="21600" y="21174"/>
                </a:cubicBez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headEnd type="triangle"/>
            <a:tailEnd type="triangle"/>
          </a:ln>
        </p:spPr>
        <p:txBody>
          <a:bodyPr lIns="45718" tIns="45718" rIns="45718" bIns="45718" anchor="ctr"/>
          <a:lstStyle/>
          <a:p>
            <a:pPr defTabSz="173506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02" name="Line"/>
          <p:cNvSpPr/>
          <p:nvPr/>
        </p:nvSpPr>
        <p:spPr>
          <a:xfrm>
            <a:off x="3185053" y="1531958"/>
            <a:ext cx="5821895" cy="1126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74" fill="norm" stroke="1" extrusionOk="0">
                <a:moveTo>
                  <a:pt x="0" y="20176"/>
                </a:moveTo>
                <a:cubicBezTo>
                  <a:pt x="3533" y="6400"/>
                  <a:pt x="7266" y="-426"/>
                  <a:pt x="11021" y="21"/>
                </a:cubicBezTo>
                <a:cubicBezTo>
                  <a:pt x="14633" y="451"/>
                  <a:pt x="18212" y="7607"/>
                  <a:pt x="21600" y="21174"/>
                </a:cubicBez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headEnd type="triangle"/>
            <a:tailEnd type="triangle"/>
          </a:ln>
        </p:spPr>
        <p:txBody>
          <a:bodyPr lIns="45718" tIns="45718" rIns="45718" bIns="45718" anchor="ctr"/>
          <a:lstStyle/>
          <a:p>
            <a:pPr defTabSz="173506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405" name="Group"/>
          <p:cNvGrpSpPr/>
          <p:nvPr/>
        </p:nvGrpSpPr>
        <p:grpSpPr>
          <a:xfrm>
            <a:off x="4828425" y="797332"/>
            <a:ext cx="2653186" cy="5321108"/>
            <a:chOff x="0" y="0"/>
            <a:chExt cx="2653185" cy="5321106"/>
          </a:xfrm>
        </p:grpSpPr>
        <p:sp>
          <p:nvSpPr>
            <p:cNvPr id="403" name="Rounded Rectangle"/>
            <p:cNvSpPr/>
            <p:nvPr/>
          </p:nvSpPr>
          <p:spPr>
            <a:xfrm>
              <a:off x="97987" y="100845"/>
              <a:ext cx="2457210" cy="5119416"/>
            </a:xfrm>
            <a:prstGeom prst="roundRect">
              <a:avLst>
                <a:gd name="adj" fmla="val 11403"/>
              </a:avLst>
            </a:prstGeom>
            <a:solidFill>
              <a:srgbClr val="026FF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173506">
                <a:defRPr sz="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pic>
          <p:nvPicPr>
            <p:cNvPr id="404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2653186" cy="5321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6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301555" y="1360758"/>
            <a:ext cx="1773904" cy="71273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покупатели"/>
          <p:cNvSpPr txBox="1"/>
          <p:nvPr/>
        </p:nvSpPr>
        <p:spPr>
          <a:xfrm>
            <a:off x="9290963" y="4211454"/>
            <a:ext cx="3018926" cy="491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677" tIns="10677" rIns="10677" bIns="10677">
            <a:spAutoFit/>
          </a:bodyPr>
          <a:lstStyle>
            <a:lvl1pPr defTabSz="457200">
              <a:lnSpc>
                <a:spcPct val="70000"/>
              </a:lnSpc>
              <a:defRPr b="1" cap="all" sz="31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покупатель</a:t>
            </a:r>
          </a:p>
        </p:txBody>
      </p:sp>
      <p:sp>
        <p:nvSpPr>
          <p:cNvPr id="408" name="пРОДАВЦЫ"/>
          <p:cNvSpPr txBox="1"/>
          <p:nvPr/>
        </p:nvSpPr>
        <p:spPr>
          <a:xfrm>
            <a:off x="313018" y="4211454"/>
            <a:ext cx="2733726" cy="491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677" tIns="10677" rIns="10677" bIns="10677">
            <a:spAutoFit/>
          </a:bodyPr>
          <a:lstStyle>
            <a:lvl1pPr algn="ctr" defTabSz="457200">
              <a:lnSpc>
                <a:spcPct val="70000"/>
              </a:lnSpc>
              <a:defRPr b="1" cap="all" sz="31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пРОДАВец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689039" y="4848959"/>
            <a:ext cx="953453" cy="953453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Circle"/>
          <p:cNvSpPr/>
          <p:nvPr/>
        </p:nvSpPr>
        <p:spPr>
          <a:xfrm>
            <a:off x="575383" y="2292350"/>
            <a:ext cx="1678644" cy="1754148"/>
          </a:xfrm>
          <a:prstGeom prst="ellipse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173506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11" name="Circle"/>
          <p:cNvSpPr/>
          <p:nvPr/>
        </p:nvSpPr>
        <p:spPr>
          <a:xfrm>
            <a:off x="9486455" y="2292580"/>
            <a:ext cx="1751699" cy="1703843"/>
          </a:xfrm>
          <a:prstGeom prst="ellipse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173506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12" name="Picture 1" descr="Picture 1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957430" y="2357153"/>
            <a:ext cx="838203" cy="148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icture 2" descr="Picture 2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49886" y="2383108"/>
            <a:ext cx="1320803" cy="133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пРОДАВЦЫ"/>
          <p:cNvSpPr txBox="1"/>
          <p:nvPr/>
        </p:nvSpPr>
        <p:spPr>
          <a:xfrm>
            <a:off x="4894729" y="4095150"/>
            <a:ext cx="2452410" cy="75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677" tIns="10677" rIns="10677" bIns="10677">
            <a:spAutoFit/>
          </a:bodyPr>
          <a:lstStyle>
            <a:lvl1pPr algn="r" defTabSz="457200">
              <a:lnSpc>
                <a:spcPct val="70000"/>
              </a:lnSpc>
              <a:defRPr cap="all" sz="4800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pPr/>
            <a:r>
              <a:t>PayPal</a:t>
            </a:r>
          </a:p>
        </p:txBody>
      </p:sp>
      <p:sp>
        <p:nvSpPr>
          <p:cNvPr id="415" name="Oval"/>
          <p:cNvSpPr/>
          <p:nvPr/>
        </p:nvSpPr>
        <p:spPr>
          <a:xfrm>
            <a:off x="4540520" y="2537242"/>
            <a:ext cx="3310191" cy="1232185"/>
          </a:xfrm>
          <a:prstGeom prst="ellipse">
            <a:avLst/>
          </a:prstGeom>
          <a:solidFill>
            <a:srgbClr val="D76D3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173506"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16" name="пРОДАВЦЫ"/>
          <p:cNvSpPr txBox="1"/>
          <p:nvPr/>
        </p:nvSpPr>
        <p:spPr>
          <a:xfrm>
            <a:off x="4816376" y="2801540"/>
            <a:ext cx="2758473" cy="783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677" tIns="10677" rIns="10677" bIns="10677" anchor="ctr">
            <a:spAutoFit/>
          </a:bodyPr>
          <a:lstStyle>
            <a:lvl1pPr algn="ctr" defTabSz="457200">
              <a:defRPr b="1" cap="all" sz="2500">
                <a:solidFill>
                  <a:srgbClr val="FFFFFF"/>
                </a:solidFill>
                <a:latin typeface="Market Sans"/>
                <a:ea typeface="Market Sans"/>
                <a:cs typeface="Market Sans"/>
                <a:sym typeface="Market Sans"/>
              </a:defRPr>
            </a:lvl1pPr>
          </a:lstStyle>
          <a:p>
            <a:pPr/>
            <a:r>
              <a:t>Безопасность сделки</a:t>
            </a:r>
          </a:p>
        </p:txBody>
      </p:sp>
      <p:pic>
        <p:nvPicPr>
          <p:cNvPr id="417" name="Лого2 21.31.08.PNG" descr="Лого2 21.31.08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Треугольник"/>
          <p:cNvSpPr/>
          <p:nvPr/>
        </p:nvSpPr>
        <p:spPr>
          <a:xfrm>
            <a:off x="2378705" y="-13407"/>
            <a:ext cx="9868356" cy="688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>
              <a:alpha val="33860"/>
            </a:schemeClr>
          </a:solidFill>
          <a:ln w="25400">
            <a:solidFill>
              <a:srgbClr val="D76D30">
                <a:alpha val="0"/>
              </a:srgbClr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0" name="Прямоугольник"/>
          <p:cNvSpPr/>
          <p:nvPr/>
        </p:nvSpPr>
        <p:spPr>
          <a:xfrm>
            <a:off x="359548" y="1915454"/>
            <a:ext cx="4568076" cy="2184403"/>
          </a:xfrm>
          <a:prstGeom prst="rect">
            <a:avLst/>
          </a:prstGeom>
          <a:solidFill>
            <a:srgbClr val="FFFFFF"/>
          </a:solidFill>
          <a:ln w="12700">
            <a:solidFill>
              <a:srgbClr val="BE171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0663" y="1672894"/>
            <a:ext cx="3738452" cy="1814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236" y="2137704"/>
            <a:ext cx="4330702" cy="1739903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+"/>
          <p:cNvSpPr txBox="1"/>
          <p:nvPr/>
        </p:nvSpPr>
        <p:spPr>
          <a:xfrm>
            <a:off x="5387926" y="1733329"/>
            <a:ext cx="1263750" cy="2548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677" tIns="10677" rIns="10677" bIns="10677">
            <a:spAutoFit/>
          </a:bodyPr>
          <a:lstStyle>
            <a:lvl1pPr defTabSz="457200">
              <a:lnSpc>
                <a:spcPct val="70000"/>
              </a:lnSpc>
              <a:defRPr cap="all" sz="16600">
                <a:solidFill>
                  <a:srgbClr val="D76D30"/>
                </a:solidFill>
                <a:latin typeface="Circe Light"/>
                <a:ea typeface="Circe Light"/>
                <a:cs typeface="Circe Light"/>
                <a:sym typeface="Circe Light"/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424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0663" y="4136878"/>
            <a:ext cx="3738452" cy="1875124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10"/>
          <p:cNvSpPr txBox="1"/>
          <p:nvPr/>
        </p:nvSpPr>
        <p:spPr>
          <a:xfrm>
            <a:off x="7117074" y="278801"/>
            <a:ext cx="4041771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800">
                <a:solidFill>
                  <a:srgbClr val="D76D30"/>
                </a:solidFill>
              </a:defRPr>
            </a:lvl1pPr>
          </a:lstStyle>
          <a:p>
            <a:pPr/>
            <a:r>
              <a:t>МЕЖДУНАРОДНЫЕ СЛУЖБЫ ДОСТАВКИ</a:t>
            </a:r>
          </a:p>
        </p:txBody>
      </p:sp>
      <p:pic>
        <p:nvPicPr>
          <p:cNvPr id="426" name="Лого2 21.31.08.PNG" descr="Лого2 21.31.0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79712" y="5873689"/>
            <a:ext cx="1098429" cy="109842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Глобус с Европой"/>
          <p:cNvSpPr/>
          <p:nvPr/>
        </p:nvSpPr>
        <p:spPr>
          <a:xfrm>
            <a:off x="4267191" y="3643052"/>
            <a:ext cx="256356" cy="256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600" fill="norm" stroke="1" extrusionOk="0">
                <a:moveTo>
                  <a:pt x="10763" y="0"/>
                </a:moveTo>
                <a:cubicBezTo>
                  <a:pt x="8816" y="0"/>
                  <a:pt x="6993" y="533"/>
                  <a:pt x="5416" y="1448"/>
                </a:cubicBezTo>
                <a:lnTo>
                  <a:pt x="5364" y="1475"/>
                </a:lnTo>
                <a:lnTo>
                  <a:pt x="5259" y="1533"/>
                </a:lnTo>
                <a:lnTo>
                  <a:pt x="5173" y="1582"/>
                </a:lnTo>
                <a:lnTo>
                  <a:pt x="5091" y="1633"/>
                </a:lnTo>
                <a:lnTo>
                  <a:pt x="4999" y="1690"/>
                </a:lnTo>
                <a:lnTo>
                  <a:pt x="4949" y="1724"/>
                </a:lnTo>
                <a:lnTo>
                  <a:pt x="5018" y="1682"/>
                </a:lnTo>
                <a:lnTo>
                  <a:pt x="5073" y="1651"/>
                </a:lnTo>
                <a:lnTo>
                  <a:pt x="5123" y="1623"/>
                </a:lnTo>
                <a:lnTo>
                  <a:pt x="5126" y="1624"/>
                </a:lnTo>
                <a:lnTo>
                  <a:pt x="5039" y="1678"/>
                </a:lnTo>
                <a:cubicBezTo>
                  <a:pt x="4968" y="1723"/>
                  <a:pt x="4893" y="1763"/>
                  <a:pt x="4824" y="1810"/>
                </a:cubicBezTo>
                <a:lnTo>
                  <a:pt x="4926" y="1741"/>
                </a:lnTo>
                <a:lnTo>
                  <a:pt x="4931" y="1737"/>
                </a:lnTo>
                <a:lnTo>
                  <a:pt x="4949" y="1724"/>
                </a:lnTo>
                <a:lnTo>
                  <a:pt x="4860" y="1781"/>
                </a:lnTo>
                <a:lnTo>
                  <a:pt x="4840" y="1794"/>
                </a:lnTo>
                <a:lnTo>
                  <a:pt x="4817" y="1811"/>
                </a:lnTo>
                <a:lnTo>
                  <a:pt x="4782" y="1833"/>
                </a:lnTo>
                <a:lnTo>
                  <a:pt x="4762" y="1848"/>
                </a:lnTo>
                <a:lnTo>
                  <a:pt x="4758" y="1850"/>
                </a:lnTo>
                <a:lnTo>
                  <a:pt x="4723" y="1874"/>
                </a:lnTo>
                <a:lnTo>
                  <a:pt x="4701" y="1889"/>
                </a:lnTo>
                <a:lnTo>
                  <a:pt x="4639" y="1932"/>
                </a:lnTo>
                <a:lnTo>
                  <a:pt x="4664" y="1917"/>
                </a:lnTo>
                <a:lnTo>
                  <a:pt x="4562" y="1993"/>
                </a:lnTo>
                <a:lnTo>
                  <a:pt x="4484" y="2049"/>
                </a:lnTo>
                <a:lnTo>
                  <a:pt x="4437" y="2087"/>
                </a:lnTo>
                <a:lnTo>
                  <a:pt x="4413" y="2111"/>
                </a:lnTo>
                <a:cubicBezTo>
                  <a:pt x="4345" y="2162"/>
                  <a:pt x="4275" y="2211"/>
                  <a:pt x="4207" y="2264"/>
                </a:cubicBezTo>
                <a:lnTo>
                  <a:pt x="4221" y="2252"/>
                </a:lnTo>
                <a:lnTo>
                  <a:pt x="4281" y="2203"/>
                </a:lnTo>
                <a:lnTo>
                  <a:pt x="4341" y="2155"/>
                </a:lnTo>
                <a:lnTo>
                  <a:pt x="4433" y="2082"/>
                </a:lnTo>
                <a:lnTo>
                  <a:pt x="4541" y="2003"/>
                </a:lnTo>
                <a:lnTo>
                  <a:pt x="4452" y="2067"/>
                </a:lnTo>
                <a:lnTo>
                  <a:pt x="4380" y="2119"/>
                </a:lnTo>
                <a:lnTo>
                  <a:pt x="4310" y="2171"/>
                </a:lnTo>
                <a:lnTo>
                  <a:pt x="4209" y="2249"/>
                </a:lnTo>
                <a:lnTo>
                  <a:pt x="4134" y="2308"/>
                </a:lnTo>
                <a:lnTo>
                  <a:pt x="4119" y="2323"/>
                </a:lnTo>
                <a:lnTo>
                  <a:pt x="4082" y="2353"/>
                </a:lnTo>
                <a:lnTo>
                  <a:pt x="4000" y="2421"/>
                </a:lnTo>
                <a:cubicBezTo>
                  <a:pt x="3953" y="2459"/>
                  <a:pt x="3908" y="2498"/>
                  <a:pt x="3863" y="2537"/>
                </a:cubicBezTo>
                <a:cubicBezTo>
                  <a:pt x="3848" y="2549"/>
                  <a:pt x="3834" y="2561"/>
                  <a:pt x="3819" y="2574"/>
                </a:cubicBezTo>
                <a:lnTo>
                  <a:pt x="3700" y="2680"/>
                </a:lnTo>
                <a:lnTo>
                  <a:pt x="3543" y="2826"/>
                </a:lnTo>
                <a:lnTo>
                  <a:pt x="3518" y="2851"/>
                </a:lnTo>
                <a:cubicBezTo>
                  <a:pt x="3244" y="3104"/>
                  <a:pt x="2984" y="3369"/>
                  <a:pt x="2738" y="3648"/>
                </a:cubicBezTo>
                <a:lnTo>
                  <a:pt x="2736" y="3649"/>
                </a:lnTo>
                <a:lnTo>
                  <a:pt x="2661" y="3727"/>
                </a:lnTo>
                <a:lnTo>
                  <a:pt x="2642" y="3747"/>
                </a:lnTo>
                <a:lnTo>
                  <a:pt x="2594" y="3803"/>
                </a:lnTo>
                <a:lnTo>
                  <a:pt x="2544" y="3865"/>
                </a:lnTo>
                <a:lnTo>
                  <a:pt x="2535" y="3873"/>
                </a:lnTo>
                <a:cubicBezTo>
                  <a:pt x="2485" y="3934"/>
                  <a:pt x="2437" y="3997"/>
                  <a:pt x="2388" y="4058"/>
                </a:cubicBezTo>
                <a:lnTo>
                  <a:pt x="2368" y="4082"/>
                </a:lnTo>
                <a:lnTo>
                  <a:pt x="2316" y="4153"/>
                </a:lnTo>
                <a:lnTo>
                  <a:pt x="2254" y="4237"/>
                </a:lnTo>
                <a:cubicBezTo>
                  <a:pt x="2252" y="4239"/>
                  <a:pt x="2251" y="4243"/>
                  <a:pt x="2249" y="4245"/>
                </a:cubicBezTo>
                <a:lnTo>
                  <a:pt x="2140" y="4387"/>
                </a:lnTo>
                <a:lnTo>
                  <a:pt x="2087" y="4461"/>
                </a:lnTo>
                <a:lnTo>
                  <a:pt x="2080" y="4471"/>
                </a:lnTo>
                <a:lnTo>
                  <a:pt x="2015" y="4558"/>
                </a:lnTo>
                <a:cubicBezTo>
                  <a:pt x="1836" y="4811"/>
                  <a:pt x="1670" y="5073"/>
                  <a:pt x="1512" y="5341"/>
                </a:cubicBezTo>
                <a:lnTo>
                  <a:pt x="1502" y="5358"/>
                </a:lnTo>
                <a:cubicBezTo>
                  <a:pt x="800" y="6562"/>
                  <a:pt x="315" y="7908"/>
                  <a:pt x="121" y="9349"/>
                </a:cubicBezTo>
                <a:cubicBezTo>
                  <a:pt x="-23" y="10211"/>
                  <a:pt x="-97" y="11471"/>
                  <a:pt x="238" y="12968"/>
                </a:cubicBezTo>
                <a:cubicBezTo>
                  <a:pt x="240" y="12974"/>
                  <a:pt x="242" y="12979"/>
                  <a:pt x="244" y="12985"/>
                </a:cubicBezTo>
                <a:cubicBezTo>
                  <a:pt x="286" y="13171"/>
                  <a:pt x="334" y="13361"/>
                  <a:pt x="389" y="13554"/>
                </a:cubicBezTo>
                <a:cubicBezTo>
                  <a:pt x="1604" y="18177"/>
                  <a:pt x="5788" y="21600"/>
                  <a:pt x="10763" y="21600"/>
                </a:cubicBezTo>
                <a:cubicBezTo>
                  <a:pt x="16685" y="21600"/>
                  <a:pt x="21503" y="16755"/>
                  <a:pt x="21503" y="10800"/>
                </a:cubicBezTo>
                <a:cubicBezTo>
                  <a:pt x="21503" y="4845"/>
                  <a:pt x="16685" y="0"/>
                  <a:pt x="10763" y="0"/>
                </a:cubicBezTo>
                <a:close/>
                <a:moveTo>
                  <a:pt x="10763" y="54"/>
                </a:moveTo>
                <a:cubicBezTo>
                  <a:pt x="15772" y="54"/>
                  <a:pt x="19975" y="3543"/>
                  <a:pt x="21126" y="8228"/>
                </a:cubicBezTo>
                <a:lnTo>
                  <a:pt x="21105" y="8182"/>
                </a:lnTo>
                <a:lnTo>
                  <a:pt x="21098" y="8186"/>
                </a:lnTo>
                <a:lnTo>
                  <a:pt x="21120" y="8327"/>
                </a:lnTo>
                <a:lnTo>
                  <a:pt x="21135" y="8312"/>
                </a:lnTo>
                <a:lnTo>
                  <a:pt x="21148" y="8347"/>
                </a:lnTo>
                <a:lnTo>
                  <a:pt x="21160" y="8428"/>
                </a:lnTo>
                <a:lnTo>
                  <a:pt x="21178" y="8465"/>
                </a:lnTo>
                <a:lnTo>
                  <a:pt x="21172" y="8427"/>
                </a:lnTo>
                <a:lnTo>
                  <a:pt x="21192" y="8482"/>
                </a:lnTo>
                <a:lnTo>
                  <a:pt x="21195" y="8491"/>
                </a:lnTo>
                <a:cubicBezTo>
                  <a:pt x="21228" y="8643"/>
                  <a:pt x="21260" y="8795"/>
                  <a:pt x="21287" y="8950"/>
                </a:cubicBezTo>
                <a:lnTo>
                  <a:pt x="21289" y="8958"/>
                </a:lnTo>
                <a:lnTo>
                  <a:pt x="21309" y="9083"/>
                </a:lnTo>
                <a:lnTo>
                  <a:pt x="21329" y="9196"/>
                </a:lnTo>
                <a:cubicBezTo>
                  <a:pt x="21336" y="9242"/>
                  <a:pt x="21341" y="9289"/>
                  <a:pt x="21347" y="9336"/>
                </a:cubicBezTo>
                <a:lnTo>
                  <a:pt x="21344" y="9334"/>
                </a:lnTo>
                <a:lnTo>
                  <a:pt x="21367" y="9561"/>
                </a:lnTo>
                <a:lnTo>
                  <a:pt x="21386" y="9696"/>
                </a:lnTo>
                <a:lnTo>
                  <a:pt x="21401" y="9803"/>
                </a:lnTo>
                <a:cubicBezTo>
                  <a:pt x="21402" y="9814"/>
                  <a:pt x="21402" y="9825"/>
                  <a:pt x="21403" y="9835"/>
                </a:cubicBezTo>
                <a:lnTo>
                  <a:pt x="21403" y="9931"/>
                </a:lnTo>
                <a:lnTo>
                  <a:pt x="21393" y="9841"/>
                </a:lnTo>
                <a:lnTo>
                  <a:pt x="21393" y="9903"/>
                </a:lnTo>
                <a:lnTo>
                  <a:pt x="21401" y="9953"/>
                </a:lnTo>
                <a:lnTo>
                  <a:pt x="21401" y="9960"/>
                </a:lnTo>
                <a:lnTo>
                  <a:pt x="21399" y="10002"/>
                </a:lnTo>
                <a:lnTo>
                  <a:pt x="21391" y="9963"/>
                </a:lnTo>
                <a:lnTo>
                  <a:pt x="21381" y="9989"/>
                </a:lnTo>
                <a:lnTo>
                  <a:pt x="21381" y="10051"/>
                </a:lnTo>
                <a:lnTo>
                  <a:pt x="21396" y="10211"/>
                </a:lnTo>
                <a:lnTo>
                  <a:pt x="21398" y="10253"/>
                </a:lnTo>
                <a:lnTo>
                  <a:pt x="21393" y="10251"/>
                </a:lnTo>
                <a:lnTo>
                  <a:pt x="21393" y="10317"/>
                </a:lnTo>
                <a:lnTo>
                  <a:pt x="21361" y="10303"/>
                </a:lnTo>
                <a:lnTo>
                  <a:pt x="21351" y="10376"/>
                </a:lnTo>
                <a:lnTo>
                  <a:pt x="21356" y="10489"/>
                </a:lnTo>
                <a:lnTo>
                  <a:pt x="21369" y="10510"/>
                </a:lnTo>
                <a:lnTo>
                  <a:pt x="21372" y="10349"/>
                </a:lnTo>
                <a:lnTo>
                  <a:pt x="21384" y="10541"/>
                </a:lnTo>
                <a:lnTo>
                  <a:pt x="21391" y="10549"/>
                </a:lnTo>
                <a:lnTo>
                  <a:pt x="21394" y="10487"/>
                </a:lnTo>
                <a:lnTo>
                  <a:pt x="21408" y="10522"/>
                </a:lnTo>
                <a:lnTo>
                  <a:pt x="21409" y="10591"/>
                </a:lnTo>
                <a:lnTo>
                  <a:pt x="21413" y="10670"/>
                </a:lnTo>
                <a:lnTo>
                  <a:pt x="21389" y="10813"/>
                </a:lnTo>
                <a:lnTo>
                  <a:pt x="21393" y="10926"/>
                </a:lnTo>
                <a:lnTo>
                  <a:pt x="21403" y="10960"/>
                </a:lnTo>
                <a:lnTo>
                  <a:pt x="21414" y="10817"/>
                </a:lnTo>
                <a:lnTo>
                  <a:pt x="21416" y="10810"/>
                </a:lnTo>
                <a:lnTo>
                  <a:pt x="21416" y="11031"/>
                </a:lnTo>
                <a:lnTo>
                  <a:pt x="21401" y="11238"/>
                </a:lnTo>
                <a:lnTo>
                  <a:pt x="21394" y="11324"/>
                </a:lnTo>
                <a:lnTo>
                  <a:pt x="21398" y="11445"/>
                </a:lnTo>
                <a:lnTo>
                  <a:pt x="21382" y="11583"/>
                </a:lnTo>
                <a:lnTo>
                  <a:pt x="21364" y="11658"/>
                </a:lnTo>
                <a:lnTo>
                  <a:pt x="21352" y="11820"/>
                </a:lnTo>
                <a:lnTo>
                  <a:pt x="21352" y="11936"/>
                </a:lnTo>
                <a:lnTo>
                  <a:pt x="21356" y="12009"/>
                </a:lnTo>
                <a:lnTo>
                  <a:pt x="21366" y="12027"/>
                </a:lnTo>
                <a:lnTo>
                  <a:pt x="21376" y="11982"/>
                </a:lnTo>
                <a:lnTo>
                  <a:pt x="21369" y="12089"/>
                </a:lnTo>
                <a:lnTo>
                  <a:pt x="21369" y="12100"/>
                </a:lnTo>
                <a:cubicBezTo>
                  <a:pt x="21359" y="12182"/>
                  <a:pt x="21344" y="12263"/>
                  <a:pt x="21332" y="12345"/>
                </a:cubicBezTo>
                <a:lnTo>
                  <a:pt x="21349" y="12158"/>
                </a:lnTo>
                <a:lnTo>
                  <a:pt x="21339" y="12170"/>
                </a:lnTo>
                <a:lnTo>
                  <a:pt x="21351" y="11961"/>
                </a:lnTo>
                <a:lnTo>
                  <a:pt x="21342" y="11837"/>
                </a:lnTo>
                <a:lnTo>
                  <a:pt x="21326" y="12051"/>
                </a:lnTo>
                <a:lnTo>
                  <a:pt x="21326" y="12175"/>
                </a:lnTo>
                <a:lnTo>
                  <a:pt x="21312" y="12317"/>
                </a:lnTo>
                <a:lnTo>
                  <a:pt x="21299" y="12465"/>
                </a:lnTo>
                <a:lnTo>
                  <a:pt x="21285" y="12589"/>
                </a:lnTo>
                <a:lnTo>
                  <a:pt x="21269" y="12724"/>
                </a:lnTo>
                <a:lnTo>
                  <a:pt x="21252" y="12825"/>
                </a:lnTo>
                <a:lnTo>
                  <a:pt x="21239" y="12901"/>
                </a:lnTo>
                <a:cubicBezTo>
                  <a:pt x="21236" y="12915"/>
                  <a:pt x="21233" y="12929"/>
                  <a:pt x="21230" y="12943"/>
                </a:cubicBezTo>
                <a:lnTo>
                  <a:pt x="21208" y="13042"/>
                </a:lnTo>
                <a:lnTo>
                  <a:pt x="21187" y="13136"/>
                </a:lnTo>
                <a:cubicBezTo>
                  <a:pt x="21179" y="13172"/>
                  <a:pt x="21166" y="13205"/>
                  <a:pt x="21158" y="13241"/>
                </a:cubicBezTo>
                <a:cubicBezTo>
                  <a:pt x="20055" y="17992"/>
                  <a:pt x="15819" y="21546"/>
                  <a:pt x="10763" y="21546"/>
                </a:cubicBezTo>
                <a:cubicBezTo>
                  <a:pt x="6628" y="21546"/>
                  <a:pt x="3050" y="19164"/>
                  <a:pt x="1275" y="15700"/>
                </a:cubicBezTo>
                <a:lnTo>
                  <a:pt x="1278" y="15702"/>
                </a:lnTo>
                <a:lnTo>
                  <a:pt x="1303" y="15725"/>
                </a:lnTo>
                <a:lnTo>
                  <a:pt x="1315" y="15708"/>
                </a:lnTo>
                <a:lnTo>
                  <a:pt x="1390" y="15769"/>
                </a:lnTo>
                <a:lnTo>
                  <a:pt x="1417" y="15776"/>
                </a:lnTo>
                <a:lnTo>
                  <a:pt x="1412" y="15671"/>
                </a:lnTo>
                <a:lnTo>
                  <a:pt x="1385" y="15591"/>
                </a:lnTo>
                <a:lnTo>
                  <a:pt x="1333" y="15419"/>
                </a:lnTo>
                <a:lnTo>
                  <a:pt x="1298" y="15338"/>
                </a:lnTo>
                <a:lnTo>
                  <a:pt x="1226" y="15217"/>
                </a:lnTo>
                <a:lnTo>
                  <a:pt x="1157" y="15082"/>
                </a:lnTo>
                <a:lnTo>
                  <a:pt x="1044" y="14791"/>
                </a:lnTo>
                <a:lnTo>
                  <a:pt x="923" y="14497"/>
                </a:lnTo>
                <a:lnTo>
                  <a:pt x="819" y="14289"/>
                </a:lnTo>
                <a:lnTo>
                  <a:pt x="687" y="13954"/>
                </a:lnTo>
                <a:lnTo>
                  <a:pt x="618" y="13816"/>
                </a:lnTo>
                <a:lnTo>
                  <a:pt x="623" y="13783"/>
                </a:lnTo>
                <a:lnTo>
                  <a:pt x="592" y="13650"/>
                </a:lnTo>
                <a:lnTo>
                  <a:pt x="498" y="13342"/>
                </a:lnTo>
                <a:lnTo>
                  <a:pt x="433" y="13116"/>
                </a:lnTo>
                <a:lnTo>
                  <a:pt x="399" y="13074"/>
                </a:lnTo>
                <a:lnTo>
                  <a:pt x="394" y="12961"/>
                </a:lnTo>
                <a:lnTo>
                  <a:pt x="317" y="12680"/>
                </a:lnTo>
                <a:lnTo>
                  <a:pt x="305" y="12601"/>
                </a:lnTo>
                <a:lnTo>
                  <a:pt x="337" y="12626"/>
                </a:lnTo>
                <a:lnTo>
                  <a:pt x="339" y="12547"/>
                </a:lnTo>
                <a:lnTo>
                  <a:pt x="319" y="12450"/>
                </a:lnTo>
                <a:lnTo>
                  <a:pt x="312" y="12175"/>
                </a:lnTo>
                <a:lnTo>
                  <a:pt x="309" y="12078"/>
                </a:lnTo>
                <a:lnTo>
                  <a:pt x="295" y="12032"/>
                </a:lnTo>
                <a:lnTo>
                  <a:pt x="295" y="11963"/>
                </a:lnTo>
                <a:lnTo>
                  <a:pt x="272" y="11711"/>
                </a:lnTo>
                <a:lnTo>
                  <a:pt x="254" y="11574"/>
                </a:lnTo>
                <a:lnTo>
                  <a:pt x="245" y="11510"/>
                </a:lnTo>
                <a:lnTo>
                  <a:pt x="222" y="11318"/>
                </a:lnTo>
                <a:lnTo>
                  <a:pt x="200" y="11204"/>
                </a:lnTo>
                <a:lnTo>
                  <a:pt x="193" y="11207"/>
                </a:lnTo>
                <a:lnTo>
                  <a:pt x="173" y="11004"/>
                </a:lnTo>
                <a:lnTo>
                  <a:pt x="173" y="10771"/>
                </a:lnTo>
                <a:lnTo>
                  <a:pt x="168" y="10712"/>
                </a:lnTo>
                <a:lnTo>
                  <a:pt x="180" y="10652"/>
                </a:lnTo>
                <a:lnTo>
                  <a:pt x="188" y="10489"/>
                </a:lnTo>
                <a:lnTo>
                  <a:pt x="190" y="10349"/>
                </a:lnTo>
                <a:lnTo>
                  <a:pt x="192" y="10265"/>
                </a:lnTo>
                <a:lnTo>
                  <a:pt x="187" y="10187"/>
                </a:lnTo>
                <a:lnTo>
                  <a:pt x="210" y="10078"/>
                </a:lnTo>
                <a:lnTo>
                  <a:pt x="220" y="9911"/>
                </a:lnTo>
                <a:lnTo>
                  <a:pt x="220" y="9782"/>
                </a:lnTo>
                <a:lnTo>
                  <a:pt x="235" y="9681"/>
                </a:lnTo>
                <a:lnTo>
                  <a:pt x="247" y="9777"/>
                </a:lnTo>
                <a:lnTo>
                  <a:pt x="245" y="9598"/>
                </a:lnTo>
                <a:lnTo>
                  <a:pt x="245" y="9416"/>
                </a:lnTo>
                <a:lnTo>
                  <a:pt x="237" y="9442"/>
                </a:lnTo>
                <a:lnTo>
                  <a:pt x="228" y="9389"/>
                </a:lnTo>
                <a:lnTo>
                  <a:pt x="238" y="9260"/>
                </a:lnTo>
                <a:lnTo>
                  <a:pt x="259" y="9127"/>
                </a:lnTo>
                <a:lnTo>
                  <a:pt x="269" y="8977"/>
                </a:lnTo>
                <a:lnTo>
                  <a:pt x="282" y="8841"/>
                </a:lnTo>
                <a:lnTo>
                  <a:pt x="295" y="8800"/>
                </a:lnTo>
                <a:lnTo>
                  <a:pt x="326" y="8645"/>
                </a:lnTo>
                <a:lnTo>
                  <a:pt x="341" y="8539"/>
                </a:lnTo>
                <a:lnTo>
                  <a:pt x="374" y="8415"/>
                </a:lnTo>
                <a:lnTo>
                  <a:pt x="371" y="8395"/>
                </a:lnTo>
                <a:lnTo>
                  <a:pt x="351" y="8462"/>
                </a:lnTo>
                <a:lnTo>
                  <a:pt x="359" y="8381"/>
                </a:lnTo>
                <a:cubicBezTo>
                  <a:pt x="369" y="8337"/>
                  <a:pt x="382" y="8294"/>
                  <a:pt x="392" y="8250"/>
                </a:cubicBezTo>
                <a:cubicBezTo>
                  <a:pt x="393" y="8249"/>
                  <a:pt x="394" y="8248"/>
                  <a:pt x="394" y="8246"/>
                </a:cubicBezTo>
                <a:lnTo>
                  <a:pt x="401" y="8241"/>
                </a:lnTo>
                <a:lnTo>
                  <a:pt x="431" y="8117"/>
                </a:lnTo>
                <a:lnTo>
                  <a:pt x="429" y="8107"/>
                </a:lnTo>
                <a:cubicBezTo>
                  <a:pt x="876" y="6377"/>
                  <a:pt x="1738" y="4819"/>
                  <a:pt x="2907" y="3542"/>
                </a:cubicBezTo>
                <a:lnTo>
                  <a:pt x="2850" y="3631"/>
                </a:lnTo>
                <a:lnTo>
                  <a:pt x="2826" y="3695"/>
                </a:lnTo>
                <a:lnTo>
                  <a:pt x="2775" y="3779"/>
                </a:lnTo>
                <a:lnTo>
                  <a:pt x="2729" y="3846"/>
                </a:lnTo>
                <a:lnTo>
                  <a:pt x="2652" y="3944"/>
                </a:lnTo>
                <a:lnTo>
                  <a:pt x="2592" y="4038"/>
                </a:lnTo>
                <a:lnTo>
                  <a:pt x="2493" y="4158"/>
                </a:lnTo>
                <a:lnTo>
                  <a:pt x="2435" y="4245"/>
                </a:lnTo>
                <a:lnTo>
                  <a:pt x="2423" y="4279"/>
                </a:lnTo>
                <a:lnTo>
                  <a:pt x="2385" y="4333"/>
                </a:lnTo>
                <a:lnTo>
                  <a:pt x="2381" y="4348"/>
                </a:lnTo>
                <a:lnTo>
                  <a:pt x="2413" y="4311"/>
                </a:lnTo>
                <a:lnTo>
                  <a:pt x="2445" y="4289"/>
                </a:lnTo>
                <a:lnTo>
                  <a:pt x="2482" y="4249"/>
                </a:lnTo>
                <a:lnTo>
                  <a:pt x="2463" y="4291"/>
                </a:lnTo>
                <a:lnTo>
                  <a:pt x="2416" y="4378"/>
                </a:lnTo>
                <a:lnTo>
                  <a:pt x="2346" y="4493"/>
                </a:lnTo>
                <a:lnTo>
                  <a:pt x="2282" y="4622"/>
                </a:lnTo>
                <a:lnTo>
                  <a:pt x="2222" y="4713"/>
                </a:lnTo>
                <a:lnTo>
                  <a:pt x="2152" y="4802"/>
                </a:lnTo>
                <a:lnTo>
                  <a:pt x="2137" y="4829"/>
                </a:lnTo>
                <a:lnTo>
                  <a:pt x="2115" y="4924"/>
                </a:lnTo>
                <a:lnTo>
                  <a:pt x="2080" y="4983"/>
                </a:lnTo>
                <a:lnTo>
                  <a:pt x="1963" y="5137"/>
                </a:lnTo>
                <a:lnTo>
                  <a:pt x="1901" y="5210"/>
                </a:lnTo>
                <a:lnTo>
                  <a:pt x="1857" y="5232"/>
                </a:lnTo>
                <a:lnTo>
                  <a:pt x="1817" y="5277"/>
                </a:lnTo>
                <a:lnTo>
                  <a:pt x="1730" y="5393"/>
                </a:lnTo>
                <a:lnTo>
                  <a:pt x="1635" y="5526"/>
                </a:lnTo>
                <a:lnTo>
                  <a:pt x="1596" y="5594"/>
                </a:lnTo>
                <a:lnTo>
                  <a:pt x="1556" y="5647"/>
                </a:lnTo>
                <a:lnTo>
                  <a:pt x="1521" y="5722"/>
                </a:lnTo>
                <a:lnTo>
                  <a:pt x="1514" y="5752"/>
                </a:lnTo>
                <a:lnTo>
                  <a:pt x="1549" y="5738"/>
                </a:lnTo>
                <a:lnTo>
                  <a:pt x="1578" y="5715"/>
                </a:lnTo>
                <a:lnTo>
                  <a:pt x="1630" y="5668"/>
                </a:lnTo>
                <a:lnTo>
                  <a:pt x="1747" y="5520"/>
                </a:lnTo>
                <a:lnTo>
                  <a:pt x="1784" y="5488"/>
                </a:lnTo>
                <a:lnTo>
                  <a:pt x="1867" y="5380"/>
                </a:lnTo>
                <a:lnTo>
                  <a:pt x="1958" y="5277"/>
                </a:lnTo>
                <a:lnTo>
                  <a:pt x="2030" y="5208"/>
                </a:lnTo>
                <a:lnTo>
                  <a:pt x="2087" y="5179"/>
                </a:lnTo>
                <a:lnTo>
                  <a:pt x="2118" y="5200"/>
                </a:lnTo>
                <a:lnTo>
                  <a:pt x="2137" y="5238"/>
                </a:lnTo>
                <a:lnTo>
                  <a:pt x="2148" y="5331"/>
                </a:lnTo>
                <a:lnTo>
                  <a:pt x="2175" y="5326"/>
                </a:lnTo>
                <a:lnTo>
                  <a:pt x="2190" y="5365"/>
                </a:lnTo>
                <a:lnTo>
                  <a:pt x="2177" y="5422"/>
                </a:lnTo>
                <a:lnTo>
                  <a:pt x="2210" y="5464"/>
                </a:lnTo>
                <a:lnTo>
                  <a:pt x="2202" y="5570"/>
                </a:lnTo>
                <a:lnTo>
                  <a:pt x="2259" y="5599"/>
                </a:lnTo>
                <a:lnTo>
                  <a:pt x="2369" y="5514"/>
                </a:lnTo>
                <a:lnTo>
                  <a:pt x="2411" y="5479"/>
                </a:lnTo>
                <a:lnTo>
                  <a:pt x="2428" y="5440"/>
                </a:lnTo>
                <a:lnTo>
                  <a:pt x="2535" y="5375"/>
                </a:lnTo>
                <a:lnTo>
                  <a:pt x="2592" y="5277"/>
                </a:lnTo>
                <a:lnTo>
                  <a:pt x="2554" y="5361"/>
                </a:lnTo>
                <a:lnTo>
                  <a:pt x="2632" y="5296"/>
                </a:lnTo>
                <a:lnTo>
                  <a:pt x="2676" y="5292"/>
                </a:lnTo>
                <a:lnTo>
                  <a:pt x="2577" y="5358"/>
                </a:lnTo>
                <a:lnTo>
                  <a:pt x="2517" y="5442"/>
                </a:lnTo>
                <a:lnTo>
                  <a:pt x="2451" y="5449"/>
                </a:lnTo>
                <a:lnTo>
                  <a:pt x="2445" y="5462"/>
                </a:lnTo>
                <a:lnTo>
                  <a:pt x="2515" y="5477"/>
                </a:lnTo>
                <a:lnTo>
                  <a:pt x="2549" y="5491"/>
                </a:lnTo>
                <a:lnTo>
                  <a:pt x="2592" y="5464"/>
                </a:lnTo>
                <a:lnTo>
                  <a:pt x="2621" y="5424"/>
                </a:lnTo>
                <a:lnTo>
                  <a:pt x="2689" y="5366"/>
                </a:lnTo>
                <a:lnTo>
                  <a:pt x="2649" y="5420"/>
                </a:lnTo>
                <a:lnTo>
                  <a:pt x="2637" y="5449"/>
                </a:lnTo>
                <a:lnTo>
                  <a:pt x="2605" y="5474"/>
                </a:lnTo>
                <a:lnTo>
                  <a:pt x="2672" y="5509"/>
                </a:lnTo>
                <a:lnTo>
                  <a:pt x="2751" y="5489"/>
                </a:lnTo>
                <a:lnTo>
                  <a:pt x="2765" y="5452"/>
                </a:lnTo>
                <a:lnTo>
                  <a:pt x="2790" y="5471"/>
                </a:lnTo>
                <a:lnTo>
                  <a:pt x="2776" y="5474"/>
                </a:lnTo>
                <a:lnTo>
                  <a:pt x="2759" y="5548"/>
                </a:lnTo>
                <a:lnTo>
                  <a:pt x="2763" y="5690"/>
                </a:lnTo>
                <a:lnTo>
                  <a:pt x="2791" y="5642"/>
                </a:lnTo>
                <a:lnTo>
                  <a:pt x="2805" y="5488"/>
                </a:lnTo>
                <a:lnTo>
                  <a:pt x="2818" y="5563"/>
                </a:lnTo>
                <a:lnTo>
                  <a:pt x="2811" y="5627"/>
                </a:lnTo>
                <a:lnTo>
                  <a:pt x="2808" y="5674"/>
                </a:lnTo>
                <a:lnTo>
                  <a:pt x="2813" y="5747"/>
                </a:lnTo>
                <a:lnTo>
                  <a:pt x="2801" y="5802"/>
                </a:lnTo>
                <a:lnTo>
                  <a:pt x="2810" y="5870"/>
                </a:lnTo>
                <a:lnTo>
                  <a:pt x="2843" y="5860"/>
                </a:lnTo>
                <a:lnTo>
                  <a:pt x="2877" y="5809"/>
                </a:lnTo>
                <a:lnTo>
                  <a:pt x="2830" y="5846"/>
                </a:lnTo>
                <a:lnTo>
                  <a:pt x="2840" y="5797"/>
                </a:lnTo>
                <a:lnTo>
                  <a:pt x="2912" y="5725"/>
                </a:lnTo>
                <a:lnTo>
                  <a:pt x="2977" y="5691"/>
                </a:lnTo>
                <a:lnTo>
                  <a:pt x="2996" y="5695"/>
                </a:lnTo>
                <a:lnTo>
                  <a:pt x="3069" y="5716"/>
                </a:lnTo>
                <a:lnTo>
                  <a:pt x="3091" y="5814"/>
                </a:lnTo>
                <a:lnTo>
                  <a:pt x="3121" y="5903"/>
                </a:lnTo>
                <a:lnTo>
                  <a:pt x="3173" y="5987"/>
                </a:lnTo>
                <a:lnTo>
                  <a:pt x="3218" y="5947"/>
                </a:lnTo>
                <a:lnTo>
                  <a:pt x="3225" y="6058"/>
                </a:lnTo>
                <a:lnTo>
                  <a:pt x="3222" y="6230"/>
                </a:lnTo>
                <a:lnTo>
                  <a:pt x="3123" y="6100"/>
                </a:lnTo>
                <a:lnTo>
                  <a:pt x="3012" y="6164"/>
                </a:lnTo>
                <a:lnTo>
                  <a:pt x="2997" y="6253"/>
                </a:lnTo>
                <a:lnTo>
                  <a:pt x="3086" y="6324"/>
                </a:lnTo>
                <a:lnTo>
                  <a:pt x="3138" y="6403"/>
                </a:lnTo>
                <a:lnTo>
                  <a:pt x="3220" y="6599"/>
                </a:lnTo>
                <a:lnTo>
                  <a:pt x="3314" y="6679"/>
                </a:lnTo>
                <a:lnTo>
                  <a:pt x="3359" y="6582"/>
                </a:lnTo>
                <a:lnTo>
                  <a:pt x="3456" y="6516"/>
                </a:lnTo>
                <a:lnTo>
                  <a:pt x="3300" y="6498"/>
                </a:lnTo>
                <a:lnTo>
                  <a:pt x="3278" y="6331"/>
                </a:lnTo>
                <a:lnTo>
                  <a:pt x="3349" y="6156"/>
                </a:lnTo>
                <a:lnTo>
                  <a:pt x="3451" y="6068"/>
                </a:lnTo>
                <a:lnTo>
                  <a:pt x="3601" y="5961"/>
                </a:lnTo>
                <a:lnTo>
                  <a:pt x="3692" y="6013"/>
                </a:lnTo>
                <a:lnTo>
                  <a:pt x="3764" y="5890"/>
                </a:lnTo>
                <a:lnTo>
                  <a:pt x="3759" y="5745"/>
                </a:lnTo>
                <a:lnTo>
                  <a:pt x="3662" y="5583"/>
                </a:lnTo>
                <a:lnTo>
                  <a:pt x="3504" y="5498"/>
                </a:lnTo>
                <a:lnTo>
                  <a:pt x="3498" y="5419"/>
                </a:lnTo>
                <a:lnTo>
                  <a:pt x="3603" y="5484"/>
                </a:lnTo>
                <a:lnTo>
                  <a:pt x="3767" y="5553"/>
                </a:lnTo>
                <a:lnTo>
                  <a:pt x="3817" y="5652"/>
                </a:lnTo>
                <a:lnTo>
                  <a:pt x="3913" y="5693"/>
                </a:lnTo>
                <a:lnTo>
                  <a:pt x="3916" y="5791"/>
                </a:lnTo>
                <a:lnTo>
                  <a:pt x="3910" y="5939"/>
                </a:lnTo>
                <a:lnTo>
                  <a:pt x="3881" y="6164"/>
                </a:lnTo>
                <a:lnTo>
                  <a:pt x="3911" y="6319"/>
                </a:lnTo>
                <a:lnTo>
                  <a:pt x="4038" y="6380"/>
                </a:lnTo>
                <a:lnTo>
                  <a:pt x="4107" y="6509"/>
                </a:lnTo>
                <a:lnTo>
                  <a:pt x="4167" y="6550"/>
                </a:lnTo>
                <a:lnTo>
                  <a:pt x="4233" y="6588"/>
                </a:lnTo>
                <a:lnTo>
                  <a:pt x="4397" y="6491"/>
                </a:lnTo>
                <a:lnTo>
                  <a:pt x="4449" y="6423"/>
                </a:lnTo>
                <a:lnTo>
                  <a:pt x="4459" y="6343"/>
                </a:lnTo>
                <a:lnTo>
                  <a:pt x="4581" y="6243"/>
                </a:lnTo>
                <a:lnTo>
                  <a:pt x="4623" y="6163"/>
                </a:lnTo>
                <a:lnTo>
                  <a:pt x="4649" y="6004"/>
                </a:lnTo>
                <a:lnTo>
                  <a:pt x="4733" y="5886"/>
                </a:lnTo>
                <a:lnTo>
                  <a:pt x="4815" y="5737"/>
                </a:lnTo>
                <a:lnTo>
                  <a:pt x="4916" y="5732"/>
                </a:lnTo>
                <a:lnTo>
                  <a:pt x="5101" y="5568"/>
                </a:lnTo>
                <a:lnTo>
                  <a:pt x="5306" y="5393"/>
                </a:lnTo>
                <a:lnTo>
                  <a:pt x="5451" y="5287"/>
                </a:lnTo>
                <a:lnTo>
                  <a:pt x="5379" y="5259"/>
                </a:lnTo>
                <a:lnTo>
                  <a:pt x="5205" y="5238"/>
                </a:lnTo>
                <a:lnTo>
                  <a:pt x="5128" y="5148"/>
                </a:lnTo>
                <a:lnTo>
                  <a:pt x="5227" y="5063"/>
                </a:lnTo>
                <a:lnTo>
                  <a:pt x="5260" y="4984"/>
                </a:lnTo>
                <a:lnTo>
                  <a:pt x="5466" y="4908"/>
                </a:lnTo>
                <a:lnTo>
                  <a:pt x="5602" y="4878"/>
                </a:lnTo>
                <a:lnTo>
                  <a:pt x="5635" y="4745"/>
                </a:lnTo>
                <a:lnTo>
                  <a:pt x="5702" y="4710"/>
                </a:lnTo>
                <a:lnTo>
                  <a:pt x="5814" y="4604"/>
                </a:lnTo>
                <a:lnTo>
                  <a:pt x="5885" y="4530"/>
                </a:lnTo>
                <a:lnTo>
                  <a:pt x="5856" y="4478"/>
                </a:lnTo>
                <a:lnTo>
                  <a:pt x="5890" y="4403"/>
                </a:lnTo>
                <a:lnTo>
                  <a:pt x="5969" y="4281"/>
                </a:lnTo>
                <a:lnTo>
                  <a:pt x="5947" y="4235"/>
                </a:lnTo>
                <a:lnTo>
                  <a:pt x="5692" y="4286"/>
                </a:lnTo>
                <a:lnTo>
                  <a:pt x="5540" y="4334"/>
                </a:lnTo>
                <a:lnTo>
                  <a:pt x="5406" y="4267"/>
                </a:lnTo>
                <a:lnTo>
                  <a:pt x="5259" y="4378"/>
                </a:lnTo>
                <a:lnTo>
                  <a:pt x="5113" y="4456"/>
                </a:lnTo>
                <a:lnTo>
                  <a:pt x="5009" y="4481"/>
                </a:lnTo>
                <a:lnTo>
                  <a:pt x="4917" y="4456"/>
                </a:lnTo>
                <a:lnTo>
                  <a:pt x="4844" y="4380"/>
                </a:lnTo>
                <a:lnTo>
                  <a:pt x="4822" y="4257"/>
                </a:lnTo>
                <a:lnTo>
                  <a:pt x="4725" y="4331"/>
                </a:lnTo>
                <a:lnTo>
                  <a:pt x="4480" y="4427"/>
                </a:lnTo>
                <a:lnTo>
                  <a:pt x="4351" y="4410"/>
                </a:lnTo>
                <a:lnTo>
                  <a:pt x="4333" y="4351"/>
                </a:lnTo>
                <a:lnTo>
                  <a:pt x="4517" y="4186"/>
                </a:lnTo>
                <a:lnTo>
                  <a:pt x="4701" y="4094"/>
                </a:lnTo>
                <a:lnTo>
                  <a:pt x="4855" y="4043"/>
                </a:lnTo>
                <a:lnTo>
                  <a:pt x="4974" y="4040"/>
                </a:lnTo>
                <a:lnTo>
                  <a:pt x="5028" y="3947"/>
                </a:lnTo>
                <a:lnTo>
                  <a:pt x="5100" y="3813"/>
                </a:lnTo>
                <a:lnTo>
                  <a:pt x="5202" y="3722"/>
                </a:lnTo>
                <a:lnTo>
                  <a:pt x="5294" y="3619"/>
                </a:lnTo>
                <a:lnTo>
                  <a:pt x="5391" y="3560"/>
                </a:lnTo>
                <a:lnTo>
                  <a:pt x="5490" y="3483"/>
                </a:lnTo>
                <a:lnTo>
                  <a:pt x="5635" y="3345"/>
                </a:lnTo>
                <a:lnTo>
                  <a:pt x="5677" y="3240"/>
                </a:lnTo>
                <a:lnTo>
                  <a:pt x="5804" y="3212"/>
                </a:lnTo>
                <a:lnTo>
                  <a:pt x="5955" y="3188"/>
                </a:lnTo>
                <a:lnTo>
                  <a:pt x="6051" y="3091"/>
                </a:lnTo>
                <a:lnTo>
                  <a:pt x="6208" y="3111"/>
                </a:lnTo>
                <a:lnTo>
                  <a:pt x="6298" y="3149"/>
                </a:lnTo>
                <a:lnTo>
                  <a:pt x="6407" y="3237"/>
                </a:lnTo>
                <a:lnTo>
                  <a:pt x="6472" y="3328"/>
                </a:lnTo>
                <a:lnTo>
                  <a:pt x="6444" y="3402"/>
                </a:lnTo>
                <a:lnTo>
                  <a:pt x="6536" y="3415"/>
                </a:lnTo>
                <a:lnTo>
                  <a:pt x="6569" y="3471"/>
                </a:lnTo>
                <a:lnTo>
                  <a:pt x="6528" y="3558"/>
                </a:lnTo>
                <a:lnTo>
                  <a:pt x="6593" y="3636"/>
                </a:lnTo>
                <a:lnTo>
                  <a:pt x="6650" y="3658"/>
                </a:lnTo>
                <a:lnTo>
                  <a:pt x="6752" y="3725"/>
                </a:lnTo>
                <a:lnTo>
                  <a:pt x="6822" y="3747"/>
                </a:lnTo>
                <a:lnTo>
                  <a:pt x="6745" y="3803"/>
                </a:lnTo>
                <a:lnTo>
                  <a:pt x="6734" y="3885"/>
                </a:lnTo>
                <a:lnTo>
                  <a:pt x="6799" y="4000"/>
                </a:lnTo>
                <a:lnTo>
                  <a:pt x="6876" y="4010"/>
                </a:lnTo>
                <a:lnTo>
                  <a:pt x="6978" y="3973"/>
                </a:lnTo>
                <a:lnTo>
                  <a:pt x="7050" y="4016"/>
                </a:lnTo>
                <a:lnTo>
                  <a:pt x="7134" y="4016"/>
                </a:lnTo>
                <a:lnTo>
                  <a:pt x="7244" y="3951"/>
                </a:lnTo>
                <a:lnTo>
                  <a:pt x="7303" y="3880"/>
                </a:lnTo>
                <a:lnTo>
                  <a:pt x="7350" y="3811"/>
                </a:lnTo>
                <a:lnTo>
                  <a:pt x="7172" y="3789"/>
                </a:lnTo>
                <a:lnTo>
                  <a:pt x="7055" y="3737"/>
                </a:lnTo>
                <a:lnTo>
                  <a:pt x="6970" y="3668"/>
                </a:lnTo>
                <a:lnTo>
                  <a:pt x="7105" y="3629"/>
                </a:lnTo>
                <a:lnTo>
                  <a:pt x="7212" y="3659"/>
                </a:lnTo>
                <a:lnTo>
                  <a:pt x="7350" y="3616"/>
                </a:lnTo>
                <a:lnTo>
                  <a:pt x="7268" y="3528"/>
                </a:lnTo>
                <a:lnTo>
                  <a:pt x="7427" y="3557"/>
                </a:lnTo>
                <a:lnTo>
                  <a:pt x="7515" y="3476"/>
                </a:lnTo>
                <a:lnTo>
                  <a:pt x="7564" y="3533"/>
                </a:lnTo>
                <a:lnTo>
                  <a:pt x="7778" y="3513"/>
                </a:lnTo>
                <a:lnTo>
                  <a:pt x="7875" y="3488"/>
                </a:lnTo>
                <a:lnTo>
                  <a:pt x="7940" y="3441"/>
                </a:lnTo>
                <a:lnTo>
                  <a:pt x="7870" y="3360"/>
                </a:lnTo>
                <a:lnTo>
                  <a:pt x="7709" y="3308"/>
                </a:lnTo>
                <a:lnTo>
                  <a:pt x="7609" y="3343"/>
                </a:lnTo>
                <a:lnTo>
                  <a:pt x="7480" y="3368"/>
                </a:lnTo>
                <a:lnTo>
                  <a:pt x="7348" y="3311"/>
                </a:lnTo>
                <a:lnTo>
                  <a:pt x="7381" y="3272"/>
                </a:lnTo>
                <a:lnTo>
                  <a:pt x="7289" y="3212"/>
                </a:lnTo>
                <a:lnTo>
                  <a:pt x="7427" y="3247"/>
                </a:lnTo>
                <a:lnTo>
                  <a:pt x="7535" y="3188"/>
                </a:lnTo>
                <a:lnTo>
                  <a:pt x="7545" y="3139"/>
                </a:lnTo>
                <a:lnTo>
                  <a:pt x="7453" y="3119"/>
                </a:lnTo>
                <a:lnTo>
                  <a:pt x="7517" y="3050"/>
                </a:lnTo>
                <a:lnTo>
                  <a:pt x="7562" y="2971"/>
                </a:lnTo>
                <a:lnTo>
                  <a:pt x="7703" y="2915"/>
                </a:lnTo>
                <a:lnTo>
                  <a:pt x="7743" y="2862"/>
                </a:lnTo>
                <a:lnTo>
                  <a:pt x="7860" y="2850"/>
                </a:lnTo>
                <a:lnTo>
                  <a:pt x="7927" y="2830"/>
                </a:lnTo>
                <a:lnTo>
                  <a:pt x="7952" y="2791"/>
                </a:lnTo>
                <a:lnTo>
                  <a:pt x="8004" y="2740"/>
                </a:lnTo>
                <a:lnTo>
                  <a:pt x="7994" y="2693"/>
                </a:lnTo>
                <a:lnTo>
                  <a:pt x="7892" y="2708"/>
                </a:lnTo>
                <a:lnTo>
                  <a:pt x="7885" y="2633"/>
                </a:lnTo>
                <a:lnTo>
                  <a:pt x="8012" y="2628"/>
                </a:lnTo>
                <a:lnTo>
                  <a:pt x="8036" y="2582"/>
                </a:lnTo>
                <a:lnTo>
                  <a:pt x="8166" y="2471"/>
                </a:lnTo>
                <a:lnTo>
                  <a:pt x="8290" y="2421"/>
                </a:lnTo>
                <a:lnTo>
                  <a:pt x="8267" y="2506"/>
                </a:lnTo>
                <a:lnTo>
                  <a:pt x="8394" y="2496"/>
                </a:lnTo>
                <a:lnTo>
                  <a:pt x="8439" y="2459"/>
                </a:lnTo>
                <a:lnTo>
                  <a:pt x="8531" y="2427"/>
                </a:lnTo>
                <a:lnTo>
                  <a:pt x="8697" y="2385"/>
                </a:lnTo>
                <a:lnTo>
                  <a:pt x="8821" y="2375"/>
                </a:lnTo>
                <a:lnTo>
                  <a:pt x="8893" y="2348"/>
                </a:lnTo>
                <a:lnTo>
                  <a:pt x="8888" y="2313"/>
                </a:lnTo>
                <a:lnTo>
                  <a:pt x="8945" y="2266"/>
                </a:lnTo>
                <a:lnTo>
                  <a:pt x="9017" y="2330"/>
                </a:lnTo>
                <a:lnTo>
                  <a:pt x="9037" y="2235"/>
                </a:lnTo>
                <a:lnTo>
                  <a:pt x="9204" y="2279"/>
                </a:lnTo>
                <a:lnTo>
                  <a:pt x="9251" y="2274"/>
                </a:lnTo>
                <a:lnTo>
                  <a:pt x="9229" y="2224"/>
                </a:lnTo>
                <a:lnTo>
                  <a:pt x="9256" y="2185"/>
                </a:lnTo>
                <a:lnTo>
                  <a:pt x="9326" y="2210"/>
                </a:lnTo>
                <a:lnTo>
                  <a:pt x="9405" y="2153"/>
                </a:lnTo>
                <a:lnTo>
                  <a:pt x="9469" y="2082"/>
                </a:lnTo>
                <a:lnTo>
                  <a:pt x="9568" y="2067"/>
                </a:lnTo>
                <a:lnTo>
                  <a:pt x="9626" y="2017"/>
                </a:lnTo>
                <a:lnTo>
                  <a:pt x="9661" y="1961"/>
                </a:lnTo>
                <a:lnTo>
                  <a:pt x="9733" y="1954"/>
                </a:lnTo>
                <a:lnTo>
                  <a:pt x="9855" y="1981"/>
                </a:lnTo>
                <a:lnTo>
                  <a:pt x="9984" y="1983"/>
                </a:lnTo>
                <a:lnTo>
                  <a:pt x="10058" y="1986"/>
                </a:lnTo>
                <a:lnTo>
                  <a:pt x="10163" y="2003"/>
                </a:lnTo>
                <a:lnTo>
                  <a:pt x="10242" y="1976"/>
                </a:lnTo>
                <a:lnTo>
                  <a:pt x="10294" y="1985"/>
                </a:lnTo>
                <a:lnTo>
                  <a:pt x="10418" y="1983"/>
                </a:lnTo>
                <a:lnTo>
                  <a:pt x="10554" y="2010"/>
                </a:lnTo>
                <a:lnTo>
                  <a:pt x="10617" y="1996"/>
                </a:lnTo>
                <a:lnTo>
                  <a:pt x="10713" y="2013"/>
                </a:lnTo>
                <a:lnTo>
                  <a:pt x="10709" y="2038"/>
                </a:lnTo>
                <a:lnTo>
                  <a:pt x="10813" y="2045"/>
                </a:lnTo>
                <a:lnTo>
                  <a:pt x="10841" y="2023"/>
                </a:lnTo>
                <a:lnTo>
                  <a:pt x="10883" y="2074"/>
                </a:lnTo>
                <a:lnTo>
                  <a:pt x="10972" y="2102"/>
                </a:lnTo>
                <a:lnTo>
                  <a:pt x="11072" y="2049"/>
                </a:lnTo>
                <a:lnTo>
                  <a:pt x="11128" y="2060"/>
                </a:lnTo>
                <a:lnTo>
                  <a:pt x="11255" y="2023"/>
                </a:lnTo>
                <a:lnTo>
                  <a:pt x="11319" y="2018"/>
                </a:lnTo>
                <a:lnTo>
                  <a:pt x="11396" y="1978"/>
                </a:lnTo>
                <a:lnTo>
                  <a:pt x="11426" y="1929"/>
                </a:lnTo>
                <a:lnTo>
                  <a:pt x="11523" y="1895"/>
                </a:lnTo>
                <a:lnTo>
                  <a:pt x="11642" y="1912"/>
                </a:lnTo>
                <a:lnTo>
                  <a:pt x="11700" y="1867"/>
                </a:lnTo>
                <a:lnTo>
                  <a:pt x="11620" y="1818"/>
                </a:lnTo>
                <a:lnTo>
                  <a:pt x="11568" y="1764"/>
                </a:lnTo>
                <a:lnTo>
                  <a:pt x="11534" y="1707"/>
                </a:lnTo>
                <a:lnTo>
                  <a:pt x="11457" y="1656"/>
                </a:lnTo>
                <a:lnTo>
                  <a:pt x="11414" y="1589"/>
                </a:lnTo>
                <a:lnTo>
                  <a:pt x="11573" y="1608"/>
                </a:lnTo>
                <a:lnTo>
                  <a:pt x="11546" y="1655"/>
                </a:lnTo>
                <a:lnTo>
                  <a:pt x="11606" y="1665"/>
                </a:lnTo>
                <a:lnTo>
                  <a:pt x="11789" y="1648"/>
                </a:lnTo>
                <a:lnTo>
                  <a:pt x="11911" y="1631"/>
                </a:lnTo>
                <a:lnTo>
                  <a:pt x="11839" y="1559"/>
                </a:lnTo>
                <a:lnTo>
                  <a:pt x="11824" y="1517"/>
                </a:lnTo>
                <a:lnTo>
                  <a:pt x="11717" y="1473"/>
                </a:lnTo>
                <a:lnTo>
                  <a:pt x="11601" y="1464"/>
                </a:lnTo>
                <a:lnTo>
                  <a:pt x="11546" y="1436"/>
                </a:lnTo>
                <a:lnTo>
                  <a:pt x="11516" y="1453"/>
                </a:lnTo>
                <a:lnTo>
                  <a:pt x="11426" y="1461"/>
                </a:lnTo>
                <a:lnTo>
                  <a:pt x="11377" y="1456"/>
                </a:lnTo>
                <a:lnTo>
                  <a:pt x="11446" y="1429"/>
                </a:lnTo>
                <a:lnTo>
                  <a:pt x="11404" y="1407"/>
                </a:lnTo>
                <a:lnTo>
                  <a:pt x="11401" y="1363"/>
                </a:lnTo>
                <a:lnTo>
                  <a:pt x="11469" y="1343"/>
                </a:lnTo>
                <a:lnTo>
                  <a:pt x="11528" y="1358"/>
                </a:lnTo>
                <a:lnTo>
                  <a:pt x="11608" y="1326"/>
                </a:lnTo>
                <a:lnTo>
                  <a:pt x="11660" y="1348"/>
                </a:lnTo>
                <a:lnTo>
                  <a:pt x="11730" y="1353"/>
                </a:lnTo>
                <a:lnTo>
                  <a:pt x="11777" y="1315"/>
                </a:lnTo>
                <a:lnTo>
                  <a:pt x="11866" y="1281"/>
                </a:lnTo>
                <a:lnTo>
                  <a:pt x="11921" y="1241"/>
                </a:lnTo>
                <a:lnTo>
                  <a:pt x="11868" y="1193"/>
                </a:lnTo>
                <a:lnTo>
                  <a:pt x="11888" y="1150"/>
                </a:lnTo>
                <a:lnTo>
                  <a:pt x="11834" y="1119"/>
                </a:lnTo>
                <a:lnTo>
                  <a:pt x="11771" y="1071"/>
                </a:lnTo>
                <a:lnTo>
                  <a:pt x="11645" y="1067"/>
                </a:lnTo>
                <a:lnTo>
                  <a:pt x="11595" y="1032"/>
                </a:lnTo>
                <a:lnTo>
                  <a:pt x="11622" y="1007"/>
                </a:lnTo>
                <a:lnTo>
                  <a:pt x="11628" y="961"/>
                </a:lnTo>
                <a:lnTo>
                  <a:pt x="11568" y="954"/>
                </a:lnTo>
                <a:lnTo>
                  <a:pt x="11464" y="973"/>
                </a:lnTo>
                <a:lnTo>
                  <a:pt x="11437" y="933"/>
                </a:lnTo>
                <a:lnTo>
                  <a:pt x="11406" y="956"/>
                </a:lnTo>
                <a:lnTo>
                  <a:pt x="11350" y="912"/>
                </a:lnTo>
                <a:lnTo>
                  <a:pt x="11293" y="936"/>
                </a:lnTo>
                <a:lnTo>
                  <a:pt x="11263" y="919"/>
                </a:lnTo>
                <a:lnTo>
                  <a:pt x="11149" y="936"/>
                </a:lnTo>
                <a:lnTo>
                  <a:pt x="11205" y="894"/>
                </a:lnTo>
                <a:lnTo>
                  <a:pt x="11231" y="840"/>
                </a:lnTo>
                <a:lnTo>
                  <a:pt x="11312" y="820"/>
                </a:lnTo>
                <a:lnTo>
                  <a:pt x="11337" y="808"/>
                </a:lnTo>
                <a:lnTo>
                  <a:pt x="11489" y="779"/>
                </a:lnTo>
                <a:lnTo>
                  <a:pt x="11548" y="757"/>
                </a:lnTo>
                <a:lnTo>
                  <a:pt x="11678" y="766"/>
                </a:lnTo>
                <a:lnTo>
                  <a:pt x="11804" y="746"/>
                </a:lnTo>
                <a:lnTo>
                  <a:pt x="11914" y="742"/>
                </a:lnTo>
                <a:lnTo>
                  <a:pt x="12045" y="732"/>
                </a:lnTo>
                <a:lnTo>
                  <a:pt x="12033" y="719"/>
                </a:lnTo>
                <a:lnTo>
                  <a:pt x="11842" y="707"/>
                </a:lnTo>
                <a:lnTo>
                  <a:pt x="11745" y="715"/>
                </a:lnTo>
                <a:lnTo>
                  <a:pt x="11630" y="724"/>
                </a:lnTo>
                <a:lnTo>
                  <a:pt x="11526" y="731"/>
                </a:lnTo>
                <a:lnTo>
                  <a:pt x="11456" y="719"/>
                </a:lnTo>
                <a:lnTo>
                  <a:pt x="11327" y="736"/>
                </a:lnTo>
                <a:lnTo>
                  <a:pt x="11287" y="766"/>
                </a:lnTo>
                <a:lnTo>
                  <a:pt x="11121" y="791"/>
                </a:lnTo>
                <a:lnTo>
                  <a:pt x="11093" y="821"/>
                </a:lnTo>
                <a:lnTo>
                  <a:pt x="10989" y="838"/>
                </a:lnTo>
                <a:lnTo>
                  <a:pt x="10880" y="867"/>
                </a:lnTo>
                <a:lnTo>
                  <a:pt x="10786" y="919"/>
                </a:lnTo>
                <a:lnTo>
                  <a:pt x="10857" y="958"/>
                </a:lnTo>
                <a:lnTo>
                  <a:pt x="10719" y="1013"/>
                </a:lnTo>
                <a:lnTo>
                  <a:pt x="10657" y="1067"/>
                </a:lnTo>
                <a:lnTo>
                  <a:pt x="10545" y="1116"/>
                </a:lnTo>
                <a:lnTo>
                  <a:pt x="10518" y="1096"/>
                </a:lnTo>
                <a:lnTo>
                  <a:pt x="10614" y="1069"/>
                </a:lnTo>
                <a:lnTo>
                  <a:pt x="10651" y="988"/>
                </a:lnTo>
                <a:lnTo>
                  <a:pt x="10636" y="943"/>
                </a:lnTo>
                <a:lnTo>
                  <a:pt x="10530" y="963"/>
                </a:lnTo>
                <a:lnTo>
                  <a:pt x="10450" y="991"/>
                </a:lnTo>
                <a:lnTo>
                  <a:pt x="10343" y="1015"/>
                </a:lnTo>
                <a:lnTo>
                  <a:pt x="10292" y="1023"/>
                </a:lnTo>
                <a:lnTo>
                  <a:pt x="10321" y="1077"/>
                </a:lnTo>
                <a:lnTo>
                  <a:pt x="10224" y="1103"/>
                </a:lnTo>
                <a:lnTo>
                  <a:pt x="10107" y="1077"/>
                </a:lnTo>
                <a:lnTo>
                  <a:pt x="9916" y="1062"/>
                </a:lnTo>
                <a:lnTo>
                  <a:pt x="9790" y="1087"/>
                </a:lnTo>
                <a:lnTo>
                  <a:pt x="9618" y="1087"/>
                </a:lnTo>
                <a:lnTo>
                  <a:pt x="9522" y="1089"/>
                </a:lnTo>
                <a:lnTo>
                  <a:pt x="9290" y="1054"/>
                </a:lnTo>
                <a:lnTo>
                  <a:pt x="9166" y="1059"/>
                </a:lnTo>
                <a:lnTo>
                  <a:pt x="9015" y="1096"/>
                </a:lnTo>
                <a:lnTo>
                  <a:pt x="8921" y="1116"/>
                </a:lnTo>
                <a:lnTo>
                  <a:pt x="8823" y="1069"/>
                </a:lnTo>
                <a:lnTo>
                  <a:pt x="8654" y="1057"/>
                </a:lnTo>
                <a:lnTo>
                  <a:pt x="8578" y="1015"/>
                </a:lnTo>
                <a:lnTo>
                  <a:pt x="8473" y="1025"/>
                </a:lnTo>
                <a:lnTo>
                  <a:pt x="8397" y="1022"/>
                </a:lnTo>
                <a:lnTo>
                  <a:pt x="8364" y="997"/>
                </a:lnTo>
                <a:lnTo>
                  <a:pt x="8200" y="1002"/>
                </a:lnTo>
                <a:lnTo>
                  <a:pt x="8133" y="970"/>
                </a:lnTo>
                <a:lnTo>
                  <a:pt x="7974" y="1000"/>
                </a:lnTo>
                <a:lnTo>
                  <a:pt x="7950" y="968"/>
                </a:lnTo>
                <a:lnTo>
                  <a:pt x="7837" y="954"/>
                </a:lnTo>
                <a:lnTo>
                  <a:pt x="7617" y="1017"/>
                </a:lnTo>
                <a:lnTo>
                  <a:pt x="7514" y="1035"/>
                </a:lnTo>
                <a:lnTo>
                  <a:pt x="7239" y="1098"/>
                </a:lnTo>
                <a:lnTo>
                  <a:pt x="7226" y="1104"/>
                </a:lnTo>
                <a:lnTo>
                  <a:pt x="7130" y="1098"/>
                </a:lnTo>
                <a:lnTo>
                  <a:pt x="7057" y="1086"/>
                </a:lnTo>
                <a:lnTo>
                  <a:pt x="7065" y="1066"/>
                </a:lnTo>
                <a:lnTo>
                  <a:pt x="7189" y="1062"/>
                </a:lnTo>
                <a:lnTo>
                  <a:pt x="7368" y="1000"/>
                </a:lnTo>
                <a:lnTo>
                  <a:pt x="7370" y="988"/>
                </a:lnTo>
                <a:lnTo>
                  <a:pt x="7306" y="990"/>
                </a:lnTo>
                <a:lnTo>
                  <a:pt x="7214" y="983"/>
                </a:lnTo>
                <a:lnTo>
                  <a:pt x="7107" y="961"/>
                </a:lnTo>
                <a:lnTo>
                  <a:pt x="7020" y="917"/>
                </a:lnTo>
                <a:lnTo>
                  <a:pt x="7008" y="882"/>
                </a:lnTo>
                <a:lnTo>
                  <a:pt x="6924" y="890"/>
                </a:lnTo>
                <a:lnTo>
                  <a:pt x="6869" y="885"/>
                </a:lnTo>
                <a:lnTo>
                  <a:pt x="6847" y="869"/>
                </a:lnTo>
                <a:lnTo>
                  <a:pt x="6749" y="896"/>
                </a:lnTo>
                <a:lnTo>
                  <a:pt x="6685" y="902"/>
                </a:lnTo>
                <a:lnTo>
                  <a:pt x="6538" y="949"/>
                </a:lnTo>
                <a:lnTo>
                  <a:pt x="6462" y="978"/>
                </a:lnTo>
                <a:lnTo>
                  <a:pt x="6454" y="976"/>
                </a:lnTo>
                <a:cubicBezTo>
                  <a:pt x="7774" y="389"/>
                  <a:pt x="9229" y="54"/>
                  <a:pt x="10763" y="54"/>
                </a:cubicBezTo>
                <a:close/>
                <a:moveTo>
                  <a:pt x="21158" y="13241"/>
                </a:moveTo>
                <a:lnTo>
                  <a:pt x="21200" y="13072"/>
                </a:lnTo>
                <a:lnTo>
                  <a:pt x="21227" y="12906"/>
                </a:lnTo>
                <a:lnTo>
                  <a:pt x="21250" y="12737"/>
                </a:lnTo>
                <a:lnTo>
                  <a:pt x="21239" y="12744"/>
                </a:lnTo>
                <a:lnTo>
                  <a:pt x="21212" y="12845"/>
                </a:lnTo>
                <a:lnTo>
                  <a:pt x="21202" y="12838"/>
                </a:lnTo>
                <a:lnTo>
                  <a:pt x="21197" y="12790"/>
                </a:lnTo>
                <a:lnTo>
                  <a:pt x="21183" y="12842"/>
                </a:lnTo>
                <a:lnTo>
                  <a:pt x="21158" y="12891"/>
                </a:lnTo>
                <a:lnTo>
                  <a:pt x="21177" y="12743"/>
                </a:lnTo>
                <a:lnTo>
                  <a:pt x="21143" y="12808"/>
                </a:lnTo>
                <a:lnTo>
                  <a:pt x="21115" y="12805"/>
                </a:lnTo>
                <a:lnTo>
                  <a:pt x="21069" y="12855"/>
                </a:lnTo>
                <a:lnTo>
                  <a:pt x="21018" y="13003"/>
                </a:lnTo>
                <a:lnTo>
                  <a:pt x="20959" y="13025"/>
                </a:lnTo>
                <a:lnTo>
                  <a:pt x="20922" y="13061"/>
                </a:lnTo>
                <a:lnTo>
                  <a:pt x="20870" y="13099"/>
                </a:lnTo>
                <a:lnTo>
                  <a:pt x="20802" y="13120"/>
                </a:lnTo>
                <a:lnTo>
                  <a:pt x="20698" y="13320"/>
                </a:lnTo>
                <a:lnTo>
                  <a:pt x="20654" y="13407"/>
                </a:lnTo>
                <a:lnTo>
                  <a:pt x="20668" y="13451"/>
                </a:lnTo>
                <a:lnTo>
                  <a:pt x="20753" y="13424"/>
                </a:lnTo>
                <a:lnTo>
                  <a:pt x="20807" y="13377"/>
                </a:lnTo>
                <a:lnTo>
                  <a:pt x="20847" y="13396"/>
                </a:lnTo>
                <a:lnTo>
                  <a:pt x="20905" y="13333"/>
                </a:lnTo>
                <a:lnTo>
                  <a:pt x="20931" y="13364"/>
                </a:lnTo>
                <a:lnTo>
                  <a:pt x="20949" y="13412"/>
                </a:lnTo>
                <a:lnTo>
                  <a:pt x="20997" y="13374"/>
                </a:lnTo>
                <a:lnTo>
                  <a:pt x="21033" y="13409"/>
                </a:lnTo>
                <a:lnTo>
                  <a:pt x="21051" y="13414"/>
                </a:lnTo>
                <a:lnTo>
                  <a:pt x="21081" y="13387"/>
                </a:lnTo>
                <a:lnTo>
                  <a:pt x="21093" y="13387"/>
                </a:lnTo>
                <a:lnTo>
                  <a:pt x="21138" y="13281"/>
                </a:lnTo>
                <a:lnTo>
                  <a:pt x="21158" y="13241"/>
                </a:lnTo>
                <a:close/>
                <a:moveTo>
                  <a:pt x="11858" y="316"/>
                </a:moveTo>
                <a:lnTo>
                  <a:pt x="11856" y="327"/>
                </a:lnTo>
                <a:lnTo>
                  <a:pt x="11878" y="332"/>
                </a:lnTo>
                <a:lnTo>
                  <a:pt x="11933" y="330"/>
                </a:lnTo>
                <a:lnTo>
                  <a:pt x="11925" y="327"/>
                </a:lnTo>
                <a:lnTo>
                  <a:pt x="11898" y="320"/>
                </a:lnTo>
                <a:lnTo>
                  <a:pt x="11858" y="316"/>
                </a:lnTo>
                <a:close/>
                <a:moveTo>
                  <a:pt x="11630" y="318"/>
                </a:moveTo>
                <a:lnTo>
                  <a:pt x="11616" y="320"/>
                </a:lnTo>
                <a:lnTo>
                  <a:pt x="11568" y="332"/>
                </a:lnTo>
                <a:lnTo>
                  <a:pt x="11578" y="335"/>
                </a:lnTo>
                <a:lnTo>
                  <a:pt x="11590" y="335"/>
                </a:lnTo>
                <a:lnTo>
                  <a:pt x="11650" y="338"/>
                </a:lnTo>
                <a:lnTo>
                  <a:pt x="11670" y="330"/>
                </a:lnTo>
                <a:lnTo>
                  <a:pt x="11677" y="328"/>
                </a:lnTo>
                <a:lnTo>
                  <a:pt x="11630" y="318"/>
                </a:lnTo>
                <a:close/>
                <a:moveTo>
                  <a:pt x="11412" y="328"/>
                </a:moveTo>
                <a:lnTo>
                  <a:pt x="11419" y="333"/>
                </a:lnTo>
                <a:lnTo>
                  <a:pt x="11511" y="338"/>
                </a:lnTo>
                <a:lnTo>
                  <a:pt x="11498" y="332"/>
                </a:lnTo>
                <a:lnTo>
                  <a:pt x="11412" y="328"/>
                </a:lnTo>
                <a:close/>
                <a:moveTo>
                  <a:pt x="11327" y="335"/>
                </a:moveTo>
                <a:lnTo>
                  <a:pt x="11282" y="340"/>
                </a:lnTo>
                <a:lnTo>
                  <a:pt x="11297" y="347"/>
                </a:lnTo>
                <a:lnTo>
                  <a:pt x="11355" y="353"/>
                </a:lnTo>
                <a:lnTo>
                  <a:pt x="11385" y="345"/>
                </a:lnTo>
                <a:lnTo>
                  <a:pt x="11404" y="342"/>
                </a:lnTo>
                <a:lnTo>
                  <a:pt x="11406" y="340"/>
                </a:lnTo>
                <a:lnTo>
                  <a:pt x="11389" y="335"/>
                </a:lnTo>
                <a:lnTo>
                  <a:pt x="11327" y="335"/>
                </a:lnTo>
                <a:close/>
                <a:moveTo>
                  <a:pt x="11247" y="364"/>
                </a:moveTo>
                <a:lnTo>
                  <a:pt x="11180" y="369"/>
                </a:lnTo>
                <a:lnTo>
                  <a:pt x="11149" y="372"/>
                </a:lnTo>
                <a:lnTo>
                  <a:pt x="11121" y="377"/>
                </a:lnTo>
                <a:lnTo>
                  <a:pt x="11077" y="394"/>
                </a:lnTo>
                <a:lnTo>
                  <a:pt x="11081" y="397"/>
                </a:lnTo>
                <a:lnTo>
                  <a:pt x="11151" y="409"/>
                </a:lnTo>
                <a:lnTo>
                  <a:pt x="11208" y="419"/>
                </a:lnTo>
                <a:lnTo>
                  <a:pt x="11233" y="429"/>
                </a:lnTo>
                <a:lnTo>
                  <a:pt x="11277" y="423"/>
                </a:lnTo>
                <a:lnTo>
                  <a:pt x="11272" y="409"/>
                </a:lnTo>
                <a:lnTo>
                  <a:pt x="11298" y="392"/>
                </a:lnTo>
                <a:lnTo>
                  <a:pt x="11290" y="385"/>
                </a:lnTo>
                <a:lnTo>
                  <a:pt x="11258" y="377"/>
                </a:lnTo>
                <a:lnTo>
                  <a:pt x="11270" y="369"/>
                </a:lnTo>
                <a:lnTo>
                  <a:pt x="11260" y="364"/>
                </a:lnTo>
                <a:lnTo>
                  <a:pt x="11247" y="364"/>
                </a:lnTo>
                <a:close/>
                <a:moveTo>
                  <a:pt x="10862" y="766"/>
                </a:moveTo>
                <a:lnTo>
                  <a:pt x="10759" y="791"/>
                </a:lnTo>
                <a:lnTo>
                  <a:pt x="10672" y="826"/>
                </a:lnTo>
                <a:lnTo>
                  <a:pt x="10716" y="848"/>
                </a:lnTo>
                <a:lnTo>
                  <a:pt x="10781" y="853"/>
                </a:lnTo>
                <a:lnTo>
                  <a:pt x="10835" y="842"/>
                </a:lnTo>
                <a:lnTo>
                  <a:pt x="10927" y="818"/>
                </a:lnTo>
                <a:lnTo>
                  <a:pt x="10913" y="784"/>
                </a:lnTo>
                <a:lnTo>
                  <a:pt x="10862" y="766"/>
                </a:lnTo>
                <a:close/>
                <a:moveTo>
                  <a:pt x="8357" y="855"/>
                </a:moveTo>
                <a:lnTo>
                  <a:pt x="8315" y="869"/>
                </a:lnTo>
                <a:lnTo>
                  <a:pt x="8451" y="877"/>
                </a:lnTo>
                <a:lnTo>
                  <a:pt x="8481" y="946"/>
                </a:lnTo>
                <a:lnTo>
                  <a:pt x="8575" y="911"/>
                </a:lnTo>
                <a:lnTo>
                  <a:pt x="8630" y="902"/>
                </a:lnTo>
                <a:lnTo>
                  <a:pt x="8620" y="884"/>
                </a:lnTo>
                <a:lnTo>
                  <a:pt x="8578" y="867"/>
                </a:lnTo>
                <a:lnTo>
                  <a:pt x="8510" y="867"/>
                </a:lnTo>
                <a:lnTo>
                  <a:pt x="8446" y="855"/>
                </a:lnTo>
                <a:lnTo>
                  <a:pt x="8357" y="855"/>
                </a:lnTo>
                <a:close/>
                <a:moveTo>
                  <a:pt x="7853" y="896"/>
                </a:moveTo>
                <a:lnTo>
                  <a:pt x="7730" y="933"/>
                </a:lnTo>
                <a:lnTo>
                  <a:pt x="7693" y="931"/>
                </a:lnTo>
                <a:lnTo>
                  <a:pt x="7572" y="959"/>
                </a:lnTo>
                <a:lnTo>
                  <a:pt x="7517" y="961"/>
                </a:lnTo>
                <a:lnTo>
                  <a:pt x="7308" y="1027"/>
                </a:lnTo>
                <a:lnTo>
                  <a:pt x="7262" y="1055"/>
                </a:lnTo>
                <a:lnTo>
                  <a:pt x="7345" y="1052"/>
                </a:lnTo>
                <a:lnTo>
                  <a:pt x="7480" y="1017"/>
                </a:lnTo>
                <a:lnTo>
                  <a:pt x="7564" y="1010"/>
                </a:lnTo>
                <a:lnTo>
                  <a:pt x="7624" y="1007"/>
                </a:lnTo>
                <a:lnTo>
                  <a:pt x="7731" y="970"/>
                </a:lnTo>
                <a:lnTo>
                  <a:pt x="7807" y="949"/>
                </a:lnTo>
                <a:lnTo>
                  <a:pt x="7932" y="914"/>
                </a:lnTo>
                <a:lnTo>
                  <a:pt x="7927" y="901"/>
                </a:lnTo>
                <a:lnTo>
                  <a:pt x="7853" y="896"/>
                </a:lnTo>
                <a:close/>
                <a:moveTo>
                  <a:pt x="11991" y="1106"/>
                </a:moveTo>
                <a:lnTo>
                  <a:pt x="11930" y="1108"/>
                </a:lnTo>
                <a:lnTo>
                  <a:pt x="11925" y="1138"/>
                </a:lnTo>
                <a:lnTo>
                  <a:pt x="11993" y="1160"/>
                </a:lnTo>
                <a:lnTo>
                  <a:pt x="12089" y="1165"/>
                </a:lnTo>
                <a:lnTo>
                  <a:pt x="12045" y="1133"/>
                </a:lnTo>
                <a:lnTo>
                  <a:pt x="11991" y="1106"/>
                </a:lnTo>
                <a:close/>
                <a:moveTo>
                  <a:pt x="12145" y="1424"/>
                </a:moveTo>
                <a:lnTo>
                  <a:pt x="12073" y="1426"/>
                </a:lnTo>
                <a:lnTo>
                  <a:pt x="12062" y="1434"/>
                </a:lnTo>
                <a:lnTo>
                  <a:pt x="12135" y="1464"/>
                </a:lnTo>
                <a:lnTo>
                  <a:pt x="12187" y="1503"/>
                </a:lnTo>
                <a:lnTo>
                  <a:pt x="12243" y="1507"/>
                </a:lnTo>
                <a:lnTo>
                  <a:pt x="12281" y="1537"/>
                </a:lnTo>
                <a:lnTo>
                  <a:pt x="12306" y="1507"/>
                </a:lnTo>
                <a:lnTo>
                  <a:pt x="12291" y="1495"/>
                </a:lnTo>
                <a:lnTo>
                  <a:pt x="12217" y="1480"/>
                </a:lnTo>
                <a:lnTo>
                  <a:pt x="12197" y="1458"/>
                </a:lnTo>
                <a:lnTo>
                  <a:pt x="12145" y="1424"/>
                </a:lnTo>
                <a:close/>
                <a:moveTo>
                  <a:pt x="12350" y="1602"/>
                </a:moveTo>
                <a:lnTo>
                  <a:pt x="12306" y="1611"/>
                </a:lnTo>
                <a:lnTo>
                  <a:pt x="12249" y="1695"/>
                </a:lnTo>
                <a:lnTo>
                  <a:pt x="12124" y="1670"/>
                </a:lnTo>
                <a:lnTo>
                  <a:pt x="12028" y="1690"/>
                </a:lnTo>
                <a:lnTo>
                  <a:pt x="12119" y="1813"/>
                </a:lnTo>
                <a:lnTo>
                  <a:pt x="12296" y="1884"/>
                </a:lnTo>
                <a:lnTo>
                  <a:pt x="12326" y="1813"/>
                </a:lnTo>
                <a:lnTo>
                  <a:pt x="12356" y="1850"/>
                </a:lnTo>
                <a:lnTo>
                  <a:pt x="12311" y="1904"/>
                </a:lnTo>
                <a:lnTo>
                  <a:pt x="12415" y="2054"/>
                </a:lnTo>
                <a:lnTo>
                  <a:pt x="12507" y="2183"/>
                </a:lnTo>
                <a:lnTo>
                  <a:pt x="12554" y="2257"/>
                </a:lnTo>
                <a:lnTo>
                  <a:pt x="12676" y="2377"/>
                </a:lnTo>
                <a:lnTo>
                  <a:pt x="12795" y="2431"/>
                </a:lnTo>
                <a:lnTo>
                  <a:pt x="12934" y="2550"/>
                </a:lnTo>
                <a:lnTo>
                  <a:pt x="13004" y="2528"/>
                </a:lnTo>
                <a:lnTo>
                  <a:pt x="13028" y="2453"/>
                </a:lnTo>
                <a:lnTo>
                  <a:pt x="13128" y="2469"/>
                </a:lnTo>
                <a:lnTo>
                  <a:pt x="13123" y="2596"/>
                </a:lnTo>
                <a:lnTo>
                  <a:pt x="13230" y="2653"/>
                </a:lnTo>
                <a:lnTo>
                  <a:pt x="13299" y="2735"/>
                </a:lnTo>
                <a:lnTo>
                  <a:pt x="13386" y="2799"/>
                </a:lnTo>
                <a:lnTo>
                  <a:pt x="13473" y="2838"/>
                </a:lnTo>
                <a:lnTo>
                  <a:pt x="13491" y="2904"/>
                </a:lnTo>
                <a:lnTo>
                  <a:pt x="13393" y="2944"/>
                </a:lnTo>
                <a:lnTo>
                  <a:pt x="13372" y="3001"/>
                </a:lnTo>
                <a:lnTo>
                  <a:pt x="13431" y="3085"/>
                </a:lnTo>
                <a:lnTo>
                  <a:pt x="13609" y="3237"/>
                </a:lnTo>
                <a:lnTo>
                  <a:pt x="13587" y="3380"/>
                </a:lnTo>
                <a:lnTo>
                  <a:pt x="13527" y="3442"/>
                </a:lnTo>
                <a:lnTo>
                  <a:pt x="13662" y="3835"/>
                </a:lnTo>
                <a:lnTo>
                  <a:pt x="13761" y="3880"/>
                </a:lnTo>
                <a:lnTo>
                  <a:pt x="13898" y="3826"/>
                </a:lnTo>
                <a:lnTo>
                  <a:pt x="13912" y="3904"/>
                </a:lnTo>
                <a:lnTo>
                  <a:pt x="13973" y="3932"/>
                </a:lnTo>
                <a:lnTo>
                  <a:pt x="13960" y="4026"/>
                </a:lnTo>
                <a:lnTo>
                  <a:pt x="14037" y="4102"/>
                </a:lnTo>
                <a:lnTo>
                  <a:pt x="13987" y="4181"/>
                </a:lnTo>
                <a:lnTo>
                  <a:pt x="14181" y="4223"/>
                </a:lnTo>
                <a:lnTo>
                  <a:pt x="14134" y="4301"/>
                </a:lnTo>
                <a:lnTo>
                  <a:pt x="14012" y="4358"/>
                </a:lnTo>
                <a:lnTo>
                  <a:pt x="13933" y="4329"/>
                </a:lnTo>
                <a:lnTo>
                  <a:pt x="13826" y="4348"/>
                </a:lnTo>
                <a:lnTo>
                  <a:pt x="13749" y="4417"/>
                </a:lnTo>
                <a:lnTo>
                  <a:pt x="13764" y="4486"/>
                </a:lnTo>
                <a:lnTo>
                  <a:pt x="13747" y="4575"/>
                </a:lnTo>
                <a:lnTo>
                  <a:pt x="13883" y="4589"/>
                </a:lnTo>
                <a:lnTo>
                  <a:pt x="13873" y="4774"/>
                </a:lnTo>
                <a:lnTo>
                  <a:pt x="13789" y="4772"/>
                </a:lnTo>
                <a:lnTo>
                  <a:pt x="13761" y="4907"/>
                </a:lnTo>
                <a:lnTo>
                  <a:pt x="13786" y="4981"/>
                </a:lnTo>
                <a:lnTo>
                  <a:pt x="13831" y="5011"/>
                </a:lnTo>
                <a:lnTo>
                  <a:pt x="13714" y="5008"/>
                </a:lnTo>
                <a:lnTo>
                  <a:pt x="13744" y="5053"/>
                </a:lnTo>
                <a:lnTo>
                  <a:pt x="13692" y="5105"/>
                </a:lnTo>
                <a:lnTo>
                  <a:pt x="13659" y="5151"/>
                </a:lnTo>
                <a:lnTo>
                  <a:pt x="13610" y="5105"/>
                </a:lnTo>
                <a:lnTo>
                  <a:pt x="13523" y="4976"/>
                </a:lnTo>
                <a:lnTo>
                  <a:pt x="13473" y="4920"/>
                </a:lnTo>
                <a:lnTo>
                  <a:pt x="13379" y="4893"/>
                </a:lnTo>
                <a:lnTo>
                  <a:pt x="13309" y="4910"/>
                </a:lnTo>
                <a:lnTo>
                  <a:pt x="13213" y="4972"/>
                </a:lnTo>
                <a:lnTo>
                  <a:pt x="13195" y="5075"/>
                </a:lnTo>
                <a:lnTo>
                  <a:pt x="13232" y="5119"/>
                </a:lnTo>
                <a:lnTo>
                  <a:pt x="13141" y="5104"/>
                </a:lnTo>
                <a:lnTo>
                  <a:pt x="13095" y="5173"/>
                </a:lnTo>
                <a:lnTo>
                  <a:pt x="13063" y="5114"/>
                </a:lnTo>
                <a:lnTo>
                  <a:pt x="12991" y="5153"/>
                </a:lnTo>
                <a:lnTo>
                  <a:pt x="13041" y="5254"/>
                </a:lnTo>
                <a:lnTo>
                  <a:pt x="13105" y="5312"/>
                </a:lnTo>
                <a:lnTo>
                  <a:pt x="13177" y="5351"/>
                </a:lnTo>
                <a:lnTo>
                  <a:pt x="13150" y="5413"/>
                </a:lnTo>
                <a:lnTo>
                  <a:pt x="13208" y="5531"/>
                </a:lnTo>
                <a:lnTo>
                  <a:pt x="13157" y="5541"/>
                </a:lnTo>
                <a:lnTo>
                  <a:pt x="13128" y="5639"/>
                </a:lnTo>
                <a:lnTo>
                  <a:pt x="13167" y="5674"/>
                </a:lnTo>
                <a:lnTo>
                  <a:pt x="13136" y="5777"/>
                </a:lnTo>
                <a:lnTo>
                  <a:pt x="13173" y="5893"/>
                </a:lnTo>
                <a:lnTo>
                  <a:pt x="13150" y="5935"/>
                </a:lnTo>
                <a:lnTo>
                  <a:pt x="13224" y="6043"/>
                </a:lnTo>
                <a:lnTo>
                  <a:pt x="13326" y="6068"/>
                </a:lnTo>
                <a:lnTo>
                  <a:pt x="13287" y="6163"/>
                </a:lnTo>
                <a:lnTo>
                  <a:pt x="13212" y="6243"/>
                </a:lnTo>
                <a:lnTo>
                  <a:pt x="13188" y="6327"/>
                </a:lnTo>
                <a:lnTo>
                  <a:pt x="13346" y="6452"/>
                </a:lnTo>
                <a:lnTo>
                  <a:pt x="13495" y="6516"/>
                </a:lnTo>
                <a:lnTo>
                  <a:pt x="13351" y="6519"/>
                </a:lnTo>
                <a:lnTo>
                  <a:pt x="13284" y="6602"/>
                </a:lnTo>
                <a:lnTo>
                  <a:pt x="13275" y="6713"/>
                </a:lnTo>
                <a:lnTo>
                  <a:pt x="13389" y="6789"/>
                </a:lnTo>
                <a:lnTo>
                  <a:pt x="13322" y="6806"/>
                </a:lnTo>
                <a:lnTo>
                  <a:pt x="13210" y="6666"/>
                </a:lnTo>
                <a:lnTo>
                  <a:pt x="13116" y="6612"/>
                </a:lnTo>
                <a:lnTo>
                  <a:pt x="13101" y="6630"/>
                </a:lnTo>
                <a:lnTo>
                  <a:pt x="13203" y="6716"/>
                </a:lnTo>
                <a:lnTo>
                  <a:pt x="13220" y="6870"/>
                </a:lnTo>
                <a:lnTo>
                  <a:pt x="13379" y="6932"/>
                </a:lnTo>
                <a:lnTo>
                  <a:pt x="13473" y="7098"/>
                </a:lnTo>
                <a:lnTo>
                  <a:pt x="13555" y="7166"/>
                </a:lnTo>
                <a:lnTo>
                  <a:pt x="13615" y="7132"/>
                </a:lnTo>
                <a:lnTo>
                  <a:pt x="13679" y="7242"/>
                </a:lnTo>
                <a:lnTo>
                  <a:pt x="13779" y="7294"/>
                </a:lnTo>
                <a:lnTo>
                  <a:pt x="13798" y="7396"/>
                </a:lnTo>
                <a:lnTo>
                  <a:pt x="13848" y="7477"/>
                </a:lnTo>
                <a:lnTo>
                  <a:pt x="13823" y="7563"/>
                </a:lnTo>
                <a:lnTo>
                  <a:pt x="13846" y="7630"/>
                </a:lnTo>
                <a:lnTo>
                  <a:pt x="13768" y="7659"/>
                </a:lnTo>
                <a:lnTo>
                  <a:pt x="13694" y="7375"/>
                </a:lnTo>
                <a:lnTo>
                  <a:pt x="13632" y="7263"/>
                </a:lnTo>
                <a:lnTo>
                  <a:pt x="13503" y="7223"/>
                </a:lnTo>
                <a:lnTo>
                  <a:pt x="13341" y="7024"/>
                </a:lnTo>
                <a:lnTo>
                  <a:pt x="13239" y="6940"/>
                </a:lnTo>
                <a:lnTo>
                  <a:pt x="13172" y="6918"/>
                </a:lnTo>
                <a:lnTo>
                  <a:pt x="13108" y="6775"/>
                </a:lnTo>
                <a:lnTo>
                  <a:pt x="13029" y="6708"/>
                </a:lnTo>
                <a:lnTo>
                  <a:pt x="12892" y="6755"/>
                </a:lnTo>
                <a:lnTo>
                  <a:pt x="12885" y="6806"/>
                </a:lnTo>
                <a:lnTo>
                  <a:pt x="12966" y="6955"/>
                </a:lnTo>
                <a:lnTo>
                  <a:pt x="12987" y="7146"/>
                </a:lnTo>
                <a:lnTo>
                  <a:pt x="13024" y="7191"/>
                </a:lnTo>
                <a:lnTo>
                  <a:pt x="13138" y="7289"/>
                </a:lnTo>
                <a:lnTo>
                  <a:pt x="13177" y="7369"/>
                </a:lnTo>
                <a:lnTo>
                  <a:pt x="13247" y="7343"/>
                </a:lnTo>
                <a:lnTo>
                  <a:pt x="13274" y="7373"/>
                </a:lnTo>
                <a:lnTo>
                  <a:pt x="13386" y="7412"/>
                </a:lnTo>
                <a:lnTo>
                  <a:pt x="13413" y="7514"/>
                </a:lnTo>
                <a:lnTo>
                  <a:pt x="13095" y="7472"/>
                </a:lnTo>
                <a:lnTo>
                  <a:pt x="12989" y="7470"/>
                </a:lnTo>
                <a:lnTo>
                  <a:pt x="12802" y="7514"/>
                </a:lnTo>
                <a:lnTo>
                  <a:pt x="12805" y="7582"/>
                </a:lnTo>
                <a:lnTo>
                  <a:pt x="12919" y="7642"/>
                </a:lnTo>
                <a:lnTo>
                  <a:pt x="12919" y="7782"/>
                </a:lnTo>
                <a:lnTo>
                  <a:pt x="12797" y="7720"/>
                </a:lnTo>
                <a:lnTo>
                  <a:pt x="12746" y="7831"/>
                </a:lnTo>
                <a:lnTo>
                  <a:pt x="12638" y="7886"/>
                </a:lnTo>
                <a:lnTo>
                  <a:pt x="12621" y="7964"/>
                </a:lnTo>
                <a:lnTo>
                  <a:pt x="12536" y="7977"/>
                </a:lnTo>
                <a:lnTo>
                  <a:pt x="12549" y="7851"/>
                </a:lnTo>
                <a:lnTo>
                  <a:pt x="12499" y="7863"/>
                </a:lnTo>
                <a:lnTo>
                  <a:pt x="12345" y="8092"/>
                </a:lnTo>
                <a:lnTo>
                  <a:pt x="12238" y="8220"/>
                </a:lnTo>
                <a:lnTo>
                  <a:pt x="12261" y="8336"/>
                </a:lnTo>
                <a:lnTo>
                  <a:pt x="12167" y="8406"/>
                </a:lnTo>
                <a:lnTo>
                  <a:pt x="12094" y="8361"/>
                </a:lnTo>
                <a:lnTo>
                  <a:pt x="12062" y="8263"/>
                </a:lnTo>
                <a:lnTo>
                  <a:pt x="12140" y="8218"/>
                </a:lnTo>
                <a:lnTo>
                  <a:pt x="12070" y="8130"/>
                </a:lnTo>
                <a:lnTo>
                  <a:pt x="11869" y="8122"/>
                </a:lnTo>
                <a:lnTo>
                  <a:pt x="11950" y="8220"/>
                </a:lnTo>
                <a:lnTo>
                  <a:pt x="11946" y="8334"/>
                </a:lnTo>
                <a:lnTo>
                  <a:pt x="12035" y="8427"/>
                </a:lnTo>
                <a:lnTo>
                  <a:pt x="12028" y="8560"/>
                </a:lnTo>
                <a:lnTo>
                  <a:pt x="11943" y="8512"/>
                </a:lnTo>
                <a:lnTo>
                  <a:pt x="11874" y="8517"/>
                </a:lnTo>
                <a:lnTo>
                  <a:pt x="11742" y="8730"/>
                </a:lnTo>
                <a:lnTo>
                  <a:pt x="11822" y="8852"/>
                </a:lnTo>
                <a:lnTo>
                  <a:pt x="11765" y="8910"/>
                </a:lnTo>
                <a:lnTo>
                  <a:pt x="11556" y="8827"/>
                </a:lnTo>
                <a:lnTo>
                  <a:pt x="11514" y="8901"/>
                </a:lnTo>
                <a:lnTo>
                  <a:pt x="11576" y="8975"/>
                </a:lnTo>
                <a:lnTo>
                  <a:pt x="11581" y="9066"/>
                </a:lnTo>
                <a:lnTo>
                  <a:pt x="11511" y="9027"/>
                </a:lnTo>
                <a:lnTo>
                  <a:pt x="11399" y="8984"/>
                </a:lnTo>
                <a:lnTo>
                  <a:pt x="11355" y="8713"/>
                </a:lnTo>
                <a:lnTo>
                  <a:pt x="11218" y="8590"/>
                </a:lnTo>
                <a:lnTo>
                  <a:pt x="11268" y="8561"/>
                </a:lnTo>
                <a:lnTo>
                  <a:pt x="11620" y="8657"/>
                </a:lnTo>
                <a:lnTo>
                  <a:pt x="11732" y="8586"/>
                </a:lnTo>
                <a:lnTo>
                  <a:pt x="11791" y="8475"/>
                </a:lnTo>
                <a:lnTo>
                  <a:pt x="11759" y="8358"/>
                </a:lnTo>
                <a:lnTo>
                  <a:pt x="11685" y="8283"/>
                </a:lnTo>
                <a:lnTo>
                  <a:pt x="11392" y="8122"/>
                </a:lnTo>
                <a:lnTo>
                  <a:pt x="11206" y="8100"/>
                </a:lnTo>
                <a:lnTo>
                  <a:pt x="11089" y="7999"/>
                </a:lnTo>
                <a:lnTo>
                  <a:pt x="11027" y="8066"/>
                </a:lnTo>
                <a:lnTo>
                  <a:pt x="10950" y="7957"/>
                </a:lnTo>
                <a:lnTo>
                  <a:pt x="11027" y="7903"/>
                </a:lnTo>
                <a:lnTo>
                  <a:pt x="10830" y="7778"/>
                </a:lnTo>
                <a:lnTo>
                  <a:pt x="10721" y="7816"/>
                </a:lnTo>
                <a:lnTo>
                  <a:pt x="10609" y="7805"/>
                </a:lnTo>
                <a:lnTo>
                  <a:pt x="10507" y="7950"/>
                </a:lnTo>
                <a:lnTo>
                  <a:pt x="10403" y="7933"/>
                </a:lnTo>
                <a:lnTo>
                  <a:pt x="10256" y="7999"/>
                </a:lnTo>
                <a:lnTo>
                  <a:pt x="10040" y="8201"/>
                </a:lnTo>
                <a:lnTo>
                  <a:pt x="9899" y="8319"/>
                </a:lnTo>
                <a:lnTo>
                  <a:pt x="9651" y="8632"/>
                </a:lnTo>
                <a:lnTo>
                  <a:pt x="9449" y="8851"/>
                </a:lnTo>
                <a:lnTo>
                  <a:pt x="9241" y="8996"/>
                </a:lnTo>
                <a:lnTo>
                  <a:pt x="8983" y="9083"/>
                </a:lnTo>
                <a:lnTo>
                  <a:pt x="8870" y="9172"/>
                </a:lnTo>
                <a:lnTo>
                  <a:pt x="8756" y="9591"/>
                </a:lnTo>
                <a:lnTo>
                  <a:pt x="8726" y="9793"/>
                </a:lnTo>
                <a:lnTo>
                  <a:pt x="8824" y="9923"/>
                </a:lnTo>
                <a:lnTo>
                  <a:pt x="8960" y="9916"/>
                </a:lnTo>
                <a:lnTo>
                  <a:pt x="9198" y="9755"/>
                </a:lnTo>
                <a:lnTo>
                  <a:pt x="9233" y="9881"/>
                </a:lnTo>
                <a:lnTo>
                  <a:pt x="9244" y="10157"/>
                </a:lnTo>
                <a:lnTo>
                  <a:pt x="9281" y="10383"/>
                </a:lnTo>
                <a:lnTo>
                  <a:pt x="9278" y="10564"/>
                </a:lnTo>
                <a:lnTo>
                  <a:pt x="9400" y="10579"/>
                </a:lnTo>
                <a:lnTo>
                  <a:pt x="9484" y="10443"/>
                </a:lnTo>
                <a:lnTo>
                  <a:pt x="9606" y="10482"/>
                </a:lnTo>
                <a:lnTo>
                  <a:pt x="9690" y="10317"/>
                </a:lnTo>
                <a:lnTo>
                  <a:pt x="9775" y="10012"/>
                </a:lnTo>
                <a:lnTo>
                  <a:pt x="9881" y="9982"/>
                </a:lnTo>
                <a:lnTo>
                  <a:pt x="9994" y="9783"/>
                </a:lnTo>
                <a:lnTo>
                  <a:pt x="9921" y="9669"/>
                </a:lnTo>
                <a:lnTo>
                  <a:pt x="9876" y="9531"/>
                </a:lnTo>
                <a:lnTo>
                  <a:pt x="9978" y="9278"/>
                </a:lnTo>
                <a:lnTo>
                  <a:pt x="10160" y="9139"/>
                </a:lnTo>
                <a:lnTo>
                  <a:pt x="10304" y="9002"/>
                </a:lnTo>
                <a:lnTo>
                  <a:pt x="10302" y="8888"/>
                </a:lnTo>
                <a:lnTo>
                  <a:pt x="10388" y="8765"/>
                </a:lnTo>
                <a:lnTo>
                  <a:pt x="10523" y="8721"/>
                </a:lnTo>
                <a:lnTo>
                  <a:pt x="10627" y="8812"/>
                </a:lnTo>
                <a:lnTo>
                  <a:pt x="10632" y="8889"/>
                </a:lnTo>
                <a:lnTo>
                  <a:pt x="10579" y="8926"/>
                </a:lnTo>
                <a:lnTo>
                  <a:pt x="10383" y="9118"/>
                </a:lnTo>
                <a:lnTo>
                  <a:pt x="10297" y="9229"/>
                </a:lnTo>
                <a:lnTo>
                  <a:pt x="10247" y="9336"/>
                </a:lnTo>
                <a:lnTo>
                  <a:pt x="10276" y="9506"/>
                </a:lnTo>
                <a:lnTo>
                  <a:pt x="10240" y="9687"/>
                </a:lnTo>
                <a:lnTo>
                  <a:pt x="10324" y="9756"/>
                </a:lnTo>
                <a:lnTo>
                  <a:pt x="10371" y="9861"/>
                </a:lnTo>
                <a:lnTo>
                  <a:pt x="10525" y="9829"/>
                </a:lnTo>
                <a:lnTo>
                  <a:pt x="10691" y="9765"/>
                </a:lnTo>
                <a:lnTo>
                  <a:pt x="10858" y="9748"/>
                </a:lnTo>
                <a:lnTo>
                  <a:pt x="10957" y="9835"/>
                </a:lnTo>
                <a:lnTo>
                  <a:pt x="10851" y="9942"/>
                </a:lnTo>
                <a:lnTo>
                  <a:pt x="10754" y="9948"/>
                </a:lnTo>
                <a:lnTo>
                  <a:pt x="10651" y="9916"/>
                </a:lnTo>
                <a:lnTo>
                  <a:pt x="10532" y="9940"/>
                </a:lnTo>
                <a:lnTo>
                  <a:pt x="10408" y="9987"/>
                </a:lnTo>
                <a:lnTo>
                  <a:pt x="10411" y="10095"/>
                </a:lnTo>
                <a:lnTo>
                  <a:pt x="10470" y="10164"/>
                </a:lnTo>
                <a:lnTo>
                  <a:pt x="10507" y="10142"/>
                </a:lnTo>
                <a:lnTo>
                  <a:pt x="10492" y="10251"/>
                </a:lnTo>
                <a:lnTo>
                  <a:pt x="10465" y="10396"/>
                </a:lnTo>
                <a:lnTo>
                  <a:pt x="10384" y="10394"/>
                </a:lnTo>
                <a:lnTo>
                  <a:pt x="10312" y="10250"/>
                </a:lnTo>
                <a:lnTo>
                  <a:pt x="10214" y="10307"/>
                </a:lnTo>
                <a:lnTo>
                  <a:pt x="10153" y="10421"/>
                </a:lnTo>
                <a:lnTo>
                  <a:pt x="10138" y="10561"/>
                </a:lnTo>
                <a:lnTo>
                  <a:pt x="10147" y="10721"/>
                </a:lnTo>
                <a:lnTo>
                  <a:pt x="9994" y="10768"/>
                </a:lnTo>
                <a:lnTo>
                  <a:pt x="9963" y="10847"/>
                </a:lnTo>
                <a:lnTo>
                  <a:pt x="9859" y="10834"/>
                </a:lnTo>
                <a:lnTo>
                  <a:pt x="9855" y="10787"/>
                </a:lnTo>
                <a:lnTo>
                  <a:pt x="9753" y="10741"/>
                </a:lnTo>
                <a:lnTo>
                  <a:pt x="9609" y="10785"/>
                </a:lnTo>
                <a:lnTo>
                  <a:pt x="9429" y="10842"/>
                </a:lnTo>
                <a:lnTo>
                  <a:pt x="9345" y="10884"/>
                </a:lnTo>
                <a:lnTo>
                  <a:pt x="9306" y="10815"/>
                </a:lnTo>
                <a:lnTo>
                  <a:pt x="9201" y="10718"/>
                </a:lnTo>
                <a:lnTo>
                  <a:pt x="9131" y="10755"/>
                </a:lnTo>
                <a:lnTo>
                  <a:pt x="9015" y="10765"/>
                </a:lnTo>
                <a:lnTo>
                  <a:pt x="9032" y="10701"/>
                </a:lnTo>
                <a:lnTo>
                  <a:pt x="8936" y="10632"/>
                </a:lnTo>
                <a:lnTo>
                  <a:pt x="8952" y="10561"/>
                </a:lnTo>
                <a:lnTo>
                  <a:pt x="8947" y="10465"/>
                </a:lnTo>
                <a:lnTo>
                  <a:pt x="9050" y="10352"/>
                </a:lnTo>
                <a:lnTo>
                  <a:pt x="9075" y="10379"/>
                </a:lnTo>
                <a:lnTo>
                  <a:pt x="9117" y="10317"/>
                </a:lnTo>
                <a:lnTo>
                  <a:pt x="9070" y="10276"/>
                </a:lnTo>
                <a:lnTo>
                  <a:pt x="9070" y="10223"/>
                </a:lnTo>
                <a:lnTo>
                  <a:pt x="9114" y="10170"/>
                </a:lnTo>
                <a:lnTo>
                  <a:pt x="9141" y="10076"/>
                </a:lnTo>
                <a:lnTo>
                  <a:pt x="9050" y="10108"/>
                </a:lnTo>
                <a:lnTo>
                  <a:pt x="9003" y="10150"/>
                </a:lnTo>
                <a:lnTo>
                  <a:pt x="8915" y="10138"/>
                </a:lnTo>
                <a:lnTo>
                  <a:pt x="8873" y="10186"/>
                </a:lnTo>
                <a:lnTo>
                  <a:pt x="8843" y="10229"/>
                </a:lnTo>
                <a:lnTo>
                  <a:pt x="8794" y="10416"/>
                </a:lnTo>
                <a:lnTo>
                  <a:pt x="8808" y="10527"/>
                </a:lnTo>
                <a:lnTo>
                  <a:pt x="8786" y="10632"/>
                </a:lnTo>
                <a:lnTo>
                  <a:pt x="8791" y="10706"/>
                </a:lnTo>
                <a:lnTo>
                  <a:pt x="8697" y="10776"/>
                </a:lnTo>
                <a:lnTo>
                  <a:pt x="8687" y="10731"/>
                </a:lnTo>
                <a:lnTo>
                  <a:pt x="8598" y="10714"/>
                </a:lnTo>
                <a:lnTo>
                  <a:pt x="8567" y="10746"/>
                </a:lnTo>
                <a:lnTo>
                  <a:pt x="8481" y="10714"/>
                </a:lnTo>
                <a:lnTo>
                  <a:pt x="8315" y="10743"/>
                </a:lnTo>
                <a:lnTo>
                  <a:pt x="8140" y="10973"/>
                </a:lnTo>
                <a:lnTo>
                  <a:pt x="8069" y="11002"/>
                </a:lnTo>
                <a:lnTo>
                  <a:pt x="7971" y="11005"/>
                </a:lnTo>
                <a:lnTo>
                  <a:pt x="7865" y="11005"/>
                </a:lnTo>
                <a:lnTo>
                  <a:pt x="7783" y="11137"/>
                </a:lnTo>
                <a:lnTo>
                  <a:pt x="7482" y="11169"/>
                </a:lnTo>
                <a:lnTo>
                  <a:pt x="7410" y="11049"/>
                </a:lnTo>
                <a:lnTo>
                  <a:pt x="7366" y="11260"/>
                </a:lnTo>
                <a:lnTo>
                  <a:pt x="7204" y="11132"/>
                </a:lnTo>
                <a:lnTo>
                  <a:pt x="7052" y="11101"/>
                </a:lnTo>
                <a:lnTo>
                  <a:pt x="7008" y="11229"/>
                </a:lnTo>
                <a:lnTo>
                  <a:pt x="7147" y="11376"/>
                </a:lnTo>
                <a:lnTo>
                  <a:pt x="7194" y="11500"/>
                </a:lnTo>
                <a:lnTo>
                  <a:pt x="7242" y="11733"/>
                </a:lnTo>
                <a:lnTo>
                  <a:pt x="7095" y="12066"/>
                </a:lnTo>
                <a:lnTo>
                  <a:pt x="6996" y="12140"/>
                </a:lnTo>
                <a:lnTo>
                  <a:pt x="6809" y="12046"/>
                </a:lnTo>
                <a:lnTo>
                  <a:pt x="6708" y="12007"/>
                </a:lnTo>
                <a:lnTo>
                  <a:pt x="6598" y="11914"/>
                </a:lnTo>
                <a:lnTo>
                  <a:pt x="6444" y="11834"/>
                </a:lnTo>
                <a:lnTo>
                  <a:pt x="6320" y="11727"/>
                </a:lnTo>
                <a:lnTo>
                  <a:pt x="6111" y="11753"/>
                </a:lnTo>
                <a:lnTo>
                  <a:pt x="6124" y="11850"/>
                </a:lnTo>
                <a:lnTo>
                  <a:pt x="6066" y="11963"/>
                </a:lnTo>
                <a:lnTo>
                  <a:pt x="6046" y="12022"/>
                </a:lnTo>
                <a:lnTo>
                  <a:pt x="6042" y="12094"/>
                </a:lnTo>
                <a:lnTo>
                  <a:pt x="6015" y="12163"/>
                </a:lnTo>
                <a:lnTo>
                  <a:pt x="5948" y="12248"/>
                </a:lnTo>
                <a:lnTo>
                  <a:pt x="5912" y="12308"/>
                </a:lnTo>
                <a:lnTo>
                  <a:pt x="5840" y="12339"/>
                </a:lnTo>
                <a:lnTo>
                  <a:pt x="5784" y="12438"/>
                </a:lnTo>
                <a:lnTo>
                  <a:pt x="5786" y="12517"/>
                </a:lnTo>
                <a:lnTo>
                  <a:pt x="5833" y="12562"/>
                </a:lnTo>
                <a:lnTo>
                  <a:pt x="5804" y="12668"/>
                </a:lnTo>
                <a:lnTo>
                  <a:pt x="5734" y="12785"/>
                </a:lnTo>
                <a:lnTo>
                  <a:pt x="5803" y="12803"/>
                </a:lnTo>
                <a:lnTo>
                  <a:pt x="5860" y="12864"/>
                </a:lnTo>
                <a:lnTo>
                  <a:pt x="5925" y="12849"/>
                </a:lnTo>
                <a:lnTo>
                  <a:pt x="6030" y="12939"/>
                </a:lnTo>
                <a:lnTo>
                  <a:pt x="6030" y="13052"/>
                </a:lnTo>
                <a:lnTo>
                  <a:pt x="6057" y="13131"/>
                </a:lnTo>
                <a:lnTo>
                  <a:pt x="6116" y="13178"/>
                </a:lnTo>
                <a:lnTo>
                  <a:pt x="6186" y="13141"/>
                </a:lnTo>
                <a:lnTo>
                  <a:pt x="6287" y="13125"/>
                </a:lnTo>
                <a:lnTo>
                  <a:pt x="6409" y="13189"/>
                </a:lnTo>
                <a:lnTo>
                  <a:pt x="6574" y="13263"/>
                </a:lnTo>
                <a:lnTo>
                  <a:pt x="6708" y="13177"/>
                </a:lnTo>
                <a:lnTo>
                  <a:pt x="6817" y="13187"/>
                </a:lnTo>
                <a:lnTo>
                  <a:pt x="6881" y="13089"/>
                </a:lnTo>
                <a:lnTo>
                  <a:pt x="6980" y="13046"/>
                </a:lnTo>
                <a:lnTo>
                  <a:pt x="6959" y="12928"/>
                </a:lnTo>
                <a:lnTo>
                  <a:pt x="7053" y="12810"/>
                </a:lnTo>
                <a:lnTo>
                  <a:pt x="7160" y="12748"/>
                </a:lnTo>
                <a:lnTo>
                  <a:pt x="7191" y="12695"/>
                </a:lnTo>
                <a:lnTo>
                  <a:pt x="7365" y="12722"/>
                </a:lnTo>
                <a:lnTo>
                  <a:pt x="7519" y="12653"/>
                </a:lnTo>
                <a:lnTo>
                  <a:pt x="7542" y="12549"/>
                </a:lnTo>
                <a:lnTo>
                  <a:pt x="7587" y="12450"/>
                </a:lnTo>
                <a:lnTo>
                  <a:pt x="7786" y="12458"/>
                </a:lnTo>
                <a:lnTo>
                  <a:pt x="8024" y="12586"/>
                </a:lnTo>
                <a:lnTo>
                  <a:pt x="8163" y="12520"/>
                </a:lnTo>
                <a:lnTo>
                  <a:pt x="8220" y="12522"/>
                </a:lnTo>
                <a:lnTo>
                  <a:pt x="8314" y="12461"/>
                </a:lnTo>
                <a:lnTo>
                  <a:pt x="8377" y="12453"/>
                </a:lnTo>
                <a:lnTo>
                  <a:pt x="8468" y="12539"/>
                </a:lnTo>
                <a:lnTo>
                  <a:pt x="8528" y="12576"/>
                </a:lnTo>
                <a:lnTo>
                  <a:pt x="8531" y="12763"/>
                </a:lnTo>
                <a:lnTo>
                  <a:pt x="8602" y="12887"/>
                </a:lnTo>
                <a:lnTo>
                  <a:pt x="8702" y="13032"/>
                </a:lnTo>
                <a:lnTo>
                  <a:pt x="8794" y="13135"/>
                </a:lnTo>
                <a:lnTo>
                  <a:pt x="8893" y="13167"/>
                </a:lnTo>
                <a:lnTo>
                  <a:pt x="8941" y="13251"/>
                </a:lnTo>
                <a:lnTo>
                  <a:pt x="9027" y="13300"/>
                </a:lnTo>
                <a:lnTo>
                  <a:pt x="9057" y="13384"/>
                </a:lnTo>
                <a:lnTo>
                  <a:pt x="9112" y="13416"/>
                </a:lnTo>
                <a:lnTo>
                  <a:pt x="9142" y="13513"/>
                </a:lnTo>
                <a:lnTo>
                  <a:pt x="9184" y="13626"/>
                </a:lnTo>
                <a:lnTo>
                  <a:pt x="9149" y="13660"/>
                </a:lnTo>
                <a:lnTo>
                  <a:pt x="9107" y="13749"/>
                </a:lnTo>
                <a:lnTo>
                  <a:pt x="9101" y="13805"/>
                </a:lnTo>
                <a:lnTo>
                  <a:pt x="9162" y="13800"/>
                </a:lnTo>
                <a:lnTo>
                  <a:pt x="9258" y="13660"/>
                </a:lnTo>
                <a:lnTo>
                  <a:pt x="9318" y="13658"/>
                </a:lnTo>
                <a:lnTo>
                  <a:pt x="9347" y="13567"/>
                </a:lnTo>
                <a:lnTo>
                  <a:pt x="9251" y="13485"/>
                </a:lnTo>
                <a:lnTo>
                  <a:pt x="9325" y="13379"/>
                </a:lnTo>
                <a:lnTo>
                  <a:pt x="9444" y="13424"/>
                </a:lnTo>
                <a:lnTo>
                  <a:pt x="9512" y="13519"/>
                </a:lnTo>
                <a:lnTo>
                  <a:pt x="9546" y="13458"/>
                </a:lnTo>
                <a:lnTo>
                  <a:pt x="9534" y="13423"/>
                </a:lnTo>
                <a:lnTo>
                  <a:pt x="9424" y="13313"/>
                </a:lnTo>
                <a:lnTo>
                  <a:pt x="9328" y="13244"/>
                </a:lnTo>
                <a:lnTo>
                  <a:pt x="9213" y="13160"/>
                </a:lnTo>
                <a:lnTo>
                  <a:pt x="9256" y="13130"/>
                </a:lnTo>
                <a:lnTo>
                  <a:pt x="9228" y="13084"/>
                </a:lnTo>
                <a:lnTo>
                  <a:pt x="9121" y="13067"/>
                </a:lnTo>
                <a:lnTo>
                  <a:pt x="8993" y="12896"/>
                </a:lnTo>
                <a:lnTo>
                  <a:pt x="8950" y="12732"/>
                </a:lnTo>
                <a:lnTo>
                  <a:pt x="8843" y="12616"/>
                </a:lnTo>
                <a:lnTo>
                  <a:pt x="8818" y="12515"/>
                </a:lnTo>
                <a:lnTo>
                  <a:pt x="8843" y="12466"/>
                </a:lnTo>
                <a:lnTo>
                  <a:pt x="8853" y="12376"/>
                </a:lnTo>
                <a:lnTo>
                  <a:pt x="8967" y="12333"/>
                </a:lnTo>
                <a:lnTo>
                  <a:pt x="9064" y="12379"/>
                </a:lnTo>
                <a:lnTo>
                  <a:pt x="9032" y="12391"/>
                </a:lnTo>
                <a:lnTo>
                  <a:pt x="9027" y="12392"/>
                </a:lnTo>
                <a:lnTo>
                  <a:pt x="9013" y="12455"/>
                </a:lnTo>
                <a:lnTo>
                  <a:pt x="9042" y="12524"/>
                </a:lnTo>
                <a:lnTo>
                  <a:pt x="9094" y="12451"/>
                </a:lnTo>
                <a:lnTo>
                  <a:pt x="9172" y="12495"/>
                </a:lnTo>
                <a:lnTo>
                  <a:pt x="9166" y="12557"/>
                </a:lnTo>
                <a:lnTo>
                  <a:pt x="9214" y="12645"/>
                </a:lnTo>
                <a:lnTo>
                  <a:pt x="9186" y="12653"/>
                </a:lnTo>
                <a:lnTo>
                  <a:pt x="9278" y="12806"/>
                </a:lnTo>
                <a:lnTo>
                  <a:pt x="9393" y="12879"/>
                </a:lnTo>
                <a:lnTo>
                  <a:pt x="9464" y="12955"/>
                </a:lnTo>
                <a:lnTo>
                  <a:pt x="9584" y="13039"/>
                </a:lnTo>
                <a:lnTo>
                  <a:pt x="9640" y="13083"/>
                </a:lnTo>
                <a:lnTo>
                  <a:pt x="9671" y="13147"/>
                </a:lnTo>
                <a:lnTo>
                  <a:pt x="9700" y="13163"/>
                </a:lnTo>
                <a:lnTo>
                  <a:pt x="9720" y="13195"/>
                </a:lnTo>
                <a:lnTo>
                  <a:pt x="9696" y="13249"/>
                </a:lnTo>
                <a:lnTo>
                  <a:pt x="9673" y="13370"/>
                </a:lnTo>
                <a:lnTo>
                  <a:pt x="9678" y="13458"/>
                </a:lnTo>
                <a:lnTo>
                  <a:pt x="9752" y="13527"/>
                </a:lnTo>
                <a:lnTo>
                  <a:pt x="9752" y="13567"/>
                </a:lnTo>
                <a:lnTo>
                  <a:pt x="9775" y="13582"/>
                </a:lnTo>
                <a:lnTo>
                  <a:pt x="9780" y="13635"/>
                </a:lnTo>
                <a:lnTo>
                  <a:pt x="9847" y="13744"/>
                </a:lnTo>
                <a:lnTo>
                  <a:pt x="9897" y="13832"/>
                </a:lnTo>
                <a:lnTo>
                  <a:pt x="9916" y="13951"/>
                </a:lnTo>
                <a:lnTo>
                  <a:pt x="9963" y="14099"/>
                </a:lnTo>
                <a:lnTo>
                  <a:pt x="10081" y="14183"/>
                </a:lnTo>
                <a:lnTo>
                  <a:pt x="10180" y="14188"/>
                </a:lnTo>
                <a:lnTo>
                  <a:pt x="10132" y="14029"/>
                </a:lnTo>
                <a:lnTo>
                  <a:pt x="10225" y="14015"/>
                </a:lnTo>
                <a:lnTo>
                  <a:pt x="10185" y="13921"/>
                </a:lnTo>
                <a:lnTo>
                  <a:pt x="10321" y="13975"/>
                </a:lnTo>
                <a:lnTo>
                  <a:pt x="10323" y="13874"/>
                </a:lnTo>
                <a:lnTo>
                  <a:pt x="10251" y="13818"/>
                </a:lnTo>
                <a:lnTo>
                  <a:pt x="10174" y="13732"/>
                </a:lnTo>
                <a:lnTo>
                  <a:pt x="10230" y="13695"/>
                </a:lnTo>
                <a:lnTo>
                  <a:pt x="10162" y="13606"/>
                </a:lnTo>
                <a:lnTo>
                  <a:pt x="10135" y="13497"/>
                </a:lnTo>
                <a:lnTo>
                  <a:pt x="10163" y="13458"/>
                </a:lnTo>
                <a:lnTo>
                  <a:pt x="10235" y="13556"/>
                </a:lnTo>
                <a:lnTo>
                  <a:pt x="10314" y="13561"/>
                </a:lnTo>
                <a:lnTo>
                  <a:pt x="10388" y="13534"/>
                </a:lnTo>
                <a:lnTo>
                  <a:pt x="10292" y="13428"/>
                </a:lnTo>
                <a:lnTo>
                  <a:pt x="10466" y="13387"/>
                </a:lnTo>
                <a:lnTo>
                  <a:pt x="10538" y="13406"/>
                </a:lnTo>
                <a:lnTo>
                  <a:pt x="10626" y="13412"/>
                </a:lnTo>
                <a:lnTo>
                  <a:pt x="10622" y="13450"/>
                </a:lnTo>
                <a:lnTo>
                  <a:pt x="10667" y="13535"/>
                </a:lnTo>
                <a:lnTo>
                  <a:pt x="10786" y="13438"/>
                </a:lnTo>
                <a:lnTo>
                  <a:pt x="10846" y="13380"/>
                </a:lnTo>
                <a:lnTo>
                  <a:pt x="11014" y="13369"/>
                </a:lnTo>
                <a:lnTo>
                  <a:pt x="11037" y="13323"/>
                </a:lnTo>
                <a:lnTo>
                  <a:pt x="10915" y="13268"/>
                </a:lnTo>
                <a:lnTo>
                  <a:pt x="10897" y="13197"/>
                </a:lnTo>
                <a:lnTo>
                  <a:pt x="10851" y="13093"/>
                </a:lnTo>
                <a:lnTo>
                  <a:pt x="10900" y="12961"/>
                </a:lnTo>
                <a:lnTo>
                  <a:pt x="10969" y="12884"/>
                </a:lnTo>
                <a:lnTo>
                  <a:pt x="11002" y="12662"/>
                </a:lnTo>
                <a:lnTo>
                  <a:pt x="11042" y="12677"/>
                </a:lnTo>
                <a:lnTo>
                  <a:pt x="11106" y="12635"/>
                </a:lnTo>
                <a:lnTo>
                  <a:pt x="11101" y="12588"/>
                </a:lnTo>
                <a:lnTo>
                  <a:pt x="11196" y="12446"/>
                </a:lnTo>
                <a:lnTo>
                  <a:pt x="11240" y="12342"/>
                </a:lnTo>
                <a:lnTo>
                  <a:pt x="11357" y="12313"/>
                </a:lnTo>
                <a:lnTo>
                  <a:pt x="11370" y="12381"/>
                </a:lnTo>
                <a:lnTo>
                  <a:pt x="11575" y="12411"/>
                </a:lnTo>
                <a:lnTo>
                  <a:pt x="11615" y="12451"/>
                </a:lnTo>
                <a:lnTo>
                  <a:pt x="11496" y="12522"/>
                </a:lnTo>
                <a:lnTo>
                  <a:pt x="11474" y="12561"/>
                </a:lnTo>
                <a:lnTo>
                  <a:pt x="11622" y="12601"/>
                </a:lnTo>
                <a:lnTo>
                  <a:pt x="11600" y="12690"/>
                </a:lnTo>
                <a:lnTo>
                  <a:pt x="11677" y="12721"/>
                </a:lnTo>
                <a:lnTo>
                  <a:pt x="11846" y="12594"/>
                </a:lnTo>
                <a:lnTo>
                  <a:pt x="11985" y="12546"/>
                </a:lnTo>
                <a:lnTo>
                  <a:pt x="12003" y="12477"/>
                </a:lnTo>
                <a:lnTo>
                  <a:pt x="11873" y="12505"/>
                </a:lnTo>
                <a:lnTo>
                  <a:pt x="11804" y="12468"/>
                </a:lnTo>
                <a:lnTo>
                  <a:pt x="11786" y="12354"/>
                </a:lnTo>
                <a:lnTo>
                  <a:pt x="11888" y="12273"/>
                </a:lnTo>
                <a:lnTo>
                  <a:pt x="12005" y="12246"/>
                </a:lnTo>
                <a:lnTo>
                  <a:pt x="12080" y="12175"/>
                </a:lnTo>
                <a:lnTo>
                  <a:pt x="12179" y="12145"/>
                </a:lnTo>
                <a:lnTo>
                  <a:pt x="12286" y="12096"/>
                </a:lnTo>
                <a:lnTo>
                  <a:pt x="12296" y="12135"/>
                </a:lnTo>
                <a:lnTo>
                  <a:pt x="12122" y="12241"/>
                </a:lnTo>
                <a:lnTo>
                  <a:pt x="12202" y="12301"/>
                </a:lnTo>
                <a:lnTo>
                  <a:pt x="12117" y="12472"/>
                </a:lnTo>
                <a:lnTo>
                  <a:pt x="12027" y="12515"/>
                </a:lnTo>
                <a:lnTo>
                  <a:pt x="12154" y="12606"/>
                </a:lnTo>
                <a:lnTo>
                  <a:pt x="12311" y="12650"/>
                </a:lnTo>
                <a:lnTo>
                  <a:pt x="12504" y="12773"/>
                </a:lnTo>
                <a:lnTo>
                  <a:pt x="12561" y="12820"/>
                </a:lnTo>
                <a:lnTo>
                  <a:pt x="12638" y="12825"/>
                </a:lnTo>
                <a:lnTo>
                  <a:pt x="12726" y="12875"/>
                </a:lnTo>
                <a:lnTo>
                  <a:pt x="12782" y="12992"/>
                </a:lnTo>
                <a:lnTo>
                  <a:pt x="12775" y="13072"/>
                </a:lnTo>
                <a:lnTo>
                  <a:pt x="12629" y="13199"/>
                </a:lnTo>
                <a:lnTo>
                  <a:pt x="12509" y="13205"/>
                </a:lnTo>
                <a:lnTo>
                  <a:pt x="12351" y="13261"/>
                </a:lnTo>
                <a:lnTo>
                  <a:pt x="12144" y="13222"/>
                </a:lnTo>
                <a:lnTo>
                  <a:pt x="11889" y="13126"/>
                </a:lnTo>
                <a:lnTo>
                  <a:pt x="11662" y="13153"/>
                </a:lnTo>
                <a:lnTo>
                  <a:pt x="11504" y="13219"/>
                </a:lnTo>
                <a:lnTo>
                  <a:pt x="11342" y="13349"/>
                </a:lnTo>
                <a:lnTo>
                  <a:pt x="11074" y="13337"/>
                </a:lnTo>
                <a:lnTo>
                  <a:pt x="11017" y="13476"/>
                </a:lnTo>
                <a:lnTo>
                  <a:pt x="10798" y="13487"/>
                </a:lnTo>
                <a:lnTo>
                  <a:pt x="10639" y="13660"/>
                </a:lnTo>
                <a:lnTo>
                  <a:pt x="10731" y="13746"/>
                </a:lnTo>
                <a:lnTo>
                  <a:pt x="10659" y="13885"/>
                </a:lnTo>
                <a:lnTo>
                  <a:pt x="10766" y="13985"/>
                </a:lnTo>
                <a:lnTo>
                  <a:pt x="10855" y="14162"/>
                </a:lnTo>
                <a:lnTo>
                  <a:pt x="11019" y="14156"/>
                </a:lnTo>
                <a:lnTo>
                  <a:pt x="11166" y="14246"/>
                </a:lnTo>
                <a:lnTo>
                  <a:pt x="11270" y="14220"/>
                </a:lnTo>
                <a:lnTo>
                  <a:pt x="11302" y="14145"/>
                </a:lnTo>
                <a:lnTo>
                  <a:pt x="11462" y="14141"/>
                </a:lnTo>
                <a:lnTo>
                  <a:pt x="11590" y="14227"/>
                </a:lnTo>
                <a:lnTo>
                  <a:pt x="11816" y="14187"/>
                </a:lnTo>
                <a:lnTo>
                  <a:pt x="11909" y="14074"/>
                </a:lnTo>
                <a:lnTo>
                  <a:pt x="12038" y="14099"/>
                </a:lnTo>
                <a:lnTo>
                  <a:pt x="12127" y="14074"/>
                </a:lnTo>
                <a:lnTo>
                  <a:pt x="12077" y="14146"/>
                </a:lnTo>
                <a:lnTo>
                  <a:pt x="12140" y="14219"/>
                </a:lnTo>
                <a:lnTo>
                  <a:pt x="12110" y="14296"/>
                </a:lnTo>
                <a:lnTo>
                  <a:pt x="12137" y="14429"/>
                </a:lnTo>
                <a:lnTo>
                  <a:pt x="12135" y="14434"/>
                </a:lnTo>
                <a:lnTo>
                  <a:pt x="12070" y="14567"/>
                </a:lnTo>
                <a:lnTo>
                  <a:pt x="12027" y="14715"/>
                </a:lnTo>
                <a:lnTo>
                  <a:pt x="12023" y="14717"/>
                </a:lnTo>
                <a:lnTo>
                  <a:pt x="12005" y="14762"/>
                </a:lnTo>
                <a:lnTo>
                  <a:pt x="11983" y="14897"/>
                </a:lnTo>
                <a:lnTo>
                  <a:pt x="11948" y="14981"/>
                </a:lnTo>
                <a:lnTo>
                  <a:pt x="11960" y="14990"/>
                </a:lnTo>
                <a:lnTo>
                  <a:pt x="11916" y="15050"/>
                </a:lnTo>
                <a:lnTo>
                  <a:pt x="11842" y="15102"/>
                </a:lnTo>
                <a:lnTo>
                  <a:pt x="11717" y="15104"/>
                </a:lnTo>
                <a:lnTo>
                  <a:pt x="11586" y="15074"/>
                </a:lnTo>
                <a:lnTo>
                  <a:pt x="11553" y="15131"/>
                </a:lnTo>
                <a:lnTo>
                  <a:pt x="11506" y="15050"/>
                </a:lnTo>
                <a:lnTo>
                  <a:pt x="11392" y="15035"/>
                </a:lnTo>
                <a:lnTo>
                  <a:pt x="11252" y="15057"/>
                </a:lnTo>
                <a:lnTo>
                  <a:pt x="11188" y="15109"/>
                </a:lnTo>
                <a:lnTo>
                  <a:pt x="11094" y="15153"/>
                </a:lnTo>
                <a:lnTo>
                  <a:pt x="11118" y="15111"/>
                </a:lnTo>
                <a:lnTo>
                  <a:pt x="11121" y="15101"/>
                </a:lnTo>
                <a:lnTo>
                  <a:pt x="11153" y="15059"/>
                </a:lnTo>
                <a:lnTo>
                  <a:pt x="11143" y="14991"/>
                </a:lnTo>
                <a:lnTo>
                  <a:pt x="11069" y="15008"/>
                </a:lnTo>
                <a:lnTo>
                  <a:pt x="11024" y="15059"/>
                </a:lnTo>
                <a:lnTo>
                  <a:pt x="10989" y="15116"/>
                </a:lnTo>
                <a:lnTo>
                  <a:pt x="10982" y="15141"/>
                </a:lnTo>
                <a:lnTo>
                  <a:pt x="10831" y="15094"/>
                </a:lnTo>
                <a:lnTo>
                  <a:pt x="10679" y="15049"/>
                </a:lnTo>
                <a:lnTo>
                  <a:pt x="10466" y="15047"/>
                </a:lnTo>
                <a:lnTo>
                  <a:pt x="10430" y="14990"/>
                </a:lnTo>
                <a:lnTo>
                  <a:pt x="10272" y="14964"/>
                </a:lnTo>
                <a:lnTo>
                  <a:pt x="10222" y="14932"/>
                </a:lnTo>
                <a:lnTo>
                  <a:pt x="10163" y="14929"/>
                </a:lnTo>
                <a:lnTo>
                  <a:pt x="10113" y="14848"/>
                </a:lnTo>
                <a:lnTo>
                  <a:pt x="9902" y="14798"/>
                </a:lnTo>
                <a:lnTo>
                  <a:pt x="9794" y="14813"/>
                </a:lnTo>
                <a:lnTo>
                  <a:pt x="9676" y="14884"/>
                </a:lnTo>
                <a:lnTo>
                  <a:pt x="9621" y="14961"/>
                </a:lnTo>
                <a:lnTo>
                  <a:pt x="9648" y="15096"/>
                </a:lnTo>
                <a:lnTo>
                  <a:pt x="9566" y="15166"/>
                </a:lnTo>
                <a:lnTo>
                  <a:pt x="9486" y="15202"/>
                </a:lnTo>
                <a:lnTo>
                  <a:pt x="9323" y="15096"/>
                </a:lnTo>
                <a:lnTo>
                  <a:pt x="9107" y="14995"/>
                </a:lnTo>
                <a:lnTo>
                  <a:pt x="8970" y="14939"/>
                </a:lnTo>
                <a:lnTo>
                  <a:pt x="8915" y="14776"/>
                </a:lnTo>
                <a:lnTo>
                  <a:pt x="8719" y="14661"/>
                </a:lnTo>
                <a:lnTo>
                  <a:pt x="8595" y="14608"/>
                </a:lnTo>
                <a:lnTo>
                  <a:pt x="8530" y="14609"/>
                </a:lnTo>
                <a:lnTo>
                  <a:pt x="8361" y="14512"/>
                </a:lnTo>
                <a:lnTo>
                  <a:pt x="8307" y="14471"/>
                </a:lnTo>
                <a:lnTo>
                  <a:pt x="8284" y="14382"/>
                </a:lnTo>
                <a:lnTo>
                  <a:pt x="8207" y="14360"/>
                </a:lnTo>
                <a:lnTo>
                  <a:pt x="8195" y="14259"/>
                </a:lnTo>
                <a:lnTo>
                  <a:pt x="8307" y="14197"/>
                </a:lnTo>
                <a:lnTo>
                  <a:pt x="8352" y="14052"/>
                </a:lnTo>
                <a:lnTo>
                  <a:pt x="8309" y="13997"/>
                </a:lnTo>
                <a:lnTo>
                  <a:pt x="8325" y="13917"/>
                </a:lnTo>
                <a:lnTo>
                  <a:pt x="8413" y="13848"/>
                </a:lnTo>
                <a:lnTo>
                  <a:pt x="8407" y="13813"/>
                </a:lnTo>
                <a:lnTo>
                  <a:pt x="8274" y="13848"/>
                </a:lnTo>
                <a:lnTo>
                  <a:pt x="8295" y="13761"/>
                </a:lnTo>
                <a:lnTo>
                  <a:pt x="8200" y="13715"/>
                </a:lnTo>
                <a:lnTo>
                  <a:pt x="8031" y="13744"/>
                </a:lnTo>
                <a:lnTo>
                  <a:pt x="7932" y="13727"/>
                </a:lnTo>
                <a:lnTo>
                  <a:pt x="7884" y="13670"/>
                </a:lnTo>
                <a:lnTo>
                  <a:pt x="7733" y="13626"/>
                </a:lnTo>
                <a:lnTo>
                  <a:pt x="7587" y="13651"/>
                </a:lnTo>
                <a:lnTo>
                  <a:pt x="7522" y="13603"/>
                </a:lnTo>
                <a:lnTo>
                  <a:pt x="7291" y="13537"/>
                </a:lnTo>
                <a:lnTo>
                  <a:pt x="7052" y="13480"/>
                </a:lnTo>
                <a:lnTo>
                  <a:pt x="6908" y="13478"/>
                </a:lnTo>
                <a:lnTo>
                  <a:pt x="6802" y="13512"/>
                </a:lnTo>
                <a:lnTo>
                  <a:pt x="6648" y="13478"/>
                </a:lnTo>
                <a:lnTo>
                  <a:pt x="6491" y="13512"/>
                </a:lnTo>
                <a:lnTo>
                  <a:pt x="6434" y="13483"/>
                </a:lnTo>
                <a:lnTo>
                  <a:pt x="6308" y="13380"/>
                </a:lnTo>
                <a:lnTo>
                  <a:pt x="6181" y="13330"/>
                </a:lnTo>
                <a:lnTo>
                  <a:pt x="6128" y="13221"/>
                </a:lnTo>
                <a:lnTo>
                  <a:pt x="6034" y="13172"/>
                </a:lnTo>
                <a:lnTo>
                  <a:pt x="5957" y="13249"/>
                </a:lnTo>
                <a:lnTo>
                  <a:pt x="5811" y="13369"/>
                </a:lnTo>
                <a:lnTo>
                  <a:pt x="5692" y="13380"/>
                </a:lnTo>
                <a:lnTo>
                  <a:pt x="5537" y="13379"/>
                </a:lnTo>
                <a:lnTo>
                  <a:pt x="5414" y="13438"/>
                </a:lnTo>
                <a:lnTo>
                  <a:pt x="5368" y="13508"/>
                </a:lnTo>
                <a:lnTo>
                  <a:pt x="5269" y="13613"/>
                </a:lnTo>
                <a:lnTo>
                  <a:pt x="5230" y="13827"/>
                </a:lnTo>
                <a:lnTo>
                  <a:pt x="5076" y="13887"/>
                </a:lnTo>
                <a:lnTo>
                  <a:pt x="4996" y="13885"/>
                </a:lnTo>
                <a:lnTo>
                  <a:pt x="4857" y="13924"/>
                </a:lnTo>
                <a:lnTo>
                  <a:pt x="4731" y="13860"/>
                </a:lnTo>
                <a:lnTo>
                  <a:pt x="4644" y="13875"/>
                </a:lnTo>
                <a:lnTo>
                  <a:pt x="4507" y="13970"/>
                </a:lnTo>
                <a:lnTo>
                  <a:pt x="4403" y="13963"/>
                </a:lnTo>
                <a:lnTo>
                  <a:pt x="4325" y="14020"/>
                </a:lnTo>
                <a:lnTo>
                  <a:pt x="4295" y="14096"/>
                </a:lnTo>
                <a:lnTo>
                  <a:pt x="4229" y="14156"/>
                </a:lnTo>
                <a:lnTo>
                  <a:pt x="4179" y="14148"/>
                </a:lnTo>
                <a:lnTo>
                  <a:pt x="4077" y="14187"/>
                </a:lnTo>
                <a:lnTo>
                  <a:pt x="3998" y="14254"/>
                </a:lnTo>
                <a:lnTo>
                  <a:pt x="3990" y="14308"/>
                </a:lnTo>
                <a:lnTo>
                  <a:pt x="3923" y="14350"/>
                </a:lnTo>
                <a:lnTo>
                  <a:pt x="3863" y="14350"/>
                </a:lnTo>
                <a:lnTo>
                  <a:pt x="3834" y="14411"/>
                </a:lnTo>
                <a:lnTo>
                  <a:pt x="3809" y="14465"/>
                </a:lnTo>
                <a:lnTo>
                  <a:pt x="3856" y="14577"/>
                </a:lnTo>
                <a:lnTo>
                  <a:pt x="3868" y="14670"/>
                </a:lnTo>
                <a:lnTo>
                  <a:pt x="3833" y="14729"/>
                </a:lnTo>
                <a:lnTo>
                  <a:pt x="3827" y="14810"/>
                </a:lnTo>
                <a:lnTo>
                  <a:pt x="3802" y="14956"/>
                </a:lnTo>
                <a:lnTo>
                  <a:pt x="3749" y="15071"/>
                </a:lnTo>
                <a:lnTo>
                  <a:pt x="3695" y="15109"/>
                </a:lnTo>
                <a:lnTo>
                  <a:pt x="3687" y="15190"/>
                </a:lnTo>
                <a:lnTo>
                  <a:pt x="3638" y="15234"/>
                </a:lnTo>
                <a:lnTo>
                  <a:pt x="3551" y="15278"/>
                </a:lnTo>
                <a:lnTo>
                  <a:pt x="3488" y="15257"/>
                </a:lnTo>
                <a:lnTo>
                  <a:pt x="3541" y="15355"/>
                </a:lnTo>
                <a:lnTo>
                  <a:pt x="3571" y="15500"/>
                </a:lnTo>
                <a:lnTo>
                  <a:pt x="3541" y="15544"/>
                </a:lnTo>
                <a:lnTo>
                  <a:pt x="3541" y="15660"/>
                </a:lnTo>
                <a:lnTo>
                  <a:pt x="3543" y="15693"/>
                </a:lnTo>
                <a:lnTo>
                  <a:pt x="3578" y="15752"/>
                </a:lnTo>
                <a:lnTo>
                  <a:pt x="3573" y="15771"/>
                </a:lnTo>
                <a:lnTo>
                  <a:pt x="3596" y="15831"/>
                </a:lnTo>
                <a:lnTo>
                  <a:pt x="3652" y="15882"/>
                </a:lnTo>
                <a:lnTo>
                  <a:pt x="3714" y="15990"/>
                </a:lnTo>
                <a:lnTo>
                  <a:pt x="3749" y="16040"/>
                </a:lnTo>
                <a:lnTo>
                  <a:pt x="3764" y="16082"/>
                </a:lnTo>
                <a:lnTo>
                  <a:pt x="3769" y="16150"/>
                </a:lnTo>
                <a:lnTo>
                  <a:pt x="3799" y="16200"/>
                </a:lnTo>
                <a:lnTo>
                  <a:pt x="3833" y="16240"/>
                </a:lnTo>
                <a:lnTo>
                  <a:pt x="3879" y="16328"/>
                </a:lnTo>
                <a:lnTo>
                  <a:pt x="3930" y="16446"/>
                </a:lnTo>
                <a:lnTo>
                  <a:pt x="3933" y="16548"/>
                </a:lnTo>
                <a:lnTo>
                  <a:pt x="3951" y="16611"/>
                </a:lnTo>
                <a:lnTo>
                  <a:pt x="4018" y="16725"/>
                </a:lnTo>
                <a:lnTo>
                  <a:pt x="4115" y="16843"/>
                </a:lnTo>
                <a:lnTo>
                  <a:pt x="4154" y="16878"/>
                </a:lnTo>
                <a:lnTo>
                  <a:pt x="4243" y="17020"/>
                </a:lnTo>
                <a:lnTo>
                  <a:pt x="4363" y="17163"/>
                </a:lnTo>
                <a:lnTo>
                  <a:pt x="4492" y="17336"/>
                </a:lnTo>
                <a:lnTo>
                  <a:pt x="4643" y="17483"/>
                </a:lnTo>
                <a:lnTo>
                  <a:pt x="4683" y="17505"/>
                </a:lnTo>
                <a:lnTo>
                  <a:pt x="4713" y="17525"/>
                </a:lnTo>
                <a:lnTo>
                  <a:pt x="4869" y="17567"/>
                </a:lnTo>
                <a:lnTo>
                  <a:pt x="4979" y="17592"/>
                </a:lnTo>
                <a:lnTo>
                  <a:pt x="5167" y="17668"/>
                </a:lnTo>
                <a:lnTo>
                  <a:pt x="5269" y="17717"/>
                </a:lnTo>
                <a:lnTo>
                  <a:pt x="5379" y="17794"/>
                </a:lnTo>
                <a:lnTo>
                  <a:pt x="5453" y="17829"/>
                </a:lnTo>
                <a:lnTo>
                  <a:pt x="5595" y="17929"/>
                </a:lnTo>
                <a:lnTo>
                  <a:pt x="5744" y="17961"/>
                </a:lnTo>
                <a:lnTo>
                  <a:pt x="5838" y="17961"/>
                </a:lnTo>
                <a:lnTo>
                  <a:pt x="6104" y="17998"/>
                </a:lnTo>
                <a:lnTo>
                  <a:pt x="6240" y="18025"/>
                </a:lnTo>
                <a:lnTo>
                  <a:pt x="6380" y="18063"/>
                </a:lnTo>
                <a:lnTo>
                  <a:pt x="6531" y="18119"/>
                </a:lnTo>
                <a:lnTo>
                  <a:pt x="6658" y="18161"/>
                </a:lnTo>
                <a:lnTo>
                  <a:pt x="6775" y="18282"/>
                </a:lnTo>
                <a:lnTo>
                  <a:pt x="6827" y="18388"/>
                </a:lnTo>
                <a:lnTo>
                  <a:pt x="6918" y="18491"/>
                </a:lnTo>
                <a:lnTo>
                  <a:pt x="7057" y="18538"/>
                </a:lnTo>
                <a:lnTo>
                  <a:pt x="7125" y="18531"/>
                </a:lnTo>
                <a:lnTo>
                  <a:pt x="7191" y="18558"/>
                </a:lnTo>
                <a:lnTo>
                  <a:pt x="7376" y="18567"/>
                </a:lnTo>
                <a:lnTo>
                  <a:pt x="7373" y="18599"/>
                </a:lnTo>
                <a:lnTo>
                  <a:pt x="7416" y="18629"/>
                </a:lnTo>
                <a:lnTo>
                  <a:pt x="7452" y="18691"/>
                </a:lnTo>
                <a:lnTo>
                  <a:pt x="7532" y="18732"/>
                </a:lnTo>
                <a:lnTo>
                  <a:pt x="7599" y="18826"/>
                </a:lnTo>
                <a:lnTo>
                  <a:pt x="7570" y="18908"/>
                </a:lnTo>
                <a:lnTo>
                  <a:pt x="7507" y="19018"/>
                </a:lnTo>
                <a:lnTo>
                  <a:pt x="7540" y="19043"/>
                </a:lnTo>
                <a:lnTo>
                  <a:pt x="7504" y="19114"/>
                </a:lnTo>
                <a:lnTo>
                  <a:pt x="7462" y="19181"/>
                </a:lnTo>
                <a:lnTo>
                  <a:pt x="7423" y="19205"/>
                </a:lnTo>
                <a:lnTo>
                  <a:pt x="7416" y="19237"/>
                </a:lnTo>
                <a:lnTo>
                  <a:pt x="7527" y="19373"/>
                </a:lnTo>
                <a:lnTo>
                  <a:pt x="7646" y="19486"/>
                </a:lnTo>
                <a:lnTo>
                  <a:pt x="7833" y="19629"/>
                </a:lnTo>
                <a:lnTo>
                  <a:pt x="7986" y="19764"/>
                </a:lnTo>
                <a:lnTo>
                  <a:pt x="8036" y="19843"/>
                </a:lnTo>
                <a:lnTo>
                  <a:pt x="8063" y="19876"/>
                </a:lnTo>
                <a:lnTo>
                  <a:pt x="8048" y="19891"/>
                </a:lnTo>
                <a:lnTo>
                  <a:pt x="8140" y="19966"/>
                </a:lnTo>
                <a:lnTo>
                  <a:pt x="8181" y="20033"/>
                </a:lnTo>
                <a:lnTo>
                  <a:pt x="8242" y="20125"/>
                </a:lnTo>
                <a:lnTo>
                  <a:pt x="8190" y="20147"/>
                </a:lnTo>
                <a:lnTo>
                  <a:pt x="8181" y="20162"/>
                </a:lnTo>
                <a:lnTo>
                  <a:pt x="8230" y="20220"/>
                </a:lnTo>
                <a:lnTo>
                  <a:pt x="8282" y="20279"/>
                </a:lnTo>
                <a:lnTo>
                  <a:pt x="8337" y="20317"/>
                </a:lnTo>
                <a:lnTo>
                  <a:pt x="8352" y="20361"/>
                </a:lnTo>
                <a:lnTo>
                  <a:pt x="8339" y="20413"/>
                </a:lnTo>
                <a:lnTo>
                  <a:pt x="8287" y="20435"/>
                </a:lnTo>
                <a:lnTo>
                  <a:pt x="8192" y="20460"/>
                </a:lnTo>
                <a:lnTo>
                  <a:pt x="8155" y="20481"/>
                </a:lnTo>
                <a:lnTo>
                  <a:pt x="8108" y="20529"/>
                </a:lnTo>
                <a:lnTo>
                  <a:pt x="8103" y="20556"/>
                </a:lnTo>
                <a:lnTo>
                  <a:pt x="8054" y="20602"/>
                </a:lnTo>
                <a:lnTo>
                  <a:pt x="8043" y="20651"/>
                </a:lnTo>
                <a:lnTo>
                  <a:pt x="8068" y="20691"/>
                </a:lnTo>
                <a:lnTo>
                  <a:pt x="8089" y="20738"/>
                </a:lnTo>
                <a:lnTo>
                  <a:pt x="8243" y="20821"/>
                </a:lnTo>
                <a:lnTo>
                  <a:pt x="8290" y="20861"/>
                </a:lnTo>
                <a:lnTo>
                  <a:pt x="8399" y="20938"/>
                </a:lnTo>
                <a:lnTo>
                  <a:pt x="8500" y="20994"/>
                </a:lnTo>
                <a:lnTo>
                  <a:pt x="8572" y="21024"/>
                </a:lnTo>
                <a:lnTo>
                  <a:pt x="8602" y="21051"/>
                </a:lnTo>
                <a:lnTo>
                  <a:pt x="8625" y="21098"/>
                </a:lnTo>
                <a:lnTo>
                  <a:pt x="8705" y="21162"/>
                </a:lnTo>
                <a:lnTo>
                  <a:pt x="8759" y="21193"/>
                </a:lnTo>
                <a:lnTo>
                  <a:pt x="8811" y="21228"/>
                </a:lnTo>
                <a:lnTo>
                  <a:pt x="8888" y="21257"/>
                </a:lnTo>
                <a:lnTo>
                  <a:pt x="9020" y="21294"/>
                </a:lnTo>
                <a:lnTo>
                  <a:pt x="9157" y="21337"/>
                </a:lnTo>
                <a:lnTo>
                  <a:pt x="9249" y="21363"/>
                </a:lnTo>
                <a:lnTo>
                  <a:pt x="9368" y="21390"/>
                </a:lnTo>
                <a:lnTo>
                  <a:pt x="9383" y="21398"/>
                </a:lnTo>
                <a:lnTo>
                  <a:pt x="9337" y="21393"/>
                </a:lnTo>
                <a:lnTo>
                  <a:pt x="9397" y="21405"/>
                </a:lnTo>
                <a:lnTo>
                  <a:pt x="9405" y="21408"/>
                </a:lnTo>
                <a:lnTo>
                  <a:pt x="9430" y="21411"/>
                </a:lnTo>
                <a:lnTo>
                  <a:pt x="9435" y="21411"/>
                </a:lnTo>
                <a:lnTo>
                  <a:pt x="9507" y="21422"/>
                </a:lnTo>
                <a:lnTo>
                  <a:pt x="9559" y="21427"/>
                </a:lnTo>
                <a:lnTo>
                  <a:pt x="9629" y="21435"/>
                </a:lnTo>
                <a:lnTo>
                  <a:pt x="9698" y="21442"/>
                </a:lnTo>
                <a:lnTo>
                  <a:pt x="9787" y="21450"/>
                </a:lnTo>
                <a:lnTo>
                  <a:pt x="9917" y="21460"/>
                </a:lnTo>
                <a:lnTo>
                  <a:pt x="10073" y="21470"/>
                </a:lnTo>
                <a:lnTo>
                  <a:pt x="10137" y="21475"/>
                </a:lnTo>
                <a:lnTo>
                  <a:pt x="10230" y="21479"/>
                </a:lnTo>
                <a:lnTo>
                  <a:pt x="10400" y="21487"/>
                </a:lnTo>
                <a:lnTo>
                  <a:pt x="10475" y="21489"/>
                </a:lnTo>
                <a:lnTo>
                  <a:pt x="10570" y="21492"/>
                </a:lnTo>
                <a:lnTo>
                  <a:pt x="10589" y="21491"/>
                </a:lnTo>
                <a:lnTo>
                  <a:pt x="10669" y="21491"/>
                </a:lnTo>
                <a:lnTo>
                  <a:pt x="10831" y="21489"/>
                </a:lnTo>
                <a:lnTo>
                  <a:pt x="10950" y="21486"/>
                </a:lnTo>
                <a:lnTo>
                  <a:pt x="11064" y="21477"/>
                </a:lnTo>
                <a:lnTo>
                  <a:pt x="11248" y="21460"/>
                </a:lnTo>
                <a:lnTo>
                  <a:pt x="11342" y="21445"/>
                </a:lnTo>
                <a:lnTo>
                  <a:pt x="11391" y="21435"/>
                </a:lnTo>
                <a:lnTo>
                  <a:pt x="11462" y="21422"/>
                </a:lnTo>
                <a:lnTo>
                  <a:pt x="11496" y="21417"/>
                </a:lnTo>
                <a:lnTo>
                  <a:pt x="11610" y="21400"/>
                </a:lnTo>
                <a:lnTo>
                  <a:pt x="11657" y="21386"/>
                </a:lnTo>
                <a:lnTo>
                  <a:pt x="11682" y="21366"/>
                </a:lnTo>
                <a:lnTo>
                  <a:pt x="11730" y="21342"/>
                </a:lnTo>
                <a:lnTo>
                  <a:pt x="11749" y="21327"/>
                </a:lnTo>
                <a:lnTo>
                  <a:pt x="11707" y="21329"/>
                </a:lnTo>
                <a:lnTo>
                  <a:pt x="11695" y="21317"/>
                </a:lnTo>
                <a:lnTo>
                  <a:pt x="11772" y="21300"/>
                </a:lnTo>
                <a:lnTo>
                  <a:pt x="11980" y="21263"/>
                </a:lnTo>
                <a:lnTo>
                  <a:pt x="12122" y="21236"/>
                </a:lnTo>
                <a:lnTo>
                  <a:pt x="12196" y="21215"/>
                </a:lnTo>
                <a:lnTo>
                  <a:pt x="12226" y="21196"/>
                </a:lnTo>
                <a:lnTo>
                  <a:pt x="12187" y="21194"/>
                </a:lnTo>
                <a:lnTo>
                  <a:pt x="12221" y="21174"/>
                </a:lnTo>
                <a:lnTo>
                  <a:pt x="12236" y="21134"/>
                </a:lnTo>
                <a:lnTo>
                  <a:pt x="12204" y="21139"/>
                </a:lnTo>
                <a:lnTo>
                  <a:pt x="12206" y="21127"/>
                </a:lnTo>
                <a:lnTo>
                  <a:pt x="12177" y="21105"/>
                </a:lnTo>
                <a:lnTo>
                  <a:pt x="12102" y="21080"/>
                </a:lnTo>
                <a:lnTo>
                  <a:pt x="12124" y="21043"/>
                </a:lnTo>
                <a:lnTo>
                  <a:pt x="12197" y="21023"/>
                </a:lnTo>
                <a:lnTo>
                  <a:pt x="12325" y="20972"/>
                </a:lnTo>
                <a:lnTo>
                  <a:pt x="12395" y="20954"/>
                </a:lnTo>
                <a:lnTo>
                  <a:pt x="12602" y="20866"/>
                </a:lnTo>
                <a:lnTo>
                  <a:pt x="12805" y="20807"/>
                </a:lnTo>
                <a:lnTo>
                  <a:pt x="12969" y="20757"/>
                </a:lnTo>
                <a:lnTo>
                  <a:pt x="13088" y="20698"/>
                </a:lnTo>
                <a:lnTo>
                  <a:pt x="13163" y="20641"/>
                </a:lnTo>
                <a:lnTo>
                  <a:pt x="13224" y="20585"/>
                </a:lnTo>
                <a:lnTo>
                  <a:pt x="13198" y="20558"/>
                </a:lnTo>
                <a:lnTo>
                  <a:pt x="13207" y="20450"/>
                </a:lnTo>
                <a:lnTo>
                  <a:pt x="13193" y="20390"/>
                </a:lnTo>
                <a:lnTo>
                  <a:pt x="13208" y="20314"/>
                </a:lnTo>
                <a:lnTo>
                  <a:pt x="13183" y="20284"/>
                </a:lnTo>
                <a:lnTo>
                  <a:pt x="13120" y="20280"/>
                </a:lnTo>
                <a:lnTo>
                  <a:pt x="13051" y="20215"/>
                </a:lnTo>
                <a:lnTo>
                  <a:pt x="12993" y="20173"/>
                </a:lnTo>
                <a:lnTo>
                  <a:pt x="13008" y="20130"/>
                </a:lnTo>
                <a:lnTo>
                  <a:pt x="12999" y="20107"/>
                </a:lnTo>
                <a:lnTo>
                  <a:pt x="13051" y="20045"/>
                </a:lnTo>
                <a:lnTo>
                  <a:pt x="13048" y="20023"/>
                </a:lnTo>
                <a:lnTo>
                  <a:pt x="12932" y="20011"/>
                </a:lnTo>
                <a:lnTo>
                  <a:pt x="12924" y="19962"/>
                </a:lnTo>
                <a:lnTo>
                  <a:pt x="13013" y="19833"/>
                </a:lnTo>
                <a:lnTo>
                  <a:pt x="13086" y="19789"/>
                </a:lnTo>
                <a:lnTo>
                  <a:pt x="13125" y="19718"/>
                </a:lnTo>
                <a:lnTo>
                  <a:pt x="13183" y="19668"/>
                </a:lnTo>
                <a:lnTo>
                  <a:pt x="13210" y="19592"/>
                </a:lnTo>
                <a:lnTo>
                  <a:pt x="13279" y="19572"/>
                </a:lnTo>
                <a:lnTo>
                  <a:pt x="13324" y="19521"/>
                </a:lnTo>
                <a:lnTo>
                  <a:pt x="13451" y="19454"/>
                </a:lnTo>
                <a:lnTo>
                  <a:pt x="13493" y="19420"/>
                </a:lnTo>
                <a:lnTo>
                  <a:pt x="13535" y="19356"/>
                </a:lnTo>
                <a:lnTo>
                  <a:pt x="13732" y="19183"/>
                </a:lnTo>
                <a:lnTo>
                  <a:pt x="13898" y="19058"/>
                </a:lnTo>
                <a:lnTo>
                  <a:pt x="14163" y="18878"/>
                </a:lnTo>
                <a:lnTo>
                  <a:pt x="14337" y="18737"/>
                </a:lnTo>
                <a:lnTo>
                  <a:pt x="14538" y="18516"/>
                </a:lnTo>
                <a:lnTo>
                  <a:pt x="14680" y="18336"/>
                </a:lnTo>
                <a:lnTo>
                  <a:pt x="14817" y="18109"/>
                </a:lnTo>
                <a:lnTo>
                  <a:pt x="14909" y="17914"/>
                </a:lnTo>
                <a:lnTo>
                  <a:pt x="14980" y="17744"/>
                </a:lnTo>
                <a:lnTo>
                  <a:pt x="15013" y="17587"/>
                </a:lnTo>
                <a:lnTo>
                  <a:pt x="15043" y="17526"/>
                </a:lnTo>
                <a:lnTo>
                  <a:pt x="15035" y="17457"/>
                </a:lnTo>
                <a:lnTo>
                  <a:pt x="15041" y="17375"/>
                </a:lnTo>
                <a:lnTo>
                  <a:pt x="15035" y="17340"/>
                </a:lnTo>
                <a:lnTo>
                  <a:pt x="14971" y="17363"/>
                </a:lnTo>
                <a:lnTo>
                  <a:pt x="14897" y="17437"/>
                </a:lnTo>
                <a:lnTo>
                  <a:pt x="14809" y="17483"/>
                </a:lnTo>
                <a:lnTo>
                  <a:pt x="14733" y="17528"/>
                </a:lnTo>
                <a:lnTo>
                  <a:pt x="14680" y="17548"/>
                </a:lnTo>
                <a:lnTo>
                  <a:pt x="14583" y="17585"/>
                </a:lnTo>
                <a:lnTo>
                  <a:pt x="14524" y="17629"/>
                </a:lnTo>
                <a:lnTo>
                  <a:pt x="14440" y="17664"/>
                </a:lnTo>
                <a:lnTo>
                  <a:pt x="14292" y="17752"/>
                </a:lnTo>
                <a:lnTo>
                  <a:pt x="14104" y="17821"/>
                </a:lnTo>
                <a:lnTo>
                  <a:pt x="13943" y="17898"/>
                </a:lnTo>
                <a:lnTo>
                  <a:pt x="13856" y="17920"/>
                </a:lnTo>
                <a:lnTo>
                  <a:pt x="13773" y="17885"/>
                </a:lnTo>
                <a:lnTo>
                  <a:pt x="13734" y="17838"/>
                </a:lnTo>
                <a:lnTo>
                  <a:pt x="13675" y="17828"/>
                </a:lnTo>
                <a:lnTo>
                  <a:pt x="13597" y="17809"/>
                </a:lnTo>
                <a:lnTo>
                  <a:pt x="13694" y="17752"/>
                </a:lnTo>
                <a:lnTo>
                  <a:pt x="13696" y="17695"/>
                </a:lnTo>
                <a:lnTo>
                  <a:pt x="13650" y="17663"/>
                </a:lnTo>
                <a:lnTo>
                  <a:pt x="13560" y="17641"/>
                </a:lnTo>
                <a:lnTo>
                  <a:pt x="13501" y="17607"/>
                </a:lnTo>
                <a:lnTo>
                  <a:pt x="13401" y="17548"/>
                </a:lnTo>
                <a:lnTo>
                  <a:pt x="13297" y="17488"/>
                </a:lnTo>
                <a:lnTo>
                  <a:pt x="13046" y="17402"/>
                </a:lnTo>
                <a:lnTo>
                  <a:pt x="12946" y="17350"/>
                </a:lnTo>
                <a:lnTo>
                  <a:pt x="12887" y="17225"/>
                </a:lnTo>
                <a:lnTo>
                  <a:pt x="12772" y="17072"/>
                </a:lnTo>
                <a:lnTo>
                  <a:pt x="12673" y="17033"/>
                </a:lnTo>
                <a:lnTo>
                  <a:pt x="12604" y="17006"/>
                </a:lnTo>
                <a:lnTo>
                  <a:pt x="12527" y="16836"/>
                </a:lnTo>
                <a:lnTo>
                  <a:pt x="12490" y="16683"/>
                </a:lnTo>
                <a:lnTo>
                  <a:pt x="12525" y="16649"/>
                </a:lnTo>
                <a:lnTo>
                  <a:pt x="12459" y="16505"/>
                </a:lnTo>
                <a:lnTo>
                  <a:pt x="12427" y="16478"/>
                </a:lnTo>
                <a:lnTo>
                  <a:pt x="12219" y="16363"/>
                </a:lnTo>
                <a:lnTo>
                  <a:pt x="12206" y="16261"/>
                </a:lnTo>
                <a:lnTo>
                  <a:pt x="12238" y="16229"/>
                </a:lnTo>
                <a:lnTo>
                  <a:pt x="12073" y="16069"/>
                </a:lnTo>
                <a:lnTo>
                  <a:pt x="12015" y="15983"/>
                </a:lnTo>
                <a:lnTo>
                  <a:pt x="11948" y="15902"/>
                </a:lnTo>
                <a:lnTo>
                  <a:pt x="11807" y="15658"/>
                </a:lnTo>
                <a:lnTo>
                  <a:pt x="11697" y="15498"/>
                </a:lnTo>
                <a:lnTo>
                  <a:pt x="11620" y="15326"/>
                </a:lnTo>
                <a:lnTo>
                  <a:pt x="11637" y="15310"/>
                </a:lnTo>
                <a:lnTo>
                  <a:pt x="11765" y="15542"/>
                </a:lnTo>
                <a:lnTo>
                  <a:pt x="11844" y="15609"/>
                </a:lnTo>
                <a:lnTo>
                  <a:pt x="11901" y="15656"/>
                </a:lnTo>
                <a:lnTo>
                  <a:pt x="11938" y="15624"/>
                </a:lnTo>
                <a:lnTo>
                  <a:pt x="11976" y="15533"/>
                </a:lnTo>
                <a:lnTo>
                  <a:pt x="12003" y="15402"/>
                </a:lnTo>
                <a:lnTo>
                  <a:pt x="12043" y="15330"/>
                </a:lnTo>
                <a:lnTo>
                  <a:pt x="12050" y="15353"/>
                </a:lnTo>
                <a:lnTo>
                  <a:pt x="12035" y="15424"/>
                </a:lnTo>
                <a:lnTo>
                  <a:pt x="12032" y="15483"/>
                </a:lnTo>
                <a:lnTo>
                  <a:pt x="12013" y="15577"/>
                </a:lnTo>
                <a:lnTo>
                  <a:pt x="12095" y="15567"/>
                </a:lnTo>
                <a:lnTo>
                  <a:pt x="12187" y="15670"/>
                </a:lnTo>
                <a:lnTo>
                  <a:pt x="12298" y="15789"/>
                </a:lnTo>
                <a:lnTo>
                  <a:pt x="12373" y="15902"/>
                </a:lnTo>
                <a:lnTo>
                  <a:pt x="12423" y="15931"/>
                </a:lnTo>
                <a:lnTo>
                  <a:pt x="12477" y="16008"/>
                </a:lnTo>
                <a:lnTo>
                  <a:pt x="12472" y="16045"/>
                </a:lnTo>
                <a:lnTo>
                  <a:pt x="12534" y="16129"/>
                </a:lnTo>
                <a:lnTo>
                  <a:pt x="12628" y="16148"/>
                </a:lnTo>
                <a:lnTo>
                  <a:pt x="12711" y="16197"/>
                </a:lnTo>
                <a:lnTo>
                  <a:pt x="12825" y="16355"/>
                </a:lnTo>
                <a:lnTo>
                  <a:pt x="12827" y="16449"/>
                </a:lnTo>
                <a:lnTo>
                  <a:pt x="12855" y="16553"/>
                </a:lnTo>
                <a:lnTo>
                  <a:pt x="12982" y="16678"/>
                </a:lnTo>
                <a:lnTo>
                  <a:pt x="13061" y="16688"/>
                </a:lnTo>
                <a:lnTo>
                  <a:pt x="13190" y="16769"/>
                </a:lnTo>
                <a:lnTo>
                  <a:pt x="13250" y="16882"/>
                </a:lnTo>
                <a:lnTo>
                  <a:pt x="13354" y="16986"/>
                </a:lnTo>
                <a:lnTo>
                  <a:pt x="13448" y="17018"/>
                </a:lnTo>
                <a:lnTo>
                  <a:pt x="13466" y="17074"/>
                </a:lnTo>
                <a:lnTo>
                  <a:pt x="13523" y="17106"/>
                </a:lnTo>
                <a:lnTo>
                  <a:pt x="13552" y="17163"/>
                </a:lnTo>
                <a:lnTo>
                  <a:pt x="13565" y="17223"/>
                </a:lnTo>
                <a:lnTo>
                  <a:pt x="13547" y="17255"/>
                </a:lnTo>
                <a:lnTo>
                  <a:pt x="13570" y="17316"/>
                </a:lnTo>
                <a:lnTo>
                  <a:pt x="13537" y="17331"/>
                </a:lnTo>
                <a:lnTo>
                  <a:pt x="13592" y="17378"/>
                </a:lnTo>
                <a:lnTo>
                  <a:pt x="13635" y="17474"/>
                </a:lnTo>
                <a:lnTo>
                  <a:pt x="13667" y="17508"/>
                </a:lnTo>
                <a:lnTo>
                  <a:pt x="13669" y="17585"/>
                </a:lnTo>
                <a:lnTo>
                  <a:pt x="13721" y="17654"/>
                </a:lnTo>
                <a:lnTo>
                  <a:pt x="13843" y="17631"/>
                </a:lnTo>
                <a:lnTo>
                  <a:pt x="13896" y="17599"/>
                </a:lnTo>
                <a:lnTo>
                  <a:pt x="13983" y="17579"/>
                </a:lnTo>
                <a:lnTo>
                  <a:pt x="14007" y="17537"/>
                </a:lnTo>
                <a:lnTo>
                  <a:pt x="14050" y="17515"/>
                </a:lnTo>
                <a:lnTo>
                  <a:pt x="14086" y="17468"/>
                </a:lnTo>
                <a:lnTo>
                  <a:pt x="14127" y="17447"/>
                </a:lnTo>
                <a:lnTo>
                  <a:pt x="14271" y="17399"/>
                </a:lnTo>
                <a:lnTo>
                  <a:pt x="14377" y="17340"/>
                </a:lnTo>
                <a:lnTo>
                  <a:pt x="14469" y="17252"/>
                </a:lnTo>
                <a:lnTo>
                  <a:pt x="14521" y="17244"/>
                </a:lnTo>
                <a:lnTo>
                  <a:pt x="14595" y="17212"/>
                </a:lnTo>
                <a:lnTo>
                  <a:pt x="14732" y="17064"/>
                </a:lnTo>
                <a:lnTo>
                  <a:pt x="14988" y="16905"/>
                </a:lnTo>
                <a:lnTo>
                  <a:pt x="15142" y="16784"/>
                </a:lnTo>
                <a:lnTo>
                  <a:pt x="15139" y="16735"/>
                </a:lnTo>
                <a:lnTo>
                  <a:pt x="15160" y="16660"/>
                </a:lnTo>
                <a:lnTo>
                  <a:pt x="15271" y="16575"/>
                </a:lnTo>
                <a:lnTo>
                  <a:pt x="15344" y="16537"/>
                </a:lnTo>
                <a:lnTo>
                  <a:pt x="15442" y="16444"/>
                </a:lnTo>
                <a:lnTo>
                  <a:pt x="15532" y="16421"/>
                </a:lnTo>
                <a:lnTo>
                  <a:pt x="15601" y="16348"/>
                </a:lnTo>
                <a:lnTo>
                  <a:pt x="15589" y="16291"/>
                </a:lnTo>
                <a:lnTo>
                  <a:pt x="15644" y="16227"/>
                </a:lnTo>
                <a:lnTo>
                  <a:pt x="15741" y="16183"/>
                </a:lnTo>
                <a:lnTo>
                  <a:pt x="15771" y="16138"/>
                </a:lnTo>
                <a:lnTo>
                  <a:pt x="15771" y="16060"/>
                </a:lnTo>
                <a:lnTo>
                  <a:pt x="15857" y="15961"/>
                </a:lnTo>
                <a:lnTo>
                  <a:pt x="15927" y="15927"/>
                </a:lnTo>
                <a:lnTo>
                  <a:pt x="15937" y="15904"/>
                </a:lnTo>
                <a:lnTo>
                  <a:pt x="15897" y="15816"/>
                </a:lnTo>
                <a:lnTo>
                  <a:pt x="15905" y="15730"/>
                </a:lnTo>
                <a:lnTo>
                  <a:pt x="15929" y="15680"/>
                </a:lnTo>
                <a:lnTo>
                  <a:pt x="15997" y="15653"/>
                </a:lnTo>
                <a:lnTo>
                  <a:pt x="16029" y="15525"/>
                </a:lnTo>
                <a:lnTo>
                  <a:pt x="16081" y="15446"/>
                </a:lnTo>
                <a:lnTo>
                  <a:pt x="16093" y="15392"/>
                </a:lnTo>
                <a:lnTo>
                  <a:pt x="16125" y="15276"/>
                </a:lnTo>
                <a:lnTo>
                  <a:pt x="16116" y="15244"/>
                </a:lnTo>
                <a:lnTo>
                  <a:pt x="16059" y="15252"/>
                </a:lnTo>
                <a:lnTo>
                  <a:pt x="16007" y="15222"/>
                </a:lnTo>
                <a:lnTo>
                  <a:pt x="15919" y="15170"/>
                </a:lnTo>
                <a:lnTo>
                  <a:pt x="15825" y="15187"/>
                </a:lnTo>
                <a:lnTo>
                  <a:pt x="15713" y="15220"/>
                </a:lnTo>
                <a:lnTo>
                  <a:pt x="15617" y="15203"/>
                </a:lnTo>
                <a:lnTo>
                  <a:pt x="15524" y="15131"/>
                </a:lnTo>
                <a:lnTo>
                  <a:pt x="15473" y="15018"/>
                </a:lnTo>
                <a:lnTo>
                  <a:pt x="15485" y="14981"/>
                </a:lnTo>
                <a:lnTo>
                  <a:pt x="15483" y="14911"/>
                </a:lnTo>
                <a:lnTo>
                  <a:pt x="15462" y="14906"/>
                </a:lnTo>
                <a:lnTo>
                  <a:pt x="15431" y="14978"/>
                </a:lnTo>
                <a:lnTo>
                  <a:pt x="15363" y="15116"/>
                </a:lnTo>
                <a:lnTo>
                  <a:pt x="15276" y="15264"/>
                </a:lnTo>
                <a:lnTo>
                  <a:pt x="15195" y="15412"/>
                </a:lnTo>
                <a:lnTo>
                  <a:pt x="15103" y="15446"/>
                </a:lnTo>
                <a:lnTo>
                  <a:pt x="14974" y="15493"/>
                </a:lnTo>
                <a:lnTo>
                  <a:pt x="14859" y="15564"/>
                </a:lnTo>
                <a:lnTo>
                  <a:pt x="14846" y="15523"/>
                </a:lnTo>
                <a:lnTo>
                  <a:pt x="14819" y="15542"/>
                </a:lnTo>
                <a:lnTo>
                  <a:pt x="14777" y="15493"/>
                </a:lnTo>
                <a:lnTo>
                  <a:pt x="14792" y="15389"/>
                </a:lnTo>
                <a:lnTo>
                  <a:pt x="14770" y="15298"/>
                </a:lnTo>
                <a:lnTo>
                  <a:pt x="14713" y="15266"/>
                </a:lnTo>
                <a:lnTo>
                  <a:pt x="14675" y="15298"/>
                </a:lnTo>
                <a:lnTo>
                  <a:pt x="14650" y="15395"/>
                </a:lnTo>
                <a:lnTo>
                  <a:pt x="14683" y="15506"/>
                </a:lnTo>
                <a:lnTo>
                  <a:pt x="14653" y="15476"/>
                </a:lnTo>
                <a:lnTo>
                  <a:pt x="14621" y="15432"/>
                </a:lnTo>
                <a:lnTo>
                  <a:pt x="14568" y="15404"/>
                </a:lnTo>
                <a:lnTo>
                  <a:pt x="14538" y="15358"/>
                </a:lnTo>
                <a:lnTo>
                  <a:pt x="14543" y="15299"/>
                </a:lnTo>
                <a:lnTo>
                  <a:pt x="14519" y="15237"/>
                </a:lnTo>
                <a:lnTo>
                  <a:pt x="14402" y="15207"/>
                </a:lnTo>
                <a:lnTo>
                  <a:pt x="14363" y="15160"/>
                </a:lnTo>
                <a:lnTo>
                  <a:pt x="14281" y="15148"/>
                </a:lnTo>
                <a:lnTo>
                  <a:pt x="14193" y="15028"/>
                </a:lnTo>
                <a:lnTo>
                  <a:pt x="14119" y="14921"/>
                </a:lnTo>
                <a:lnTo>
                  <a:pt x="14126" y="14880"/>
                </a:lnTo>
                <a:lnTo>
                  <a:pt x="14079" y="14816"/>
                </a:lnTo>
                <a:lnTo>
                  <a:pt x="14169" y="14796"/>
                </a:lnTo>
                <a:lnTo>
                  <a:pt x="14213" y="14714"/>
                </a:lnTo>
                <a:lnTo>
                  <a:pt x="14320" y="14736"/>
                </a:lnTo>
                <a:lnTo>
                  <a:pt x="14394" y="14682"/>
                </a:lnTo>
                <a:lnTo>
                  <a:pt x="14553" y="14858"/>
                </a:lnTo>
                <a:lnTo>
                  <a:pt x="14687" y="14975"/>
                </a:lnTo>
                <a:lnTo>
                  <a:pt x="14842" y="14964"/>
                </a:lnTo>
                <a:lnTo>
                  <a:pt x="15021" y="15025"/>
                </a:lnTo>
                <a:lnTo>
                  <a:pt x="15216" y="15001"/>
                </a:lnTo>
                <a:lnTo>
                  <a:pt x="15344" y="14860"/>
                </a:lnTo>
                <a:lnTo>
                  <a:pt x="15450" y="14781"/>
                </a:lnTo>
                <a:lnTo>
                  <a:pt x="15525" y="14776"/>
                </a:lnTo>
                <a:lnTo>
                  <a:pt x="15639" y="14936"/>
                </a:lnTo>
                <a:lnTo>
                  <a:pt x="15806" y="14875"/>
                </a:lnTo>
                <a:lnTo>
                  <a:pt x="15972" y="14830"/>
                </a:lnTo>
                <a:lnTo>
                  <a:pt x="16250" y="14730"/>
                </a:lnTo>
                <a:lnTo>
                  <a:pt x="16439" y="14598"/>
                </a:lnTo>
                <a:lnTo>
                  <a:pt x="16659" y="14459"/>
                </a:lnTo>
                <a:lnTo>
                  <a:pt x="16893" y="14271"/>
                </a:lnTo>
                <a:lnTo>
                  <a:pt x="17032" y="14315"/>
                </a:lnTo>
                <a:lnTo>
                  <a:pt x="17105" y="14392"/>
                </a:lnTo>
                <a:lnTo>
                  <a:pt x="17213" y="14362"/>
                </a:lnTo>
                <a:lnTo>
                  <a:pt x="17405" y="14372"/>
                </a:lnTo>
                <a:lnTo>
                  <a:pt x="17460" y="14401"/>
                </a:lnTo>
                <a:lnTo>
                  <a:pt x="17417" y="14498"/>
                </a:lnTo>
                <a:lnTo>
                  <a:pt x="17639" y="14542"/>
                </a:lnTo>
                <a:lnTo>
                  <a:pt x="17733" y="14488"/>
                </a:lnTo>
                <a:lnTo>
                  <a:pt x="17886" y="14257"/>
                </a:lnTo>
                <a:lnTo>
                  <a:pt x="17952" y="14367"/>
                </a:lnTo>
                <a:lnTo>
                  <a:pt x="18008" y="14534"/>
                </a:lnTo>
                <a:lnTo>
                  <a:pt x="18098" y="14675"/>
                </a:lnTo>
                <a:lnTo>
                  <a:pt x="18225" y="14889"/>
                </a:lnTo>
                <a:lnTo>
                  <a:pt x="18386" y="14970"/>
                </a:lnTo>
                <a:lnTo>
                  <a:pt x="18430" y="15032"/>
                </a:lnTo>
                <a:lnTo>
                  <a:pt x="18498" y="15163"/>
                </a:lnTo>
                <a:lnTo>
                  <a:pt x="18592" y="15225"/>
                </a:lnTo>
                <a:lnTo>
                  <a:pt x="18647" y="15246"/>
                </a:lnTo>
                <a:lnTo>
                  <a:pt x="18721" y="15326"/>
                </a:lnTo>
                <a:lnTo>
                  <a:pt x="18808" y="15444"/>
                </a:lnTo>
                <a:lnTo>
                  <a:pt x="18940" y="15446"/>
                </a:lnTo>
                <a:lnTo>
                  <a:pt x="18982" y="15365"/>
                </a:lnTo>
                <a:lnTo>
                  <a:pt x="19005" y="15242"/>
                </a:lnTo>
                <a:lnTo>
                  <a:pt x="19103" y="15099"/>
                </a:lnTo>
                <a:lnTo>
                  <a:pt x="19061" y="15096"/>
                </a:lnTo>
                <a:lnTo>
                  <a:pt x="19092" y="14949"/>
                </a:lnTo>
                <a:lnTo>
                  <a:pt x="19149" y="14880"/>
                </a:lnTo>
                <a:lnTo>
                  <a:pt x="19101" y="14672"/>
                </a:lnTo>
                <a:lnTo>
                  <a:pt x="19118" y="14503"/>
                </a:lnTo>
                <a:lnTo>
                  <a:pt x="19082" y="14406"/>
                </a:lnTo>
                <a:lnTo>
                  <a:pt x="19012" y="14266"/>
                </a:lnTo>
                <a:lnTo>
                  <a:pt x="19014" y="14133"/>
                </a:lnTo>
                <a:lnTo>
                  <a:pt x="19062" y="14069"/>
                </a:lnTo>
                <a:lnTo>
                  <a:pt x="19141" y="13916"/>
                </a:lnTo>
                <a:lnTo>
                  <a:pt x="19181" y="13825"/>
                </a:lnTo>
                <a:lnTo>
                  <a:pt x="19161" y="13766"/>
                </a:lnTo>
                <a:lnTo>
                  <a:pt x="19231" y="13561"/>
                </a:lnTo>
                <a:lnTo>
                  <a:pt x="19275" y="13389"/>
                </a:lnTo>
                <a:lnTo>
                  <a:pt x="19322" y="13101"/>
                </a:lnTo>
                <a:lnTo>
                  <a:pt x="19417" y="12837"/>
                </a:lnTo>
                <a:lnTo>
                  <a:pt x="19431" y="12695"/>
                </a:lnTo>
                <a:lnTo>
                  <a:pt x="19382" y="12606"/>
                </a:lnTo>
                <a:lnTo>
                  <a:pt x="19474" y="12426"/>
                </a:lnTo>
                <a:lnTo>
                  <a:pt x="19531" y="12342"/>
                </a:lnTo>
                <a:lnTo>
                  <a:pt x="19521" y="12278"/>
                </a:lnTo>
                <a:lnTo>
                  <a:pt x="19558" y="12241"/>
                </a:lnTo>
                <a:lnTo>
                  <a:pt x="19588" y="12217"/>
                </a:lnTo>
                <a:lnTo>
                  <a:pt x="19588" y="12177"/>
                </a:lnTo>
                <a:lnTo>
                  <a:pt x="19633" y="12148"/>
                </a:lnTo>
                <a:lnTo>
                  <a:pt x="19623" y="12039"/>
                </a:lnTo>
                <a:lnTo>
                  <a:pt x="19590" y="11999"/>
                </a:lnTo>
                <a:lnTo>
                  <a:pt x="19662" y="11886"/>
                </a:lnTo>
                <a:lnTo>
                  <a:pt x="19730" y="11904"/>
                </a:lnTo>
                <a:lnTo>
                  <a:pt x="19774" y="11940"/>
                </a:lnTo>
                <a:lnTo>
                  <a:pt x="19811" y="11995"/>
                </a:lnTo>
                <a:lnTo>
                  <a:pt x="19863" y="12022"/>
                </a:lnTo>
                <a:lnTo>
                  <a:pt x="19961" y="12027"/>
                </a:lnTo>
                <a:lnTo>
                  <a:pt x="20010" y="11967"/>
                </a:lnTo>
                <a:lnTo>
                  <a:pt x="20022" y="12025"/>
                </a:lnTo>
                <a:lnTo>
                  <a:pt x="20140" y="12059"/>
                </a:lnTo>
                <a:lnTo>
                  <a:pt x="20202" y="12143"/>
                </a:lnTo>
                <a:lnTo>
                  <a:pt x="20239" y="12339"/>
                </a:lnTo>
                <a:lnTo>
                  <a:pt x="20293" y="12281"/>
                </a:lnTo>
                <a:lnTo>
                  <a:pt x="20335" y="12216"/>
                </a:lnTo>
                <a:lnTo>
                  <a:pt x="20375" y="11975"/>
                </a:lnTo>
                <a:lnTo>
                  <a:pt x="20390" y="11825"/>
                </a:lnTo>
                <a:lnTo>
                  <a:pt x="20457" y="11860"/>
                </a:lnTo>
                <a:lnTo>
                  <a:pt x="20527" y="11983"/>
                </a:lnTo>
                <a:lnTo>
                  <a:pt x="20597" y="12076"/>
                </a:lnTo>
                <a:lnTo>
                  <a:pt x="20643" y="12079"/>
                </a:lnTo>
                <a:lnTo>
                  <a:pt x="20679" y="12216"/>
                </a:lnTo>
                <a:lnTo>
                  <a:pt x="20720" y="12236"/>
                </a:lnTo>
                <a:lnTo>
                  <a:pt x="20728" y="12367"/>
                </a:lnTo>
                <a:lnTo>
                  <a:pt x="20758" y="12438"/>
                </a:lnTo>
                <a:lnTo>
                  <a:pt x="20768" y="12589"/>
                </a:lnTo>
                <a:lnTo>
                  <a:pt x="20778" y="12675"/>
                </a:lnTo>
                <a:lnTo>
                  <a:pt x="20803" y="12711"/>
                </a:lnTo>
                <a:lnTo>
                  <a:pt x="20798" y="12621"/>
                </a:lnTo>
                <a:lnTo>
                  <a:pt x="20838" y="12604"/>
                </a:lnTo>
                <a:lnTo>
                  <a:pt x="20880" y="12589"/>
                </a:lnTo>
                <a:lnTo>
                  <a:pt x="20902" y="12621"/>
                </a:lnTo>
                <a:lnTo>
                  <a:pt x="20931" y="12606"/>
                </a:lnTo>
                <a:lnTo>
                  <a:pt x="20951" y="12621"/>
                </a:lnTo>
                <a:lnTo>
                  <a:pt x="20957" y="12717"/>
                </a:lnTo>
                <a:lnTo>
                  <a:pt x="20986" y="12724"/>
                </a:lnTo>
                <a:lnTo>
                  <a:pt x="21004" y="12795"/>
                </a:lnTo>
                <a:lnTo>
                  <a:pt x="21041" y="12783"/>
                </a:lnTo>
                <a:lnTo>
                  <a:pt x="21051" y="12822"/>
                </a:lnTo>
                <a:lnTo>
                  <a:pt x="21115" y="12732"/>
                </a:lnTo>
                <a:lnTo>
                  <a:pt x="21162" y="12670"/>
                </a:lnTo>
                <a:lnTo>
                  <a:pt x="21190" y="12557"/>
                </a:lnTo>
                <a:lnTo>
                  <a:pt x="21190" y="12519"/>
                </a:lnTo>
                <a:lnTo>
                  <a:pt x="21168" y="12482"/>
                </a:lnTo>
                <a:lnTo>
                  <a:pt x="21150" y="12503"/>
                </a:lnTo>
                <a:lnTo>
                  <a:pt x="21141" y="12451"/>
                </a:lnTo>
                <a:lnTo>
                  <a:pt x="21133" y="12428"/>
                </a:lnTo>
                <a:lnTo>
                  <a:pt x="21133" y="12362"/>
                </a:lnTo>
                <a:lnTo>
                  <a:pt x="21120" y="12296"/>
                </a:lnTo>
                <a:lnTo>
                  <a:pt x="21091" y="12286"/>
                </a:lnTo>
                <a:lnTo>
                  <a:pt x="21053" y="12307"/>
                </a:lnTo>
                <a:lnTo>
                  <a:pt x="21039" y="12330"/>
                </a:lnTo>
                <a:lnTo>
                  <a:pt x="21004" y="12349"/>
                </a:lnTo>
                <a:lnTo>
                  <a:pt x="20971" y="12426"/>
                </a:lnTo>
                <a:lnTo>
                  <a:pt x="20931" y="12443"/>
                </a:lnTo>
                <a:lnTo>
                  <a:pt x="20899" y="12372"/>
                </a:lnTo>
                <a:lnTo>
                  <a:pt x="20853" y="12328"/>
                </a:lnTo>
                <a:lnTo>
                  <a:pt x="20817" y="12419"/>
                </a:lnTo>
                <a:lnTo>
                  <a:pt x="20790" y="12347"/>
                </a:lnTo>
                <a:lnTo>
                  <a:pt x="20780" y="12200"/>
                </a:lnTo>
                <a:lnTo>
                  <a:pt x="20758" y="11956"/>
                </a:lnTo>
                <a:lnTo>
                  <a:pt x="20718" y="11820"/>
                </a:lnTo>
                <a:lnTo>
                  <a:pt x="20763" y="11692"/>
                </a:lnTo>
                <a:lnTo>
                  <a:pt x="20788" y="11803"/>
                </a:lnTo>
                <a:lnTo>
                  <a:pt x="20830" y="11677"/>
                </a:lnTo>
                <a:lnTo>
                  <a:pt x="20889" y="11598"/>
                </a:lnTo>
                <a:lnTo>
                  <a:pt x="20949" y="11642"/>
                </a:lnTo>
                <a:lnTo>
                  <a:pt x="20984" y="11640"/>
                </a:lnTo>
                <a:lnTo>
                  <a:pt x="21024" y="11532"/>
                </a:lnTo>
                <a:lnTo>
                  <a:pt x="21071" y="11485"/>
                </a:lnTo>
                <a:lnTo>
                  <a:pt x="21081" y="11603"/>
                </a:lnTo>
                <a:lnTo>
                  <a:pt x="21113" y="11620"/>
                </a:lnTo>
                <a:lnTo>
                  <a:pt x="21131" y="11332"/>
                </a:lnTo>
                <a:lnTo>
                  <a:pt x="21131" y="11118"/>
                </a:lnTo>
                <a:lnTo>
                  <a:pt x="21143" y="10876"/>
                </a:lnTo>
                <a:lnTo>
                  <a:pt x="21141" y="10680"/>
                </a:lnTo>
                <a:lnTo>
                  <a:pt x="21074" y="10468"/>
                </a:lnTo>
                <a:lnTo>
                  <a:pt x="20979" y="10334"/>
                </a:lnTo>
                <a:lnTo>
                  <a:pt x="20924" y="10335"/>
                </a:lnTo>
                <a:lnTo>
                  <a:pt x="20865" y="10399"/>
                </a:lnTo>
                <a:lnTo>
                  <a:pt x="20765" y="10391"/>
                </a:lnTo>
                <a:lnTo>
                  <a:pt x="20678" y="10384"/>
                </a:lnTo>
                <a:lnTo>
                  <a:pt x="20644" y="10276"/>
                </a:lnTo>
                <a:lnTo>
                  <a:pt x="20611" y="10053"/>
                </a:lnTo>
                <a:lnTo>
                  <a:pt x="20594" y="9772"/>
                </a:lnTo>
                <a:lnTo>
                  <a:pt x="20594" y="9686"/>
                </a:lnTo>
                <a:lnTo>
                  <a:pt x="20648" y="9531"/>
                </a:lnTo>
                <a:lnTo>
                  <a:pt x="20669" y="9605"/>
                </a:lnTo>
                <a:lnTo>
                  <a:pt x="20721" y="9645"/>
                </a:lnTo>
                <a:lnTo>
                  <a:pt x="20730" y="9559"/>
                </a:lnTo>
                <a:lnTo>
                  <a:pt x="20666" y="9400"/>
                </a:lnTo>
                <a:lnTo>
                  <a:pt x="20674" y="9233"/>
                </a:lnTo>
                <a:lnTo>
                  <a:pt x="20659" y="8982"/>
                </a:lnTo>
                <a:lnTo>
                  <a:pt x="20629" y="8849"/>
                </a:lnTo>
                <a:lnTo>
                  <a:pt x="20656" y="8834"/>
                </a:lnTo>
                <a:lnTo>
                  <a:pt x="20629" y="8703"/>
                </a:lnTo>
                <a:lnTo>
                  <a:pt x="20626" y="8531"/>
                </a:lnTo>
                <a:lnTo>
                  <a:pt x="20609" y="8450"/>
                </a:lnTo>
                <a:lnTo>
                  <a:pt x="20666" y="8575"/>
                </a:lnTo>
                <a:lnTo>
                  <a:pt x="20658" y="8422"/>
                </a:lnTo>
                <a:lnTo>
                  <a:pt x="20621" y="8300"/>
                </a:lnTo>
                <a:lnTo>
                  <a:pt x="20661" y="8214"/>
                </a:lnTo>
                <a:lnTo>
                  <a:pt x="20708" y="8189"/>
                </a:lnTo>
                <a:lnTo>
                  <a:pt x="20843" y="8374"/>
                </a:lnTo>
                <a:lnTo>
                  <a:pt x="20894" y="8485"/>
                </a:lnTo>
                <a:lnTo>
                  <a:pt x="20989" y="8603"/>
                </a:lnTo>
                <a:lnTo>
                  <a:pt x="20999" y="8701"/>
                </a:lnTo>
                <a:lnTo>
                  <a:pt x="21018" y="8767"/>
                </a:lnTo>
                <a:lnTo>
                  <a:pt x="21034" y="8760"/>
                </a:lnTo>
                <a:lnTo>
                  <a:pt x="21039" y="8713"/>
                </a:lnTo>
                <a:lnTo>
                  <a:pt x="21081" y="8773"/>
                </a:lnTo>
                <a:lnTo>
                  <a:pt x="21056" y="8672"/>
                </a:lnTo>
                <a:lnTo>
                  <a:pt x="21063" y="8686"/>
                </a:lnTo>
                <a:lnTo>
                  <a:pt x="21083" y="8708"/>
                </a:lnTo>
                <a:lnTo>
                  <a:pt x="21105" y="8693"/>
                </a:lnTo>
                <a:lnTo>
                  <a:pt x="21096" y="8666"/>
                </a:lnTo>
                <a:lnTo>
                  <a:pt x="21098" y="8666"/>
                </a:lnTo>
                <a:lnTo>
                  <a:pt x="21140" y="8778"/>
                </a:lnTo>
                <a:lnTo>
                  <a:pt x="21145" y="8782"/>
                </a:lnTo>
                <a:lnTo>
                  <a:pt x="21148" y="8824"/>
                </a:lnTo>
                <a:lnTo>
                  <a:pt x="21175" y="8824"/>
                </a:lnTo>
                <a:lnTo>
                  <a:pt x="21188" y="8812"/>
                </a:lnTo>
                <a:lnTo>
                  <a:pt x="21150" y="8684"/>
                </a:lnTo>
                <a:lnTo>
                  <a:pt x="21140" y="8699"/>
                </a:lnTo>
                <a:lnTo>
                  <a:pt x="21141" y="8718"/>
                </a:lnTo>
                <a:lnTo>
                  <a:pt x="21130" y="8676"/>
                </a:lnTo>
                <a:lnTo>
                  <a:pt x="21111" y="8536"/>
                </a:lnTo>
                <a:lnTo>
                  <a:pt x="21126" y="8501"/>
                </a:lnTo>
                <a:lnTo>
                  <a:pt x="21106" y="8427"/>
                </a:lnTo>
                <a:lnTo>
                  <a:pt x="21121" y="8423"/>
                </a:lnTo>
                <a:lnTo>
                  <a:pt x="21125" y="8358"/>
                </a:lnTo>
                <a:lnTo>
                  <a:pt x="21105" y="8295"/>
                </a:lnTo>
                <a:lnTo>
                  <a:pt x="21101" y="8319"/>
                </a:lnTo>
                <a:lnTo>
                  <a:pt x="21076" y="8251"/>
                </a:lnTo>
                <a:lnTo>
                  <a:pt x="21076" y="8381"/>
                </a:lnTo>
                <a:lnTo>
                  <a:pt x="21090" y="8459"/>
                </a:lnTo>
                <a:lnTo>
                  <a:pt x="21093" y="8526"/>
                </a:lnTo>
                <a:lnTo>
                  <a:pt x="21091" y="8524"/>
                </a:lnTo>
                <a:lnTo>
                  <a:pt x="21074" y="8450"/>
                </a:lnTo>
                <a:lnTo>
                  <a:pt x="20991" y="8257"/>
                </a:lnTo>
                <a:lnTo>
                  <a:pt x="20989" y="8257"/>
                </a:lnTo>
                <a:lnTo>
                  <a:pt x="20941" y="8135"/>
                </a:lnTo>
                <a:lnTo>
                  <a:pt x="20907" y="8115"/>
                </a:lnTo>
                <a:lnTo>
                  <a:pt x="20880" y="8051"/>
                </a:lnTo>
                <a:lnTo>
                  <a:pt x="20867" y="8039"/>
                </a:lnTo>
                <a:lnTo>
                  <a:pt x="20887" y="8110"/>
                </a:lnTo>
                <a:lnTo>
                  <a:pt x="20880" y="8172"/>
                </a:lnTo>
                <a:lnTo>
                  <a:pt x="20887" y="8260"/>
                </a:lnTo>
                <a:lnTo>
                  <a:pt x="20937" y="8384"/>
                </a:lnTo>
                <a:lnTo>
                  <a:pt x="20890" y="8322"/>
                </a:lnTo>
                <a:lnTo>
                  <a:pt x="20848" y="8085"/>
                </a:lnTo>
                <a:lnTo>
                  <a:pt x="20780" y="7853"/>
                </a:lnTo>
                <a:lnTo>
                  <a:pt x="20721" y="7726"/>
                </a:lnTo>
                <a:lnTo>
                  <a:pt x="20659" y="7642"/>
                </a:lnTo>
                <a:lnTo>
                  <a:pt x="20604" y="7575"/>
                </a:lnTo>
                <a:lnTo>
                  <a:pt x="20524" y="7445"/>
                </a:lnTo>
                <a:lnTo>
                  <a:pt x="20381" y="7279"/>
                </a:lnTo>
                <a:lnTo>
                  <a:pt x="20221" y="7088"/>
                </a:lnTo>
                <a:lnTo>
                  <a:pt x="20154" y="7053"/>
                </a:lnTo>
                <a:lnTo>
                  <a:pt x="20099" y="7034"/>
                </a:lnTo>
                <a:lnTo>
                  <a:pt x="20075" y="7080"/>
                </a:lnTo>
                <a:lnTo>
                  <a:pt x="20025" y="7034"/>
                </a:lnTo>
                <a:lnTo>
                  <a:pt x="20011" y="7018"/>
                </a:lnTo>
                <a:lnTo>
                  <a:pt x="20010" y="7021"/>
                </a:lnTo>
                <a:lnTo>
                  <a:pt x="19913" y="6930"/>
                </a:lnTo>
                <a:lnTo>
                  <a:pt x="19901" y="6940"/>
                </a:lnTo>
                <a:lnTo>
                  <a:pt x="19837" y="6883"/>
                </a:lnTo>
                <a:lnTo>
                  <a:pt x="19770" y="6907"/>
                </a:lnTo>
                <a:lnTo>
                  <a:pt x="19685" y="6907"/>
                </a:lnTo>
                <a:lnTo>
                  <a:pt x="19586" y="6875"/>
                </a:lnTo>
                <a:lnTo>
                  <a:pt x="19536" y="6964"/>
                </a:lnTo>
                <a:lnTo>
                  <a:pt x="19457" y="6841"/>
                </a:lnTo>
                <a:lnTo>
                  <a:pt x="19395" y="6679"/>
                </a:lnTo>
                <a:lnTo>
                  <a:pt x="19330" y="6578"/>
                </a:lnTo>
                <a:lnTo>
                  <a:pt x="19282" y="6381"/>
                </a:lnTo>
                <a:lnTo>
                  <a:pt x="19226" y="6361"/>
                </a:lnTo>
                <a:lnTo>
                  <a:pt x="19231" y="6439"/>
                </a:lnTo>
                <a:lnTo>
                  <a:pt x="19196" y="6516"/>
                </a:lnTo>
                <a:lnTo>
                  <a:pt x="19287" y="6710"/>
                </a:lnTo>
                <a:lnTo>
                  <a:pt x="19258" y="6782"/>
                </a:lnTo>
                <a:lnTo>
                  <a:pt x="19208" y="6750"/>
                </a:lnTo>
                <a:lnTo>
                  <a:pt x="19193" y="6836"/>
                </a:lnTo>
                <a:lnTo>
                  <a:pt x="19116" y="6843"/>
                </a:lnTo>
                <a:lnTo>
                  <a:pt x="19059" y="6743"/>
                </a:lnTo>
                <a:lnTo>
                  <a:pt x="19051" y="6622"/>
                </a:lnTo>
                <a:lnTo>
                  <a:pt x="18970" y="6499"/>
                </a:lnTo>
                <a:lnTo>
                  <a:pt x="18877" y="6312"/>
                </a:lnTo>
                <a:lnTo>
                  <a:pt x="18825" y="6186"/>
                </a:lnTo>
                <a:lnTo>
                  <a:pt x="18882" y="6163"/>
                </a:lnTo>
                <a:lnTo>
                  <a:pt x="18972" y="6306"/>
                </a:lnTo>
                <a:lnTo>
                  <a:pt x="19015" y="6309"/>
                </a:lnTo>
                <a:lnTo>
                  <a:pt x="19076" y="6408"/>
                </a:lnTo>
                <a:lnTo>
                  <a:pt x="19032" y="6258"/>
                </a:lnTo>
                <a:lnTo>
                  <a:pt x="18967" y="6137"/>
                </a:lnTo>
                <a:lnTo>
                  <a:pt x="18908" y="5952"/>
                </a:lnTo>
                <a:lnTo>
                  <a:pt x="18932" y="5915"/>
                </a:lnTo>
                <a:lnTo>
                  <a:pt x="18932" y="5903"/>
                </a:lnTo>
                <a:lnTo>
                  <a:pt x="18959" y="5903"/>
                </a:lnTo>
                <a:lnTo>
                  <a:pt x="18955" y="5878"/>
                </a:lnTo>
                <a:lnTo>
                  <a:pt x="18933" y="5873"/>
                </a:lnTo>
                <a:lnTo>
                  <a:pt x="18933" y="5854"/>
                </a:lnTo>
                <a:lnTo>
                  <a:pt x="18950" y="5858"/>
                </a:lnTo>
                <a:lnTo>
                  <a:pt x="19019" y="5925"/>
                </a:lnTo>
                <a:lnTo>
                  <a:pt x="19037" y="5927"/>
                </a:lnTo>
                <a:lnTo>
                  <a:pt x="19044" y="5942"/>
                </a:lnTo>
                <a:lnTo>
                  <a:pt x="19017" y="5934"/>
                </a:lnTo>
                <a:lnTo>
                  <a:pt x="19029" y="5982"/>
                </a:lnTo>
                <a:lnTo>
                  <a:pt x="19061" y="6028"/>
                </a:lnTo>
                <a:lnTo>
                  <a:pt x="19116" y="6035"/>
                </a:lnTo>
                <a:lnTo>
                  <a:pt x="19176" y="6013"/>
                </a:lnTo>
                <a:lnTo>
                  <a:pt x="19211" y="5952"/>
                </a:lnTo>
                <a:lnTo>
                  <a:pt x="19198" y="5924"/>
                </a:lnTo>
                <a:lnTo>
                  <a:pt x="19181" y="5945"/>
                </a:lnTo>
                <a:lnTo>
                  <a:pt x="19143" y="5934"/>
                </a:lnTo>
                <a:lnTo>
                  <a:pt x="19124" y="5939"/>
                </a:lnTo>
                <a:lnTo>
                  <a:pt x="19111" y="5924"/>
                </a:lnTo>
                <a:lnTo>
                  <a:pt x="19121" y="5878"/>
                </a:lnTo>
                <a:lnTo>
                  <a:pt x="19200" y="5854"/>
                </a:lnTo>
                <a:lnTo>
                  <a:pt x="19236" y="5957"/>
                </a:lnTo>
                <a:lnTo>
                  <a:pt x="19339" y="5977"/>
                </a:lnTo>
                <a:lnTo>
                  <a:pt x="19384" y="6019"/>
                </a:lnTo>
                <a:lnTo>
                  <a:pt x="19372" y="6046"/>
                </a:lnTo>
                <a:lnTo>
                  <a:pt x="19404" y="6115"/>
                </a:lnTo>
                <a:lnTo>
                  <a:pt x="19431" y="6072"/>
                </a:lnTo>
                <a:lnTo>
                  <a:pt x="19444" y="6065"/>
                </a:lnTo>
                <a:lnTo>
                  <a:pt x="19476" y="6082"/>
                </a:lnTo>
                <a:lnTo>
                  <a:pt x="19471" y="6062"/>
                </a:lnTo>
                <a:lnTo>
                  <a:pt x="19576" y="6102"/>
                </a:lnTo>
                <a:lnTo>
                  <a:pt x="19653" y="6161"/>
                </a:lnTo>
                <a:lnTo>
                  <a:pt x="19626" y="6099"/>
                </a:lnTo>
                <a:lnTo>
                  <a:pt x="19568" y="6062"/>
                </a:lnTo>
                <a:lnTo>
                  <a:pt x="19531" y="6043"/>
                </a:lnTo>
                <a:lnTo>
                  <a:pt x="19484" y="6018"/>
                </a:lnTo>
                <a:lnTo>
                  <a:pt x="19459" y="6016"/>
                </a:lnTo>
                <a:lnTo>
                  <a:pt x="19444" y="5962"/>
                </a:lnTo>
                <a:lnTo>
                  <a:pt x="19377" y="5834"/>
                </a:lnTo>
                <a:lnTo>
                  <a:pt x="19330" y="5708"/>
                </a:lnTo>
                <a:lnTo>
                  <a:pt x="19260" y="5624"/>
                </a:lnTo>
                <a:lnTo>
                  <a:pt x="19136" y="5548"/>
                </a:lnTo>
                <a:lnTo>
                  <a:pt x="19072" y="5535"/>
                </a:lnTo>
                <a:lnTo>
                  <a:pt x="18967" y="5560"/>
                </a:lnTo>
                <a:lnTo>
                  <a:pt x="18932" y="5599"/>
                </a:lnTo>
                <a:lnTo>
                  <a:pt x="18923" y="5634"/>
                </a:lnTo>
                <a:lnTo>
                  <a:pt x="18908" y="5614"/>
                </a:lnTo>
                <a:lnTo>
                  <a:pt x="18856" y="5582"/>
                </a:lnTo>
                <a:lnTo>
                  <a:pt x="18813" y="5514"/>
                </a:lnTo>
                <a:lnTo>
                  <a:pt x="18776" y="5427"/>
                </a:lnTo>
                <a:lnTo>
                  <a:pt x="18729" y="5366"/>
                </a:lnTo>
                <a:lnTo>
                  <a:pt x="18704" y="5334"/>
                </a:lnTo>
                <a:lnTo>
                  <a:pt x="18661" y="5262"/>
                </a:lnTo>
                <a:lnTo>
                  <a:pt x="18577" y="5225"/>
                </a:lnTo>
                <a:lnTo>
                  <a:pt x="18527" y="5171"/>
                </a:lnTo>
                <a:lnTo>
                  <a:pt x="18471" y="5104"/>
                </a:lnTo>
                <a:lnTo>
                  <a:pt x="18466" y="5065"/>
                </a:lnTo>
                <a:lnTo>
                  <a:pt x="18420" y="5030"/>
                </a:lnTo>
                <a:lnTo>
                  <a:pt x="18284" y="4845"/>
                </a:lnTo>
                <a:lnTo>
                  <a:pt x="18321" y="4801"/>
                </a:lnTo>
                <a:lnTo>
                  <a:pt x="18294" y="4732"/>
                </a:lnTo>
                <a:lnTo>
                  <a:pt x="18170" y="4562"/>
                </a:lnTo>
                <a:lnTo>
                  <a:pt x="18070" y="4467"/>
                </a:lnTo>
                <a:lnTo>
                  <a:pt x="17869" y="4279"/>
                </a:lnTo>
                <a:lnTo>
                  <a:pt x="17661" y="4100"/>
                </a:lnTo>
                <a:lnTo>
                  <a:pt x="17557" y="4045"/>
                </a:lnTo>
                <a:lnTo>
                  <a:pt x="17301" y="3858"/>
                </a:lnTo>
                <a:lnTo>
                  <a:pt x="17072" y="3777"/>
                </a:lnTo>
                <a:lnTo>
                  <a:pt x="16910" y="3745"/>
                </a:lnTo>
                <a:lnTo>
                  <a:pt x="16739" y="3659"/>
                </a:lnTo>
                <a:lnTo>
                  <a:pt x="16625" y="3649"/>
                </a:lnTo>
                <a:lnTo>
                  <a:pt x="16538" y="3755"/>
                </a:lnTo>
                <a:lnTo>
                  <a:pt x="16575" y="3845"/>
                </a:lnTo>
                <a:lnTo>
                  <a:pt x="16670" y="3909"/>
                </a:lnTo>
                <a:lnTo>
                  <a:pt x="16677" y="3986"/>
                </a:lnTo>
                <a:lnTo>
                  <a:pt x="16607" y="4015"/>
                </a:lnTo>
                <a:lnTo>
                  <a:pt x="16643" y="4146"/>
                </a:lnTo>
                <a:lnTo>
                  <a:pt x="16163" y="3794"/>
                </a:lnTo>
                <a:lnTo>
                  <a:pt x="15751" y="3543"/>
                </a:lnTo>
                <a:lnTo>
                  <a:pt x="15567" y="3313"/>
                </a:lnTo>
                <a:lnTo>
                  <a:pt x="15445" y="3102"/>
                </a:lnTo>
                <a:lnTo>
                  <a:pt x="15314" y="3028"/>
                </a:lnTo>
                <a:lnTo>
                  <a:pt x="15254" y="2924"/>
                </a:lnTo>
                <a:lnTo>
                  <a:pt x="15353" y="2914"/>
                </a:lnTo>
                <a:lnTo>
                  <a:pt x="15254" y="2816"/>
                </a:lnTo>
                <a:lnTo>
                  <a:pt x="15092" y="2680"/>
                </a:lnTo>
                <a:lnTo>
                  <a:pt x="15062" y="2747"/>
                </a:lnTo>
                <a:lnTo>
                  <a:pt x="14705" y="2650"/>
                </a:lnTo>
                <a:lnTo>
                  <a:pt x="14511" y="2520"/>
                </a:lnTo>
                <a:lnTo>
                  <a:pt x="14610" y="2427"/>
                </a:lnTo>
                <a:lnTo>
                  <a:pt x="14320" y="2338"/>
                </a:lnTo>
                <a:lnTo>
                  <a:pt x="14188" y="2347"/>
                </a:lnTo>
                <a:lnTo>
                  <a:pt x="14101" y="2291"/>
                </a:lnTo>
                <a:lnTo>
                  <a:pt x="14312" y="2262"/>
                </a:lnTo>
                <a:lnTo>
                  <a:pt x="14521" y="2323"/>
                </a:lnTo>
                <a:lnTo>
                  <a:pt x="14752" y="2380"/>
                </a:lnTo>
                <a:lnTo>
                  <a:pt x="15018" y="2444"/>
                </a:lnTo>
                <a:lnTo>
                  <a:pt x="15145" y="2535"/>
                </a:lnTo>
                <a:lnTo>
                  <a:pt x="15206" y="2527"/>
                </a:lnTo>
                <a:lnTo>
                  <a:pt x="15333" y="2567"/>
                </a:lnTo>
                <a:lnTo>
                  <a:pt x="15532" y="2572"/>
                </a:lnTo>
                <a:lnTo>
                  <a:pt x="15756" y="2500"/>
                </a:lnTo>
                <a:lnTo>
                  <a:pt x="15892" y="2451"/>
                </a:lnTo>
                <a:lnTo>
                  <a:pt x="15942" y="2417"/>
                </a:lnTo>
                <a:lnTo>
                  <a:pt x="15729" y="2323"/>
                </a:lnTo>
                <a:lnTo>
                  <a:pt x="15594" y="2316"/>
                </a:lnTo>
                <a:lnTo>
                  <a:pt x="15455" y="2219"/>
                </a:lnTo>
                <a:lnTo>
                  <a:pt x="15303" y="2220"/>
                </a:lnTo>
                <a:lnTo>
                  <a:pt x="15115" y="2121"/>
                </a:lnTo>
                <a:lnTo>
                  <a:pt x="15100" y="2160"/>
                </a:lnTo>
                <a:lnTo>
                  <a:pt x="14976" y="2156"/>
                </a:lnTo>
                <a:lnTo>
                  <a:pt x="14903" y="2102"/>
                </a:lnTo>
                <a:lnTo>
                  <a:pt x="14735" y="2145"/>
                </a:lnTo>
                <a:lnTo>
                  <a:pt x="14792" y="2217"/>
                </a:lnTo>
                <a:lnTo>
                  <a:pt x="14749" y="2234"/>
                </a:lnTo>
                <a:lnTo>
                  <a:pt x="14558" y="2203"/>
                </a:lnTo>
                <a:lnTo>
                  <a:pt x="14462" y="2214"/>
                </a:lnTo>
                <a:lnTo>
                  <a:pt x="14385" y="2138"/>
                </a:lnTo>
                <a:lnTo>
                  <a:pt x="14271" y="2107"/>
                </a:lnTo>
                <a:lnTo>
                  <a:pt x="14278" y="2067"/>
                </a:lnTo>
                <a:lnTo>
                  <a:pt x="14010" y="1980"/>
                </a:lnTo>
                <a:lnTo>
                  <a:pt x="13973" y="1877"/>
                </a:lnTo>
                <a:lnTo>
                  <a:pt x="13901" y="1884"/>
                </a:lnTo>
                <a:lnTo>
                  <a:pt x="13736" y="1855"/>
                </a:lnTo>
                <a:lnTo>
                  <a:pt x="13557" y="1833"/>
                </a:lnTo>
                <a:lnTo>
                  <a:pt x="13480" y="1804"/>
                </a:lnTo>
                <a:lnTo>
                  <a:pt x="13207" y="1751"/>
                </a:lnTo>
                <a:lnTo>
                  <a:pt x="13081" y="1672"/>
                </a:lnTo>
                <a:lnTo>
                  <a:pt x="13041" y="1682"/>
                </a:lnTo>
                <a:lnTo>
                  <a:pt x="13019" y="1715"/>
                </a:lnTo>
                <a:lnTo>
                  <a:pt x="13033" y="1751"/>
                </a:lnTo>
                <a:lnTo>
                  <a:pt x="13011" y="1831"/>
                </a:lnTo>
                <a:lnTo>
                  <a:pt x="13031" y="1900"/>
                </a:lnTo>
                <a:lnTo>
                  <a:pt x="12946" y="1853"/>
                </a:lnTo>
                <a:lnTo>
                  <a:pt x="12820" y="1847"/>
                </a:lnTo>
                <a:lnTo>
                  <a:pt x="12818" y="1848"/>
                </a:lnTo>
                <a:lnTo>
                  <a:pt x="12746" y="1865"/>
                </a:lnTo>
                <a:lnTo>
                  <a:pt x="12741" y="1916"/>
                </a:lnTo>
                <a:lnTo>
                  <a:pt x="12643" y="1902"/>
                </a:lnTo>
                <a:lnTo>
                  <a:pt x="12684" y="1877"/>
                </a:lnTo>
                <a:lnTo>
                  <a:pt x="12673" y="1833"/>
                </a:lnTo>
                <a:lnTo>
                  <a:pt x="12582" y="1815"/>
                </a:lnTo>
                <a:lnTo>
                  <a:pt x="12522" y="1774"/>
                </a:lnTo>
                <a:lnTo>
                  <a:pt x="12534" y="1732"/>
                </a:lnTo>
                <a:lnTo>
                  <a:pt x="12455" y="1675"/>
                </a:lnTo>
                <a:lnTo>
                  <a:pt x="12418" y="1628"/>
                </a:lnTo>
                <a:lnTo>
                  <a:pt x="12350" y="1602"/>
                </a:lnTo>
                <a:close/>
                <a:moveTo>
                  <a:pt x="12207" y="2331"/>
                </a:moveTo>
                <a:lnTo>
                  <a:pt x="12192" y="2343"/>
                </a:lnTo>
                <a:lnTo>
                  <a:pt x="12248" y="2402"/>
                </a:lnTo>
                <a:lnTo>
                  <a:pt x="12293" y="2421"/>
                </a:lnTo>
                <a:lnTo>
                  <a:pt x="12303" y="2419"/>
                </a:lnTo>
                <a:lnTo>
                  <a:pt x="12405" y="2409"/>
                </a:lnTo>
                <a:lnTo>
                  <a:pt x="12422" y="2375"/>
                </a:lnTo>
                <a:lnTo>
                  <a:pt x="12358" y="2355"/>
                </a:lnTo>
                <a:lnTo>
                  <a:pt x="12281" y="2331"/>
                </a:lnTo>
                <a:lnTo>
                  <a:pt x="12207" y="2331"/>
                </a:lnTo>
                <a:close/>
                <a:moveTo>
                  <a:pt x="9008" y="2431"/>
                </a:moveTo>
                <a:lnTo>
                  <a:pt x="8918" y="2543"/>
                </a:lnTo>
                <a:lnTo>
                  <a:pt x="8958" y="2580"/>
                </a:lnTo>
                <a:lnTo>
                  <a:pt x="8967" y="2676"/>
                </a:lnTo>
                <a:lnTo>
                  <a:pt x="8928" y="2803"/>
                </a:lnTo>
                <a:lnTo>
                  <a:pt x="8901" y="2858"/>
                </a:lnTo>
                <a:lnTo>
                  <a:pt x="8992" y="2867"/>
                </a:lnTo>
                <a:lnTo>
                  <a:pt x="9062" y="2868"/>
                </a:lnTo>
                <a:lnTo>
                  <a:pt x="9176" y="2814"/>
                </a:lnTo>
                <a:lnTo>
                  <a:pt x="9256" y="2803"/>
                </a:lnTo>
                <a:lnTo>
                  <a:pt x="9390" y="2717"/>
                </a:lnTo>
                <a:lnTo>
                  <a:pt x="9295" y="2675"/>
                </a:lnTo>
                <a:lnTo>
                  <a:pt x="9278" y="2592"/>
                </a:lnTo>
                <a:lnTo>
                  <a:pt x="9248" y="2495"/>
                </a:lnTo>
                <a:lnTo>
                  <a:pt x="9239" y="2456"/>
                </a:lnTo>
                <a:lnTo>
                  <a:pt x="9074" y="2458"/>
                </a:lnTo>
                <a:lnTo>
                  <a:pt x="9008" y="2431"/>
                </a:lnTo>
                <a:close/>
                <a:moveTo>
                  <a:pt x="8468" y="2488"/>
                </a:moveTo>
                <a:lnTo>
                  <a:pt x="8433" y="2527"/>
                </a:lnTo>
                <a:lnTo>
                  <a:pt x="8332" y="2552"/>
                </a:lnTo>
                <a:lnTo>
                  <a:pt x="8252" y="2537"/>
                </a:lnTo>
                <a:lnTo>
                  <a:pt x="8188" y="2592"/>
                </a:lnTo>
                <a:lnTo>
                  <a:pt x="8061" y="2715"/>
                </a:lnTo>
                <a:lnTo>
                  <a:pt x="8012" y="2811"/>
                </a:lnTo>
                <a:lnTo>
                  <a:pt x="7967" y="2860"/>
                </a:lnTo>
                <a:lnTo>
                  <a:pt x="7855" y="2915"/>
                </a:lnTo>
                <a:lnTo>
                  <a:pt x="7755" y="2983"/>
                </a:lnTo>
                <a:lnTo>
                  <a:pt x="7790" y="3016"/>
                </a:lnTo>
                <a:lnTo>
                  <a:pt x="7868" y="3011"/>
                </a:lnTo>
                <a:lnTo>
                  <a:pt x="7813" y="3084"/>
                </a:lnTo>
                <a:lnTo>
                  <a:pt x="7868" y="3111"/>
                </a:lnTo>
                <a:lnTo>
                  <a:pt x="8006" y="3064"/>
                </a:lnTo>
                <a:lnTo>
                  <a:pt x="8140" y="3028"/>
                </a:lnTo>
                <a:lnTo>
                  <a:pt x="8245" y="3062"/>
                </a:lnTo>
                <a:lnTo>
                  <a:pt x="8399" y="3102"/>
                </a:lnTo>
                <a:lnTo>
                  <a:pt x="8493" y="3094"/>
                </a:lnTo>
                <a:lnTo>
                  <a:pt x="8551" y="3072"/>
                </a:lnTo>
                <a:lnTo>
                  <a:pt x="8567" y="3035"/>
                </a:lnTo>
                <a:lnTo>
                  <a:pt x="8409" y="2984"/>
                </a:lnTo>
                <a:lnTo>
                  <a:pt x="8377" y="2937"/>
                </a:lnTo>
                <a:lnTo>
                  <a:pt x="8533" y="2981"/>
                </a:lnTo>
                <a:lnTo>
                  <a:pt x="8610" y="2978"/>
                </a:lnTo>
                <a:lnTo>
                  <a:pt x="8595" y="2904"/>
                </a:lnTo>
                <a:lnTo>
                  <a:pt x="8714" y="2900"/>
                </a:lnTo>
                <a:lnTo>
                  <a:pt x="8774" y="2811"/>
                </a:lnTo>
                <a:lnTo>
                  <a:pt x="8804" y="2865"/>
                </a:lnTo>
                <a:lnTo>
                  <a:pt x="8870" y="2853"/>
                </a:lnTo>
                <a:lnTo>
                  <a:pt x="8923" y="2729"/>
                </a:lnTo>
                <a:lnTo>
                  <a:pt x="8915" y="2675"/>
                </a:lnTo>
                <a:lnTo>
                  <a:pt x="8880" y="2586"/>
                </a:lnTo>
                <a:lnTo>
                  <a:pt x="8767" y="2612"/>
                </a:lnTo>
                <a:lnTo>
                  <a:pt x="8694" y="2658"/>
                </a:lnTo>
                <a:lnTo>
                  <a:pt x="8767" y="2557"/>
                </a:lnTo>
                <a:lnTo>
                  <a:pt x="8704" y="2542"/>
                </a:lnTo>
                <a:lnTo>
                  <a:pt x="8630" y="2582"/>
                </a:lnTo>
                <a:lnTo>
                  <a:pt x="8533" y="2656"/>
                </a:lnTo>
                <a:lnTo>
                  <a:pt x="8413" y="2702"/>
                </a:lnTo>
                <a:lnTo>
                  <a:pt x="8456" y="2644"/>
                </a:lnTo>
                <a:lnTo>
                  <a:pt x="8531" y="2602"/>
                </a:lnTo>
                <a:lnTo>
                  <a:pt x="8592" y="2540"/>
                </a:lnTo>
                <a:lnTo>
                  <a:pt x="8615" y="2511"/>
                </a:lnTo>
                <a:lnTo>
                  <a:pt x="8468" y="2488"/>
                </a:lnTo>
                <a:close/>
                <a:moveTo>
                  <a:pt x="9465" y="2944"/>
                </a:moveTo>
                <a:lnTo>
                  <a:pt x="9392" y="2947"/>
                </a:lnTo>
                <a:lnTo>
                  <a:pt x="9347" y="2995"/>
                </a:lnTo>
                <a:lnTo>
                  <a:pt x="9321" y="3075"/>
                </a:lnTo>
                <a:lnTo>
                  <a:pt x="9293" y="3099"/>
                </a:lnTo>
                <a:lnTo>
                  <a:pt x="9303" y="3149"/>
                </a:lnTo>
                <a:lnTo>
                  <a:pt x="9383" y="3225"/>
                </a:lnTo>
                <a:lnTo>
                  <a:pt x="9412" y="3185"/>
                </a:lnTo>
                <a:lnTo>
                  <a:pt x="9464" y="3156"/>
                </a:lnTo>
                <a:lnTo>
                  <a:pt x="9472" y="3052"/>
                </a:lnTo>
                <a:lnTo>
                  <a:pt x="9465" y="2944"/>
                </a:lnTo>
                <a:close/>
                <a:moveTo>
                  <a:pt x="9178" y="2961"/>
                </a:moveTo>
                <a:lnTo>
                  <a:pt x="9104" y="2978"/>
                </a:lnTo>
                <a:lnTo>
                  <a:pt x="8948" y="3101"/>
                </a:lnTo>
                <a:lnTo>
                  <a:pt x="8973" y="3008"/>
                </a:lnTo>
                <a:lnTo>
                  <a:pt x="8931" y="2984"/>
                </a:lnTo>
                <a:lnTo>
                  <a:pt x="8876" y="3027"/>
                </a:lnTo>
                <a:lnTo>
                  <a:pt x="8834" y="3131"/>
                </a:lnTo>
                <a:lnTo>
                  <a:pt x="8739" y="3239"/>
                </a:lnTo>
                <a:lnTo>
                  <a:pt x="8781" y="3293"/>
                </a:lnTo>
                <a:lnTo>
                  <a:pt x="8853" y="3323"/>
                </a:lnTo>
                <a:lnTo>
                  <a:pt x="8890" y="3298"/>
                </a:lnTo>
                <a:lnTo>
                  <a:pt x="8896" y="3261"/>
                </a:lnTo>
                <a:lnTo>
                  <a:pt x="8955" y="3279"/>
                </a:lnTo>
                <a:lnTo>
                  <a:pt x="9027" y="3309"/>
                </a:lnTo>
                <a:lnTo>
                  <a:pt x="9074" y="3294"/>
                </a:lnTo>
                <a:lnTo>
                  <a:pt x="9057" y="3240"/>
                </a:lnTo>
                <a:lnTo>
                  <a:pt x="8891" y="3198"/>
                </a:lnTo>
                <a:lnTo>
                  <a:pt x="8960" y="3158"/>
                </a:lnTo>
                <a:lnTo>
                  <a:pt x="9092" y="3165"/>
                </a:lnTo>
                <a:lnTo>
                  <a:pt x="9228" y="3131"/>
                </a:lnTo>
                <a:lnTo>
                  <a:pt x="9229" y="3084"/>
                </a:lnTo>
                <a:lnTo>
                  <a:pt x="9178" y="2961"/>
                </a:lnTo>
                <a:close/>
                <a:moveTo>
                  <a:pt x="8558" y="3107"/>
                </a:moveTo>
                <a:lnTo>
                  <a:pt x="8409" y="3109"/>
                </a:lnTo>
                <a:lnTo>
                  <a:pt x="8464" y="3183"/>
                </a:lnTo>
                <a:lnTo>
                  <a:pt x="8521" y="3173"/>
                </a:lnTo>
                <a:lnTo>
                  <a:pt x="8565" y="3128"/>
                </a:lnTo>
                <a:lnTo>
                  <a:pt x="8558" y="3107"/>
                </a:lnTo>
                <a:close/>
                <a:moveTo>
                  <a:pt x="7735" y="3131"/>
                </a:moveTo>
                <a:lnTo>
                  <a:pt x="7619" y="3170"/>
                </a:lnTo>
                <a:lnTo>
                  <a:pt x="7602" y="3212"/>
                </a:lnTo>
                <a:lnTo>
                  <a:pt x="7509" y="3261"/>
                </a:lnTo>
                <a:lnTo>
                  <a:pt x="7537" y="3304"/>
                </a:lnTo>
                <a:lnTo>
                  <a:pt x="7614" y="3291"/>
                </a:lnTo>
                <a:lnTo>
                  <a:pt x="7653" y="3286"/>
                </a:lnTo>
                <a:lnTo>
                  <a:pt x="7701" y="3267"/>
                </a:lnTo>
                <a:lnTo>
                  <a:pt x="7781" y="3234"/>
                </a:lnTo>
                <a:lnTo>
                  <a:pt x="7745" y="3183"/>
                </a:lnTo>
                <a:lnTo>
                  <a:pt x="7735" y="3131"/>
                </a:lnTo>
                <a:close/>
                <a:moveTo>
                  <a:pt x="8270" y="3193"/>
                </a:moveTo>
                <a:lnTo>
                  <a:pt x="8073" y="3242"/>
                </a:lnTo>
                <a:lnTo>
                  <a:pt x="7994" y="3249"/>
                </a:lnTo>
                <a:lnTo>
                  <a:pt x="7949" y="3282"/>
                </a:lnTo>
                <a:lnTo>
                  <a:pt x="7950" y="3368"/>
                </a:lnTo>
                <a:lnTo>
                  <a:pt x="8078" y="3419"/>
                </a:lnTo>
                <a:lnTo>
                  <a:pt x="8188" y="3383"/>
                </a:lnTo>
                <a:lnTo>
                  <a:pt x="8230" y="3442"/>
                </a:lnTo>
                <a:lnTo>
                  <a:pt x="8282" y="3449"/>
                </a:lnTo>
                <a:lnTo>
                  <a:pt x="8317" y="3378"/>
                </a:lnTo>
                <a:lnTo>
                  <a:pt x="8384" y="3350"/>
                </a:lnTo>
                <a:lnTo>
                  <a:pt x="8356" y="3279"/>
                </a:lnTo>
                <a:lnTo>
                  <a:pt x="8225" y="3279"/>
                </a:lnTo>
                <a:lnTo>
                  <a:pt x="8314" y="3213"/>
                </a:lnTo>
                <a:lnTo>
                  <a:pt x="8270" y="3193"/>
                </a:lnTo>
                <a:close/>
                <a:moveTo>
                  <a:pt x="9310" y="3289"/>
                </a:moveTo>
                <a:lnTo>
                  <a:pt x="9226" y="3291"/>
                </a:lnTo>
                <a:lnTo>
                  <a:pt x="9204" y="3358"/>
                </a:lnTo>
                <a:lnTo>
                  <a:pt x="9233" y="3392"/>
                </a:lnTo>
                <a:lnTo>
                  <a:pt x="9291" y="3375"/>
                </a:lnTo>
                <a:lnTo>
                  <a:pt x="9321" y="3335"/>
                </a:lnTo>
                <a:lnTo>
                  <a:pt x="9310" y="3289"/>
                </a:lnTo>
                <a:close/>
                <a:moveTo>
                  <a:pt x="9358" y="3372"/>
                </a:moveTo>
                <a:lnTo>
                  <a:pt x="9311" y="3405"/>
                </a:lnTo>
                <a:lnTo>
                  <a:pt x="9303" y="3449"/>
                </a:lnTo>
                <a:lnTo>
                  <a:pt x="9363" y="3441"/>
                </a:lnTo>
                <a:lnTo>
                  <a:pt x="9383" y="3434"/>
                </a:lnTo>
                <a:lnTo>
                  <a:pt x="9375" y="3385"/>
                </a:lnTo>
                <a:lnTo>
                  <a:pt x="9358" y="3372"/>
                </a:lnTo>
                <a:close/>
                <a:moveTo>
                  <a:pt x="8694" y="3390"/>
                </a:moveTo>
                <a:lnTo>
                  <a:pt x="8657" y="3446"/>
                </a:lnTo>
                <a:lnTo>
                  <a:pt x="8575" y="3407"/>
                </a:lnTo>
                <a:lnTo>
                  <a:pt x="8520" y="3431"/>
                </a:lnTo>
                <a:lnTo>
                  <a:pt x="8488" y="3491"/>
                </a:lnTo>
                <a:lnTo>
                  <a:pt x="8585" y="3548"/>
                </a:lnTo>
                <a:lnTo>
                  <a:pt x="8664" y="3577"/>
                </a:lnTo>
                <a:lnTo>
                  <a:pt x="8751" y="3584"/>
                </a:lnTo>
                <a:lnTo>
                  <a:pt x="8734" y="3574"/>
                </a:lnTo>
                <a:lnTo>
                  <a:pt x="8779" y="3537"/>
                </a:lnTo>
                <a:lnTo>
                  <a:pt x="8769" y="3471"/>
                </a:lnTo>
                <a:lnTo>
                  <a:pt x="8804" y="3442"/>
                </a:lnTo>
                <a:lnTo>
                  <a:pt x="8694" y="3390"/>
                </a:lnTo>
                <a:close/>
                <a:moveTo>
                  <a:pt x="16992" y="3424"/>
                </a:moveTo>
                <a:lnTo>
                  <a:pt x="16821" y="3486"/>
                </a:lnTo>
                <a:lnTo>
                  <a:pt x="16712" y="3506"/>
                </a:lnTo>
                <a:lnTo>
                  <a:pt x="16580" y="3493"/>
                </a:lnTo>
                <a:lnTo>
                  <a:pt x="16468" y="3511"/>
                </a:lnTo>
                <a:lnTo>
                  <a:pt x="16391" y="3526"/>
                </a:lnTo>
                <a:lnTo>
                  <a:pt x="16431" y="3564"/>
                </a:lnTo>
                <a:lnTo>
                  <a:pt x="16474" y="3537"/>
                </a:lnTo>
                <a:lnTo>
                  <a:pt x="16582" y="3617"/>
                </a:lnTo>
                <a:lnTo>
                  <a:pt x="16769" y="3646"/>
                </a:lnTo>
                <a:lnTo>
                  <a:pt x="16871" y="3611"/>
                </a:lnTo>
                <a:lnTo>
                  <a:pt x="17047" y="3639"/>
                </a:lnTo>
                <a:lnTo>
                  <a:pt x="17156" y="3676"/>
                </a:lnTo>
                <a:lnTo>
                  <a:pt x="17286" y="3691"/>
                </a:lnTo>
                <a:lnTo>
                  <a:pt x="17413" y="3725"/>
                </a:lnTo>
                <a:lnTo>
                  <a:pt x="17506" y="3730"/>
                </a:lnTo>
                <a:lnTo>
                  <a:pt x="17375" y="3648"/>
                </a:lnTo>
                <a:lnTo>
                  <a:pt x="17405" y="3590"/>
                </a:lnTo>
                <a:lnTo>
                  <a:pt x="17318" y="3570"/>
                </a:lnTo>
                <a:lnTo>
                  <a:pt x="17246" y="3638"/>
                </a:lnTo>
                <a:lnTo>
                  <a:pt x="17032" y="3552"/>
                </a:lnTo>
                <a:lnTo>
                  <a:pt x="16992" y="3424"/>
                </a:lnTo>
                <a:close/>
                <a:moveTo>
                  <a:pt x="7969" y="3439"/>
                </a:moveTo>
                <a:lnTo>
                  <a:pt x="7927" y="3483"/>
                </a:lnTo>
                <a:lnTo>
                  <a:pt x="8011" y="3558"/>
                </a:lnTo>
                <a:lnTo>
                  <a:pt x="8009" y="3614"/>
                </a:lnTo>
                <a:lnTo>
                  <a:pt x="8113" y="3707"/>
                </a:lnTo>
                <a:lnTo>
                  <a:pt x="8198" y="3644"/>
                </a:lnTo>
                <a:lnTo>
                  <a:pt x="8257" y="3570"/>
                </a:lnTo>
                <a:lnTo>
                  <a:pt x="8243" y="3521"/>
                </a:lnTo>
                <a:lnTo>
                  <a:pt x="8193" y="3481"/>
                </a:lnTo>
                <a:lnTo>
                  <a:pt x="8120" y="3456"/>
                </a:lnTo>
                <a:lnTo>
                  <a:pt x="7969" y="3439"/>
                </a:lnTo>
                <a:close/>
                <a:moveTo>
                  <a:pt x="17501" y="3461"/>
                </a:moveTo>
                <a:lnTo>
                  <a:pt x="17594" y="3540"/>
                </a:lnTo>
                <a:lnTo>
                  <a:pt x="17613" y="3604"/>
                </a:lnTo>
                <a:lnTo>
                  <a:pt x="17619" y="3670"/>
                </a:lnTo>
                <a:lnTo>
                  <a:pt x="17562" y="3755"/>
                </a:lnTo>
                <a:lnTo>
                  <a:pt x="17673" y="3808"/>
                </a:lnTo>
                <a:lnTo>
                  <a:pt x="17852" y="3882"/>
                </a:lnTo>
                <a:lnTo>
                  <a:pt x="17917" y="3994"/>
                </a:lnTo>
                <a:lnTo>
                  <a:pt x="18033" y="4074"/>
                </a:lnTo>
                <a:lnTo>
                  <a:pt x="18140" y="4099"/>
                </a:lnTo>
                <a:lnTo>
                  <a:pt x="18076" y="3981"/>
                </a:lnTo>
                <a:lnTo>
                  <a:pt x="17921" y="3883"/>
                </a:lnTo>
                <a:lnTo>
                  <a:pt x="17906" y="3745"/>
                </a:lnTo>
                <a:lnTo>
                  <a:pt x="17740" y="3624"/>
                </a:lnTo>
                <a:lnTo>
                  <a:pt x="17614" y="3469"/>
                </a:lnTo>
                <a:lnTo>
                  <a:pt x="17501" y="3461"/>
                </a:lnTo>
                <a:close/>
                <a:moveTo>
                  <a:pt x="9156" y="3528"/>
                </a:moveTo>
                <a:lnTo>
                  <a:pt x="9095" y="3579"/>
                </a:lnTo>
                <a:lnTo>
                  <a:pt x="9010" y="3594"/>
                </a:lnTo>
                <a:lnTo>
                  <a:pt x="8955" y="3629"/>
                </a:lnTo>
                <a:lnTo>
                  <a:pt x="9025" y="3648"/>
                </a:lnTo>
                <a:lnTo>
                  <a:pt x="9112" y="3663"/>
                </a:lnTo>
                <a:lnTo>
                  <a:pt x="9224" y="3627"/>
                </a:lnTo>
                <a:lnTo>
                  <a:pt x="9290" y="3596"/>
                </a:lnTo>
                <a:lnTo>
                  <a:pt x="9236" y="3567"/>
                </a:lnTo>
                <a:lnTo>
                  <a:pt x="9174" y="3574"/>
                </a:lnTo>
                <a:lnTo>
                  <a:pt x="9156" y="3528"/>
                </a:lnTo>
                <a:close/>
                <a:moveTo>
                  <a:pt x="8439" y="3530"/>
                </a:moveTo>
                <a:lnTo>
                  <a:pt x="8367" y="3558"/>
                </a:lnTo>
                <a:lnTo>
                  <a:pt x="8319" y="3604"/>
                </a:lnTo>
                <a:lnTo>
                  <a:pt x="8366" y="3643"/>
                </a:lnTo>
                <a:lnTo>
                  <a:pt x="8423" y="3644"/>
                </a:lnTo>
                <a:lnTo>
                  <a:pt x="8498" y="3634"/>
                </a:lnTo>
                <a:lnTo>
                  <a:pt x="8495" y="3574"/>
                </a:lnTo>
                <a:lnTo>
                  <a:pt x="8439" y="3530"/>
                </a:lnTo>
                <a:close/>
                <a:moveTo>
                  <a:pt x="13056" y="3542"/>
                </a:moveTo>
                <a:lnTo>
                  <a:pt x="13081" y="3639"/>
                </a:lnTo>
                <a:lnTo>
                  <a:pt x="13101" y="3708"/>
                </a:lnTo>
                <a:lnTo>
                  <a:pt x="13158" y="3703"/>
                </a:lnTo>
                <a:lnTo>
                  <a:pt x="13175" y="3619"/>
                </a:lnTo>
                <a:lnTo>
                  <a:pt x="13147" y="3560"/>
                </a:lnTo>
                <a:lnTo>
                  <a:pt x="13056" y="3542"/>
                </a:lnTo>
                <a:close/>
                <a:moveTo>
                  <a:pt x="8722" y="3626"/>
                </a:moveTo>
                <a:lnTo>
                  <a:pt x="8647" y="3643"/>
                </a:lnTo>
                <a:lnTo>
                  <a:pt x="8580" y="3700"/>
                </a:lnTo>
                <a:lnTo>
                  <a:pt x="8490" y="3710"/>
                </a:lnTo>
                <a:lnTo>
                  <a:pt x="8407" y="3690"/>
                </a:lnTo>
                <a:lnTo>
                  <a:pt x="8314" y="3676"/>
                </a:lnTo>
                <a:lnTo>
                  <a:pt x="8200" y="3759"/>
                </a:lnTo>
                <a:lnTo>
                  <a:pt x="8145" y="3814"/>
                </a:lnTo>
                <a:lnTo>
                  <a:pt x="8106" y="3893"/>
                </a:lnTo>
                <a:lnTo>
                  <a:pt x="8078" y="4006"/>
                </a:lnTo>
                <a:lnTo>
                  <a:pt x="8036" y="4053"/>
                </a:lnTo>
                <a:lnTo>
                  <a:pt x="8049" y="4116"/>
                </a:lnTo>
                <a:lnTo>
                  <a:pt x="8086" y="4144"/>
                </a:lnTo>
                <a:lnTo>
                  <a:pt x="8161" y="4143"/>
                </a:lnTo>
                <a:lnTo>
                  <a:pt x="8242" y="4111"/>
                </a:lnTo>
                <a:lnTo>
                  <a:pt x="8279" y="4053"/>
                </a:lnTo>
                <a:lnTo>
                  <a:pt x="8297" y="3979"/>
                </a:lnTo>
                <a:lnTo>
                  <a:pt x="8289" y="3915"/>
                </a:lnTo>
                <a:lnTo>
                  <a:pt x="8330" y="3867"/>
                </a:lnTo>
                <a:lnTo>
                  <a:pt x="8366" y="3823"/>
                </a:lnTo>
                <a:lnTo>
                  <a:pt x="8418" y="3809"/>
                </a:lnTo>
                <a:lnTo>
                  <a:pt x="8478" y="3781"/>
                </a:lnTo>
                <a:lnTo>
                  <a:pt x="8533" y="3806"/>
                </a:lnTo>
                <a:lnTo>
                  <a:pt x="8603" y="3792"/>
                </a:lnTo>
                <a:lnTo>
                  <a:pt x="8645" y="3734"/>
                </a:lnTo>
                <a:lnTo>
                  <a:pt x="8719" y="3717"/>
                </a:lnTo>
                <a:lnTo>
                  <a:pt x="8776" y="3661"/>
                </a:lnTo>
                <a:lnTo>
                  <a:pt x="8722" y="3626"/>
                </a:lnTo>
                <a:close/>
                <a:moveTo>
                  <a:pt x="6400" y="3629"/>
                </a:moveTo>
                <a:lnTo>
                  <a:pt x="6369" y="3715"/>
                </a:lnTo>
                <a:lnTo>
                  <a:pt x="6268" y="3735"/>
                </a:lnTo>
                <a:lnTo>
                  <a:pt x="6303" y="3828"/>
                </a:lnTo>
                <a:lnTo>
                  <a:pt x="6359" y="3892"/>
                </a:lnTo>
                <a:lnTo>
                  <a:pt x="6271" y="3927"/>
                </a:lnTo>
                <a:lnTo>
                  <a:pt x="6191" y="4030"/>
                </a:lnTo>
                <a:lnTo>
                  <a:pt x="6220" y="4085"/>
                </a:lnTo>
                <a:lnTo>
                  <a:pt x="6290" y="4038"/>
                </a:lnTo>
                <a:lnTo>
                  <a:pt x="6297" y="3991"/>
                </a:lnTo>
                <a:lnTo>
                  <a:pt x="6375" y="3984"/>
                </a:lnTo>
                <a:lnTo>
                  <a:pt x="6456" y="3912"/>
                </a:lnTo>
                <a:lnTo>
                  <a:pt x="6539" y="3846"/>
                </a:lnTo>
                <a:lnTo>
                  <a:pt x="6598" y="3813"/>
                </a:lnTo>
                <a:lnTo>
                  <a:pt x="6588" y="3781"/>
                </a:lnTo>
                <a:lnTo>
                  <a:pt x="6663" y="3774"/>
                </a:lnTo>
                <a:lnTo>
                  <a:pt x="6697" y="3732"/>
                </a:lnTo>
                <a:lnTo>
                  <a:pt x="6564" y="3703"/>
                </a:lnTo>
                <a:lnTo>
                  <a:pt x="6447" y="3688"/>
                </a:lnTo>
                <a:lnTo>
                  <a:pt x="6400" y="3629"/>
                </a:lnTo>
                <a:close/>
                <a:moveTo>
                  <a:pt x="7678" y="3639"/>
                </a:moveTo>
                <a:lnTo>
                  <a:pt x="7639" y="3703"/>
                </a:lnTo>
                <a:lnTo>
                  <a:pt x="7594" y="3643"/>
                </a:lnTo>
                <a:lnTo>
                  <a:pt x="7517" y="3671"/>
                </a:lnTo>
                <a:lnTo>
                  <a:pt x="7448" y="3744"/>
                </a:lnTo>
                <a:lnTo>
                  <a:pt x="7350" y="3840"/>
                </a:lnTo>
                <a:lnTo>
                  <a:pt x="7231" y="4020"/>
                </a:lnTo>
                <a:lnTo>
                  <a:pt x="7217" y="4112"/>
                </a:lnTo>
                <a:lnTo>
                  <a:pt x="7257" y="4139"/>
                </a:lnTo>
                <a:lnTo>
                  <a:pt x="7187" y="4180"/>
                </a:lnTo>
                <a:lnTo>
                  <a:pt x="7162" y="4225"/>
                </a:lnTo>
                <a:lnTo>
                  <a:pt x="7040" y="4282"/>
                </a:lnTo>
                <a:lnTo>
                  <a:pt x="7008" y="4250"/>
                </a:lnTo>
                <a:lnTo>
                  <a:pt x="6919" y="4363"/>
                </a:lnTo>
                <a:lnTo>
                  <a:pt x="6816" y="4454"/>
                </a:lnTo>
                <a:lnTo>
                  <a:pt x="6752" y="4481"/>
                </a:lnTo>
                <a:lnTo>
                  <a:pt x="6673" y="4504"/>
                </a:lnTo>
                <a:lnTo>
                  <a:pt x="6526" y="4444"/>
                </a:lnTo>
                <a:lnTo>
                  <a:pt x="6447" y="4432"/>
                </a:lnTo>
                <a:lnTo>
                  <a:pt x="6384" y="4459"/>
                </a:lnTo>
                <a:lnTo>
                  <a:pt x="6395" y="4331"/>
                </a:lnTo>
                <a:lnTo>
                  <a:pt x="6427" y="4213"/>
                </a:lnTo>
                <a:lnTo>
                  <a:pt x="6322" y="4180"/>
                </a:lnTo>
                <a:lnTo>
                  <a:pt x="6248" y="4237"/>
                </a:lnTo>
                <a:lnTo>
                  <a:pt x="6220" y="4422"/>
                </a:lnTo>
                <a:lnTo>
                  <a:pt x="6268" y="4417"/>
                </a:lnTo>
                <a:lnTo>
                  <a:pt x="6164" y="4521"/>
                </a:lnTo>
                <a:lnTo>
                  <a:pt x="6059" y="4634"/>
                </a:lnTo>
                <a:lnTo>
                  <a:pt x="6017" y="4617"/>
                </a:lnTo>
                <a:lnTo>
                  <a:pt x="5922" y="4715"/>
                </a:lnTo>
                <a:lnTo>
                  <a:pt x="5803" y="4885"/>
                </a:lnTo>
                <a:lnTo>
                  <a:pt x="5719" y="5095"/>
                </a:lnTo>
                <a:lnTo>
                  <a:pt x="5778" y="5068"/>
                </a:lnTo>
                <a:lnTo>
                  <a:pt x="5883" y="4971"/>
                </a:lnTo>
                <a:lnTo>
                  <a:pt x="6037" y="4841"/>
                </a:lnTo>
                <a:lnTo>
                  <a:pt x="5886" y="5045"/>
                </a:lnTo>
                <a:lnTo>
                  <a:pt x="5838" y="5146"/>
                </a:lnTo>
                <a:lnTo>
                  <a:pt x="5957" y="5137"/>
                </a:lnTo>
                <a:lnTo>
                  <a:pt x="6124" y="5052"/>
                </a:lnTo>
                <a:lnTo>
                  <a:pt x="6169" y="5013"/>
                </a:lnTo>
                <a:lnTo>
                  <a:pt x="6255" y="4907"/>
                </a:lnTo>
                <a:lnTo>
                  <a:pt x="6360" y="4819"/>
                </a:lnTo>
                <a:lnTo>
                  <a:pt x="6456" y="4809"/>
                </a:lnTo>
                <a:lnTo>
                  <a:pt x="6471" y="4885"/>
                </a:lnTo>
                <a:lnTo>
                  <a:pt x="6300" y="5020"/>
                </a:lnTo>
                <a:lnTo>
                  <a:pt x="6225" y="5117"/>
                </a:lnTo>
                <a:lnTo>
                  <a:pt x="6422" y="5178"/>
                </a:lnTo>
                <a:lnTo>
                  <a:pt x="6543" y="5164"/>
                </a:lnTo>
                <a:lnTo>
                  <a:pt x="6554" y="5067"/>
                </a:lnTo>
                <a:lnTo>
                  <a:pt x="6715" y="4946"/>
                </a:lnTo>
                <a:lnTo>
                  <a:pt x="6759" y="4846"/>
                </a:lnTo>
                <a:lnTo>
                  <a:pt x="6884" y="4695"/>
                </a:lnTo>
                <a:lnTo>
                  <a:pt x="6954" y="4784"/>
                </a:lnTo>
                <a:lnTo>
                  <a:pt x="7124" y="4708"/>
                </a:lnTo>
                <a:lnTo>
                  <a:pt x="7199" y="4654"/>
                </a:lnTo>
                <a:lnTo>
                  <a:pt x="7286" y="4525"/>
                </a:lnTo>
                <a:lnTo>
                  <a:pt x="7408" y="4466"/>
                </a:lnTo>
                <a:lnTo>
                  <a:pt x="7388" y="4378"/>
                </a:lnTo>
                <a:lnTo>
                  <a:pt x="7465" y="4370"/>
                </a:lnTo>
                <a:lnTo>
                  <a:pt x="7565" y="4304"/>
                </a:lnTo>
                <a:lnTo>
                  <a:pt x="7683" y="4205"/>
                </a:lnTo>
                <a:lnTo>
                  <a:pt x="7627" y="4159"/>
                </a:lnTo>
                <a:lnTo>
                  <a:pt x="7611" y="4069"/>
                </a:lnTo>
                <a:lnTo>
                  <a:pt x="7719" y="4082"/>
                </a:lnTo>
                <a:lnTo>
                  <a:pt x="7925" y="4026"/>
                </a:lnTo>
                <a:lnTo>
                  <a:pt x="7904" y="3914"/>
                </a:lnTo>
                <a:lnTo>
                  <a:pt x="7788" y="3856"/>
                </a:lnTo>
                <a:lnTo>
                  <a:pt x="7909" y="3840"/>
                </a:lnTo>
                <a:lnTo>
                  <a:pt x="7999" y="3887"/>
                </a:lnTo>
                <a:lnTo>
                  <a:pt x="8011" y="3776"/>
                </a:lnTo>
                <a:lnTo>
                  <a:pt x="7971" y="3722"/>
                </a:lnTo>
                <a:lnTo>
                  <a:pt x="7847" y="3659"/>
                </a:lnTo>
                <a:lnTo>
                  <a:pt x="7678" y="3639"/>
                </a:lnTo>
                <a:close/>
                <a:moveTo>
                  <a:pt x="8947" y="3680"/>
                </a:moveTo>
                <a:lnTo>
                  <a:pt x="8893" y="3686"/>
                </a:lnTo>
                <a:lnTo>
                  <a:pt x="8893" y="3739"/>
                </a:lnTo>
                <a:lnTo>
                  <a:pt x="8943" y="3769"/>
                </a:lnTo>
                <a:lnTo>
                  <a:pt x="9020" y="3759"/>
                </a:lnTo>
                <a:lnTo>
                  <a:pt x="9042" y="3749"/>
                </a:lnTo>
                <a:lnTo>
                  <a:pt x="9075" y="3720"/>
                </a:lnTo>
                <a:lnTo>
                  <a:pt x="9012" y="3693"/>
                </a:lnTo>
                <a:lnTo>
                  <a:pt x="8947" y="3680"/>
                </a:lnTo>
                <a:close/>
                <a:moveTo>
                  <a:pt x="8823" y="3700"/>
                </a:moveTo>
                <a:lnTo>
                  <a:pt x="8772" y="3750"/>
                </a:lnTo>
                <a:lnTo>
                  <a:pt x="8767" y="3764"/>
                </a:lnTo>
                <a:lnTo>
                  <a:pt x="8782" y="3774"/>
                </a:lnTo>
                <a:lnTo>
                  <a:pt x="8826" y="3764"/>
                </a:lnTo>
                <a:lnTo>
                  <a:pt x="8871" y="3710"/>
                </a:lnTo>
                <a:lnTo>
                  <a:pt x="8823" y="3700"/>
                </a:lnTo>
                <a:close/>
                <a:moveTo>
                  <a:pt x="13530" y="3718"/>
                </a:moveTo>
                <a:lnTo>
                  <a:pt x="13491" y="3732"/>
                </a:lnTo>
                <a:lnTo>
                  <a:pt x="13461" y="3801"/>
                </a:lnTo>
                <a:lnTo>
                  <a:pt x="13503" y="3846"/>
                </a:lnTo>
                <a:lnTo>
                  <a:pt x="13588" y="3873"/>
                </a:lnTo>
                <a:lnTo>
                  <a:pt x="13593" y="3865"/>
                </a:lnTo>
                <a:lnTo>
                  <a:pt x="13567" y="3779"/>
                </a:lnTo>
                <a:lnTo>
                  <a:pt x="13530" y="3718"/>
                </a:lnTo>
                <a:close/>
                <a:moveTo>
                  <a:pt x="13255" y="3752"/>
                </a:moveTo>
                <a:lnTo>
                  <a:pt x="13120" y="3755"/>
                </a:lnTo>
                <a:lnTo>
                  <a:pt x="13106" y="3899"/>
                </a:lnTo>
                <a:lnTo>
                  <a:pt x="13147" y="3989"/>
                </a:lnTo>
                <a:lnTo>
                  <a:pt x="13200" y="4030"/>
                </a:lnTo>
                <a:lnTo>
                  <a:pt x="13326" y="4033"/>
                </a:lnTo>
                <a:lnTo>
                  <a:pt x="13401" y="3942"/>
                </a:lnTo>
                <a:lnTo>
                  <a:pt x="13329" y="3887"/>
                </a:lnTo>
                <a:lnTo>
                  <a:pt x="13255" y="3752"/>
                </a:lnTo>
                <a:close/>
                <a:moveTo>
                  <a:pt x="8963" y="3829"/>
                </a:moveTo>
                <a:lnTo>
                  <a:pt x="8878" y="3835"/>
                </a:lnTo>
                <a:lnTo>
                  <a:pt x="8819" y="3885"/>
                </a:lnTo>
                <a:lnTo>
                  <a:pt x="8801" y="3939"/>
                </a:lnTo>
                <a:lnTo>
                  <a:pt x="8896" y="4021"/>
                </a:lnTo>
                <a:lnTo>
                  <a:pt x="8928" y="4070"/>
                </a:lnTo>
                <a:lnTo>
                  <a:pt x="8998" y="4052"/>
                </a:lnTo>
                <a:lnTo>
                  <a:pt x="9121" y="4062"/>
                </a:lnTo>
                <a:lnTo>
                  <a:pt x="9174" y="4033"/>
                </a:lnTo>
                <a:lnTo>
                  <a:pt x="9233" y="4006"/>
                </a:lnTo>
                <a:lnTo>
                  <a:pt x="9337" y="4010"/>
                </a:lnTo>
                <a:lnTo>
                  <a:pt x="9363" y="3959"/>
                </a:lnTo>
                <a:lnTo>
                  <a:pt x="9320" y="3954"/>
                </a:lnTo>
                <a:lnTo>
                  <a:pt x="9325" y="3929"/>
                </a:lnTo>
                <a:lnTo>
                  <a:pt x="9290" y="3893"/>
                </a:lnTo>
                <a:lnTo>
                  <a:pt x="9233" y="3850"/>
                </a:lnTo>
                <a:lnTo>
                  <a:pt x="9151" y="3835"/>
                </a:lnTo>
                <a:lnTo>
                  <a:pt x="9079" y="3840"/>
                </a:lnTo>
                <a:lnTo>
                  <a:pt x="9049" y="3885"/>
                </a:lnTo>
                <a:lnTo>
                  <a:pt x="9020" y="3850"/>
                </a:lnTo>
                <a:lnTo>
                  <a:pt x="8963" y="3829"/>
                </a:lnTo>
                <a:close/>
                <a:moveTo>
                  <a:pt x="6128" y="3835"/>
                </a:moveTo>
                <a:lnTo>
                  <a:pt x="6077" y="3850"/>
                </a:lnTo>
                <a:lnTo>
                  <a:pt x="6052" y="3897"/>
                </a:lnTo>
                <a:lnTo>
                  <a:pt x="6106" y="3974"/>
                </a:lnTo>
                <a:lnTo>
                  <a:pt x="6136" y="3974"/>
                </a:lnTo>
                <a:lnTo>
                  <a:pt x="6176" y="3883"/>
                </a:lnTo>
                <a:lnTo>
                  <a:pt x="6128" y="3835"/>
                </a:lnTo>
                <a:close/>
                <a:moveTo>
                  <a:pt x="8511" y="3846"/>
                </a:moveTo>
                <a:lnTo>
                  <a:pt x="8468" y="3907"/>
                </a:lnTo>
                <a:lnTo>
                  <a:pt x="8421" y="3951"/>
                </a:lnTo>
                <a:lnTo>
                  <a:pt x="8399" y="4055"/>
                </a:lnTo>
                <a:lnTo>
                  <a:pt x="8314" y="4139"/>
                </a:lnTo>
                <a:lnTo>
                  <a:pt x="8386" y="4242"/>
                </a:lnTo>
                <a:lnTo>
                  <a:pt x="8429" y="4245"/>
                </a:lnTo>
                <a:lnTo>
                  <a:pt x="8443" y="4186"/>
                </a:lnTo>
                <a:lnTo>
                  <a:pt x="8483" y="4186"/>
                </a:lnTo>
                <a:lnTo>
                  <a:pt x="8520" y="4237"/>
                </a:lnTo>
                <a:lnTo>
                  <a:pt x="8585" y="4259"/>
                </a:lnTo>
                <a:lnTo>
                  <a:pt x="8620" y="4311"/>
                </a:lnTo>
                <a:lnTo>
                  <a:pt x="8674" y="4343"/>
                </a:lnTo>
                <a:lnTo>
                  <a:pt x="8769" y="4326"/>
                </a:lnTo>
                <a:lnTo>
                  <a:pt x="8794" y="4348"/>
                </a:lnTo>
                <a:lnTo>
                  <a:pt x="8828" y="4311"/>
                </a:lnTo>
                <a:lnTo>
                  <a:pt x="8824" y="4397"/>
                </a:lnTo>
                <a:lnTo>
                  <a:pt x="8858" y="4415"/>
                </a:lnTo>
                <a:lnTo>
                  <a:pt x="8878" y="4473"/>
                </a:lnTo>
                <a:lnTo>
                  <a:pt x="9020" y="4518"/>
                </a:lnTo>
                <a:lnTo>
                  <a:pt x="9067" y="4557"/>
                </a:lnTo>
                <a:lnTo>
                  <a:pt x="9174" y="4609"/>
                </a:lnTo>
                <a:lnTo>
                  <a:pt x="9178" y="4560"/>
                </a:lnTo>
                <a:lnTo>
                  <a:pt x="9218" y="4579"/>
                </a:lnTo>
                <a:lnTo>
                  <a:pt x="9251" y="4629"/>
                </a:lnTo>
                <a:lnTo>
                  <a:pt x="9332" y="4675"/>
                </a:lnTo>
                <a:lnTo>
                  <a:pt x="9382" y="4671"/>
                </a:lnTo>
                <a:lnTo>
                  <a:pt x="9432" y="4632"/>
                </a:lnTo>
                <a:lnTo>
                  <a:pt x="9457" y="4590"/>
                </a:lnTo>
                <a:lnTo>
                  <a:pt x="9475" y="4540"/>
                </a:lnTo>
                <a:lnTo>
                  <a:pt x="9494" y="4501"/>
                </a:lnTo>
                <a:lnTo>
                  <a:pt x="9512" y="4462"/>
                </a:lnTo>
                <a:lnTo>
                  <a:pt x="9494" y="4407"/>
                </a:lnTo>
                <a:lnTo>
                  <a:pt x="9516" y="4400"/>
                </a:lnTo>
                <a:lnTo>
                  <a:pt x="9526" y="4345"/>
                </a:lnTo>
                <a:lnTo>
                  <a:pt x="9519" y="4309"/>
                </a:lnTo>
                <a:lnTo>
                  <a:pt x="9501" y="4281"/>
                </a:lnTo>
                <a:lnTo>
                  <a:pt x="9412" y="4245"/>
                </a:lnTo>
                <a:lnTo>
                  <a:pt x="9470" y="4235"/>
                </a:lnTo>
                <a:lnTo>
                  <a:pt x="9491" y="4215"/>
                </a:lnTo>
                <a:lnTo>
                  <a:pt x="9440" y="4171"/>
                </a:lnTo>
                <a:lnTo>
                  <a:pt x="9435" y="4126"/>
                </a:lnTo>
                <a:lnTo>
                  <a:pt x="9442" y="4102"/>
                </a:lnTo>
                <a:lnTo>
                  <a:pt x="9430" y="4063"/>
                </a:lnTo>
                <a:lnTo>
                  <a:pt x="9372" y="4047"/>
                </a:lnTo>
                <a:lnTo>
                  <a:pt x="9308" y="4055"/>
                </a:lnTo>
                <a:lnTo>
                  <a:pt x="9229" y="4052"/>
                </a:lnTo>
                <a:lnTo>
                  <a:pt x="9151" y="4075"/>
                </a:lnTo>
                <a:lnTo>
                  <a:pt x="9119" y="4159"/>
                </a:lnTo>
                <a:lnTo>
                  <a:pt x="9075" y="4210"/>
                </a:lnTo>
                <a:lnTo>
                  <a:pt x="9029" y="4159"/>
                </a:lnTo>
                <a:lnTo>
                  <a:pt x="9057" y="4144"/>
                </a:lnTo>
                <a:lnTo>
                  <a:pt x="9097" y="4079"/>
                </a:lnTo>
                <a:lnTo>
                  <a:pt x="9005" y="4069"/>
                </a:lnTo>
                <a:lnTo>
                  <a:pt x="8920" y="4089"/>
                </a:lnTo>
                <a:lnTo>
                  <a:pt x="8864" y="4069"/>
                </a:lnTo>
                <a:lnTo>
                  <a:pt x="8849" y="4011"/>
                </a:lnTo>
                <a:lnTo>
                  <a:pt x="8798" y="3973"/>
                </a:lnTo>
                <a:lnTo>
                  <a:pt x="8741" y="4011"/>
                </a:lnTo>
                <a:lnTo>
                  <a:pt x="8612" y="4030"/>
                </a:lnTo>
                <a:lnTo>
                  <a:pt x="8726" y="3964"/>
                </a:lnTo>
                <a:lnTo>
                  <a:pt x="8724" y="3944"/>
                </a:lnTo>
                <a:lnTo>
                  <a:pt x="8597" y="3930"/>
                </a:lnTo>
                <a:lnTo>
                  <a:pt x="8592" y="3863"/>
                </a:lnTo>
                <a:lnTo>
                  <a:pt x="8511" y="3846"/>
                </a:lnTo>
                <a:close/>
                <a:moveTo>
                  <a:pt x="18204" y="3954"/>
                </a:moveTo>
                <a:lnTo>
                  <a:pt x="18083" y="3957"/>
                </a:lnTo>
                <a:lnTo>
                  <a:pt x="18163" y="4077"/>
                </a:lnTo>
                <a:lnTo>
                  <a:pt x="18257" y="4149"/>
                </a:lnTo>
                <a:lnTo>
                  <a:pt x="18373" y="4180"/>
                </a:lnTo>
                <a:lnTo>
                  <a:pt x="18540" y="4306"/>
                </a:lnTo>
                <a:lnTo>
                  <a:pt x="18612" y="4388"/>
                </a:lnTo>
                <a:lnTo>
                  <a:pt x="18796" y="4609"/>
                </a:lnTo>
                <a:lnTo>
                  <a:pt x="18779" y="4659"/>
                </a:lnTo>
                <a:lnTo>
                  <a:pt x="19017" y="4882"/>
                </a:lnTo>
                <a:lnTo>
                  <a:pt x="19047" y="4998"/>
                </a:lnTo>
                <a:lnTo>
                  <a:pt x="19164" y="5255"/>
                </a:lnTo>
                <a:lnTo>
                  <a:pt x="19265" y="5388"/>
                </a:lnTo>
                <a:lnTo>
                  <a:pt x="19355" y="5546"/>
                </a:lnTo>
                <a:lnTo>
                  <a:pt x="19437" y="5654"/>
                </a:lnTo>
                <a:lnTo>
                  <a:pt x="19501" y="5796"/>
                </a:lnTo>
                <a:lnTo>
                  <a:pt x="19556" y="5792"/>
                </a:lnTo>
                <a:lnTo>
                  <a:pt x="19561" y="5733"/>
                </a:lnTo>
                <a:lnTo>
                  <a:pt x="19657" y="5831"/>
                </a:lnTo>
                <a:lnTo>
                  <a:pt x="19675" y="5797"/>
                </a:lnTo>
                <a:lnTo>
                  <a:pt x="19610" y="5684"/>
                </a:lnTo>
                <a:lnTo>
                  <a:pt x="19421" y="5481"/>
                </a:lnTo>
                <a:lnTo>
                  <a:pt x="19387" y="5557"/>
                </a:lnTo>
                <a:lnTo>
                  <a:pt x="19339" y="5410"/>
                </a:lnTo>
                <a:lnTo>
                  <a:pt x="19241" y="5235"/>
                </a:lnTo>
                <a:lnTo>
                  <a:pt x="19141" y="5009"/>
                </a:lnTo>
                <a:lnTo>
                  <a:pt x="19213" y="5052"/>
                </a:lnTo>
                <a:lnTo>
                  <a:pt x="19216" y="4993"/>
                </a:lnTo>
                <a:lnTo>
                  <a:pt x="19032" y="4754"/>
                </a:lnTo>
                <a:lnTo>
                  <a:pt x="18928" y="4542"/>
                </a:lnTo>
                <a:lnTo>
                  <a:pt x="18806" y="4368"/>
                </a:lnTo>
                <a:lnTo>
                  <a:pt x="18706" y="4271"/>
                </a:lnTo>
                <a:lnTo>
                  <a:pt x="18666" y="4265"/>
                </a:lnTo>
                <a:lnTo>
                  <a:pt x="18562" y="4183"/>
                </a:lnTo>
                <a:lnTo>
                  <a:pt x="18455" y="4138"/>
                </a:lnTo>
                <a:lnTo>
                  <a:pt x="18292" y="3991"/>
                </a:lnTo>
                <a:lnTo>
                  <a:pt x="18204" y="3954"/>
                </a:lnTo>
                <a:close/>
                <a:moveTo>
                  <a:pt x="7830" y="4079"/>
                </a:moveTo>
                <a:lnTo>
                  <a:pt x="7721" y="4119"/>
                </a:lnTo>
                <a:lnTo>
                  <a:pt x="7706" y="4132"/>
                </a:lnTo>
                <a:lnTo>
                  <a:pt x="7713" y="4181"/>
                </a:lnTo>
                <a:lnTo>
                  <a:pt x="7693" y="4228"/>
                </a:lnTo>
                <a:lnTo>
                  <a:pt x="7674" y="4276"/>
                </a:lnTo>
                <a:lnTo>
                  <a:pt x="7723" y="4272"/>
                </a:lnTo>
                <a:lnTo>
                  <a:pt x="7842" y="4201"/>
                </a:lnTo>
                <a:lnTo>
                  <a:pt x="7894" y="4107"/>
                </a:lnTo>
                <a:lnTo>
                  <a:pt x="7890" y="4085"/>
                </a:lnTo>
                <a:lnTo>
                  <a:pt x="7830" y="4079"/>
                </a:lnTo>
                <a:close/>
                <a:moveTo>
                  <a:pt x="5955" y="4084"/>
                </a:moveTo>
                <a:lnTo>
                  <a:pt x="5902" y="4104"/>
                </a:lnTo>
                <a:lnTo>
                  <a:pt x="5876" y="4136"/>
                </a:lnTo>
                <a:lnTo>
                  <a:pt x="5950" y="4158"/>
                </a:lnTo>
                <a:lnTo>
                  <a:pt x="5989" y="4138"/>
                </a:lnTo>
                <a:lnTo>
                  <a:pt x="6002" y="4109"/>
                </a:lnTo>
                <a:lnTo>
                  <a:pt x="5963" y="4085"/>
                </a:lnTo>
                <a:lnTo>
                  <a:pt x="5955" y="4084"/>
                </a:lnTo>
                <a:close/>
                <a:moveTo>
                  <a:pt x="6794" y="4237"/>
                </a:moveTo>
                <a:lnTo>
                  <a:pt x="6707" y="4254"/>
                </a:lnTo>
                <a:lnTo>
                  <a:pt x="6697" y="4319"/>
                </a:lnTo>
                <a:lnTo>
                  <a:pt x="6737" y="4353"/>
                </a:lnTo>
                <a:lnTo>
                  <a:pt x="6757" y="4358"/>
                </a:lnTo>
                <a:lnTo>
                  <a:pt x="6831" y="4353"/>
                </a:lnTo>
                <a:lnTo>
                  <a:pt x="6889" y="4306"/>
                </a:lnTo>
                <a:lnTo>
                  <a:pt x="6881" y="4257"/>
                </a:lnTo>
                <a:lnTo>
                  <a:pt x="6794" y="4237"/>
                </a:lnTo>
                <a:close/>
                <a:moveTo>
                  <a:pt x="8572" y="4403"/>
                </a:moveTo>
                <a:lnTo>
                  <a:pt x="8483" y="4476"/>
                </a:lnTo>
                <a:lnTo>
                  <a:pt x="8418" y="4621"/>
                </a:lnTo>
                <a:lnTo>
                  <a:pt x="8416" y="4553"/>
                </a:lnTo>
                <a:lnTo>
                  <a:pt x="8372" y="4466"/>
                </a:lnTo>
                <a:lnTo>
                  <a:pt x="8248" y="4530"/>
                </a:lnTo>
                <a:lnTo>
                  <a:pt x="8185" y="4575"/>
                </a:lnTo>
                <a:lnTo>
                  <a:pt x="8190" y="4664"/>
                </a:lnTo>
                <a:lnTo>
                  <a:pt x="8193" y="4762"/>
                </a:lnTo>
                <a:lnTo>
                  <a:pt x="8181" y="4843"/>
                </a:lnTo>
                <a:lnTo>
                  <a:pt x="8083" y="4964"/>
                </a:lnTo>
                <a:lnTo>
                  <a:pt x="8007" y="4981"/>
                </a:lnTo>
                <a:lnTo>
                  <a:pt x="7942" y="5047"/>
                </a:lnTo>
                <a:lnTo>
                  <a:pt x="7760" y="5146"/>
                </a:lnTo>
                <a:lnTo>
                  <a:pt x="7642" y="5215"/>
                </a:lnTo>
                <a:lnTo>
                  <a:pt x="7581" y="5262"/>
                </a:lnTo>
                <a:lnTo>
                  <a:pt x="7406" y="5259"/>
                </a:lnTo>
                <a:lnTo>
                  <a:pt x="7370" y="5312"/>
                </a:lnTo>
                <a:lnTo>
                  <a:pt x="7403" y="5353"/>
                </a:lnTo>
                <a:lnTo>
                  <a:pt x="7353" y="5417"/>
                </a:lnTo>
                <a:lnTo>
                  <a:pt x="7262" y="5541"/>
                </a:lnTo>
                <a:lnTo>
                  <a:pt x="7284" y="5422"/>
                </a:lnTo>
                <a:lnTo>
                  <a:pt x="7273" y="5376"/>
                </a:lnTo>
                <a:lnTo>
                  <a:pt x="7177" y="5388"/>
                </a:lnTo>
                <a:lnTo>
                  <a:pt x="7060" y="5430"/>
                </a:lnTo>
                <a:lnTo>
                  <a:pt x="7015" y="5516"/>
                </a:lnTo>
                <a:lnTo>
                  <a:pt x="7050" y="5555"/>
                </a:lnTo>
                <a:lnTo>
                  <a:pt x="7082" y="5575"/>
                </a:lnTo>
                <a:lnTo>
                  <a:pt x="7159" y="5610"/>
                </a:lnTo>
                <a:lnTo>
                  <a:pt x="7021" y="5652"/>
                </a:lnTo>
                <a:lnTo>
                  <a:pt x="6944" y="5659"/>
                </a:lnTo>
                <a:lnTo>
                  <a:pt x="6861" y="5600"/>
                </a:lnTo>
                <a:lnTo>
                  <a:pt x="6650" y="5619"/>
                </a:lnTo>
                <a:lnTo>
                  <a:pt x="6598" y="5681"/>
                </a:lnTo>
                <a:lnTo>
                  <a:pt x="6469" y="5708"/>
                </a:lnTo>
                <a:lnTo>
                  <a:pt x="6333" y="5860"/>
                </a:lnTo>
                <a:lnTo>
                  <a:pt x="6186" y="5934"/>
                </a:lnTo>
                <a:lnTo>
                  <a:pt x="6087" y="6014"/>
                </a:lnTo>
                <a:lnTo>
                  <a:pt x="5915" y="6230"/>
                </a:lnTo>
                <a:lnTo>
                  <a:pt x="5773" y="6358"/>
                </a:lnTo>
                <a:lnTo>
                  <a:pt x="5707" y="6474"/>
                </a:lnTo>
                <a:lnTo>
                  <a:pt x="5756" y="6620"/>
                </a:lnTo>
                <a:lnTo>
                  <a:pt x="5671" y="6802"/>
                </a:lnTo>
                <a:lnTo>
                  <a:pt x="5722" y="6900"/>
                </a:lnTo>
                <a:lnTo>
                  <a:pt x="5888" y="6839"/>
                </a:lnTo>
                <a:lnTo>
                  <a:pt x="6029" y="6789"/>
                </a:lnTo>
                <a:lnTo>
                  <a:pt x="6138" y="6686"/>
                </a:lnTo>
                <a:lnTo>
                  <a:pt x="6312" y="6715"/>
                </a:lnTo>
                <a:lnTo>
                  <a:pt x="6429" y="6681"/>
                </a:lnTo>
                <a:lnTo>
                  <a:pt x="6539" y="6612"/>
                </a:lnTo>
                <a:lnTo>
                  <a:pt x="6662" y="6602"/>
                </a:lnTo>
                <a:lnTo>
                  <a:pt x="6744" y="6662"/>
                </a:lnTo>
                <a:lnTo>
                  <a:pt x="6826" y="6713"/>
                </a:lnTo>
                <a:lnTo>
                  <a:pt x="6856" y="6747"/>
                </a:lnTo>
                <a:lnTo>
                  <a:pt x="7036" y="6789"/>
                </a:lnTo>
                <a:lnTo>
                  <a:pt x="7244" y="6743"/>
                </a:lnTo>
                <a:lnTo>
                  <a:pt x="7339" y="6750"/>
                </a:lnTo>
                <a:lnTo>
                  <a:pt x="7380" y="6804"/>
                </a:lnTo>
                <a:lnTo>
                  <a:pt x="7544" y="6901"/>
                </a:lnTo>
                <a:lnTo>
                  <a:pt x="7763" y="6925"/>
                </a:lnTo>
                <a:lnTo>
                  <a:pt x="7991" y="6923"/>
                </a:lnTo>
                <a:lnTo>
                  <a:pt x="7942" y="6861"/>
                </a:lnTo>
                <a:lnTo>
                  <a:pt x="7845" y="6747"/>
                </a:lnTo>
                <a:lnTo>
                  <a:pt x="7964" y="6730"/>
                </a:lnTo>
                <a:lnTo>
                  <a:pt x="8046" y="6632"/>
                </a:lnTo>
                <a:lnTo>
                  <a:pt x="8012" y="6752"/>
                </a:lnTo>
                <a:lnTo>
                  <a:pt x="7989" y="6831"/>
                </a:lnTo>
                <a:lnTo>
                  <a:pt x="8088" y="6876"/>
                </a:lnTo>
                <a:lnTo>
                  <a:pt x="8180" y="6757"/>
                </a:lnTo>
                <a:lnTo>
                  <a:pt x="8213" y="6630"/>
                </a:lnTo>
                <a:lnTo>
                  <a:pt x="8198" y="6550"/>
                </a:lnTo>
                <a:lnTo>
                  <a:pt x="8255" y="6535"/>
                </a:lnTo>
                <a:lnTo>
                  <a:pt x="8270" y="6657"/>
                </a:lnTo>
                <a:lnTo>
                  <a:pt x="8329" y="6600"/>
                </a:lnTo>
                <a:lnTo>
                  <a:pt x="8377" y="6471"/>
                </a:lnTo>
                <a:lnTo>
                  <a:pt x="8426" y="6518"/>
                </a:lnTo>
                <a:lnTo>
                  <a:pt x="8498" y="6545"/>
                </a:lnTo>
                <a:lnTo>
                  <a:pt x="8556" y="6509"/>
                </a:lnTo>
                <a:lnTo>
                  <a:pt x="8570" y="6420"/>
                </a:lnTo>
                <a:lnTo>
                  <a:pt x="8655" y="6479"/>
                </a:lnTo>
                <a:lnTo>
                  <a:pt x="8726" y="6329"/>
                </a:lnTo>
                <a:lnTo>
                  <a:pt x="8772" y="6348"/>
                </a:lnTo>
                <a:lnTo>
                  <a:pt x="8878" y="6232"/>
                </a:lnTo>
                <a:lnTo>
                  <a:pt x="8895" y="6115"/>
                </a:lnTo>
                <a:lnTo>
                  <a:pt x="8985" y="6119"/>
                </a:lnTo>
                <a:lnTo>
                  <a:pt x="9035" y="6152"/>
                </a:lnTo>
                <a:lnTo>
                  <a:pt x="9087" y="6040"/>
                </a:lnTo>
                <a:lnTo>
                  <a:pt x="9234" y="5898"/>
                </a:lnTo>
                <a:lnTo>
                  <a:pt x="9342" y="5834"/>
                </a:lnTo>
                <a:lnTo>
                  <a:pt x="9464" y="5765"/>
                </a:lnTo>
                <a:lnTo>
                  <a:pt x="9419" y="5716"/>
                </a:lnTo>
                <a:lnTo>
                  <a:pt x="9512" y="5753"/>
                </a:lnTo>
                <a:lnTo>
                  <a:pt x="9554" y="5735"/>
                </a:lnTo>
                <a:lnTo>
                  <a:pt x="9732" y="5706"/>
                </a:lnTo>
                <a:lnTo>
                  <a:pt x="9770" y="5641"/>
                </a:lnTo>
                <a:lnTo>
                  <a:pt x="9733" y="5572"/>
                </a:lnTo>
                <a:lnTo>
                  <a:pt x="9589" y="5543"/>
                </a:lnTo>
                <a:lnTo>
                  <a:pt x="9491" y="5541"/>
                </a:lnTo>
                <a:lnTo>
                  <a:pt x="9593" y="5494"/>
                </a:lnTo>
                <a:lnTo>
                  <a:pt x="9629" y="5440"/>
                </a:lnTo>
                <a:lnTo>
                  <a:pt x="9552" y="5442"/>
                </a:lnTo>
                <a:lnTo>
                  <a:pt x="9558" y="5353"/>
                </a:lnTo>
                <a:lnTo>
                  <a:pt x="9489" y="5301"/>
                </a:lnTo>
                <a:lnTo>
                  <a:pt x="9511" y="5274"/>
                </a:lnTo>
                <a:lnTo>
                  <a:pt x="9603" y="5358"/>
                </a:lnTo>
                <a:lnTo>
                  <a:pt x="9668" y="5415"/>
                </a:lnTo>
                <a:lnTo>
                  <a:pt x="9752" y="5398"/>
                </a:lnTo>
                <a:lnTo>
                  <a:pt x="9777" y="5222"/>
                </a:lnTo>
                <a:lnTo>
                  <a:pt x="9708" y="5094"/>
                </a:lnTo>
                <a:lnTo>
                  <a:pt x="9660" y="5047"/>
                </a:lnTo>
                <a:lnTo>
                  <a:pt x="9586" y="5053"/>
                </a:lnTo>
                <a:lnTo>
                  <a:pt x="9566" y="4991"/>
                </a:lnTo>
                <a:lnTo>
                  <a:pt x="9437" y="4966"/>
                </a:lnTo>
                <a:lnTo>
                  <a:pt x="9358" y="4988"/>
                </a:lnTo>
                <a:lnTo>
                  <a:pt x="9281" y="5070"/>
                </a:lnTo>
                <a:lnTo>
                  <a:pt x="9323" y="5006"/>
                </a:lnTo>
                <a:lnTo>
                  <a:pt x="9326" y="4972"/>
                </a:lnTo>
                <a:lnTo>
                  <a:pt x="9380" y="4905"/>
                </a:lnTo>
                <a:lnTo>
                  <a:pt x="9266" y="4875"/>
                </a:lnTo>
                <a:lnTo>
                  <a:pt x="9320" y="4839"/>
                </a:lnTo>
                <a:lnTo>
                  <a:pt x="9308" y="4775"/>
                </a:lnTo>
                <a:lnTo>
                  <a:pt x="9273" y="4715"/>
                </a:lnTo>
                <a:lnTo>
                  <a:pt x="9223" y="4669"/>
                </a:lnTo>
                <a:lnTo>
                  <a:pt x="9139" y="4686"/>
                </a:lnTo>
                <a:lnTo>
                  <a:pt x="9119" y="4654"/>
                </a:lnTo>
                <a:lnTo>
                  <a:pt x="8995" y="4577"/>
                </a:lnTo>
                <a:lnTo>
                  <a:pt x="8923" y="4557"/>
                </a:lnTo>
                <a:lnTo>
                  <a:pt x="8851" y="4632"/>
                </a:lnTo>
                <a:lnTo>
                  <a:pt x="8786" y="4626"/>
                </a:lnTo>
                <a:lnTo>
                  <a:pt x="8707" y="4525"/>
                </a:lnTo>
                <a:lnTo>
                  <a:pt x="8640" y="4410"/>
                </a:lnTo>
                <a:lnTo>
                  <a:pt x="8572" y="4403"/>
                </a:lnTo>
                <a:close/>
                <a:moveTo>
                  <a:pt x="12817" y="5065"/>
                </a:moveTo>
                <a:lnTo>
                  <a:pt x="12695" y="5107"/>
                </a:lnTo>
                <a:lnTo>
                  <a:pt x="12676" y="5124"/>
                </a:lnTo>
                <a:lnTo>
                  <a:pt x="12690" y="5154"/>
                </a:lnTo>
                <a:lnTo>
                  <a:pt x="12900" y="5292"/>
                </a:lnTo>
                <a:lnTo>
                  <a:pt x="12887" y="5095"/>
                </a:lnTo>
                <a:lnTo>
                  <a:pt x="12817" y="5065"/>
                </a:lnTo>
                <a:close/>
                <a:moveTo>
                  <a:pt x="19206" y="5090"/>
                </a:moveTo>
                <a:lnTo>
                  <a:pt x="19218" y="5166"/>
                </a:lnTo>
                <a:lnTo>
                  <a:pt x="19278" y="5243"/>
                </a:lnTo>
                <a:lnTo>
                  <a:pt x="19292" y="5306"/>
                </a:lnTo>
                <a:lnTo>
                  <a:pt x="19374" y="5413"/>
                </a:lnTo>
                <a:lnTo>
                  <a:pt x="19421" y="5447"/>
                </a:lnTo>
                <a:lnTo>
                  <a:pt x="19421" y="5385"/>
                </a:lnTo>
                <a:lnTo>
                  <a:pt x="19352" y="5312"/>
                </a:lnTo>
                <a:lnTo>
                  <a:pt x="19307" y="5233"/>
                </a:lnTo>
                <a:lnTo>
                  <a:pt x="19320" y="5205"/>
                </a:lnTo>
                <a:lnTo>
                  <a:pt x="19233" y="5097"/>
                </a:lnTo>
                <a:lnTo>
                  <a:pt x="19206" y="5090"/>
                </a:lnTo>
                <a:close/>
                <a:moveTo>
                  <a:pt x="12390" y="5144"/>
                </a:moveTo>
                <a:lnTo>
                  <a:pt x="12283" y="5153"/>
                </a:lnTo>
                <a:lnTo>
                  <a:pt x="12298" y="5217"/>
                </a:lnTo>
                <a:lnTo>
                  <a:pt x="12380" y="5331"/>
                </a:lnTo>
                <a:lnTo>
                  <a:pt x="12432" y="5316"/>
                </a:lnTo>
                <a:lnTo>
                  <a:pt x="12562" y="5355"/>
                </a:lnTo>
                <a:lnTo>
                  <a:pt x="12649" y="5341"/>
                </a:lnTo>
                <a:lnTo>
                  <a:pt x="12735" y="5284"/>
                </a:lnTo>
                <a:lnTo>
                  <a:pt x="12738" y="5213"/>
                </a:lnTo>
                <a:lnTo>
                  <a:pt x="12582" y="5149"/>
                </a:lnTo>
                <a:lnTo>
                  <a:pt x="12390" y="5144"/>
                </a:lnTo>
                <a:close/>
                <a:moveTo>
                  <a:pt x="1548" y="5400"/>
                </a:moveTo>
                <a:lnTo>
                  <a:pt x="1514" y="5464"/>
                </a:lnTo>
                <a:lnTo>
                  <a:pt x="1491" y="5521"/>
                </a:lnTo>
                <a:lnTo>
                  <a:pt x="1497" y="5521"/>
                </a:lnTo>
                <a:lnTo>
                  <a:pt x="1472" y="5575"/>
                </a:lnTo>
                <a:lnTo>
                  <a:pt x="1466" y="5629"/>
                </a:lnTo>
                <a:lnTo>
                  <a:pt x="1405" y="5765"/>
                </a:lnTo>
                <a:lnTo>
                  <a:pt x="1410" y="5735"/>
                </a:lnTo>
                <a:lnTo>
                  <a:pt x="1377" y="5797"/>
                </a:lnTo>
                <a:lnTo>
                  <a:pt x="1296" y="5987"/>
                </a:lnTo>
                <a:lnTo>
                  <a:pt x="1266" y="6045"/>
                </a:lnTo>
                <a:lnTo>
                  <a:pt x="1203" y="6195"/>
                </a:lnTo>
                <a:lnTo>
                  <a:pt x="1178" y="6269"/>
                </a:lnTo>
                <a:lnTo>
                  <a:pt x="1131" y="6351"/>
                </a:lnTo>
                <a:lnTo>
                  <a:pt x="1096" y="6423"/>
                </a:lnTo>
                <a:lnTo>
                  <a:pt x="1062" y="6518"/>
                </a:lnTo>
                <a:lnTo>
                  <a:pt x="1029" y="6599"/>
                </a:lnTo>
                <a:lnTo>
                  <a:pt x="1024" y="6553"/>
                </a:lnTo>
                <a:lnTo>
                  <a:pt x="968" y="6745"/>
                </a:lnTo>
                <a:lnTo>
                  <a:pt x="937" y="6849"/>
                </a:lnTo>
                <a:lnTo>
                  <a:pt x="915" y="6940"/>
                </a:lnTo>
                <a:lnTo>
                  <a:pt x="898" y="7023"/>
                </a:lnTo>
                <a:lnTo>
                  <a:pt x="910" y="7019"/>
                </a:lnTo>
                <a:lnTo>
                  <a:pt x="962" y="6875"/>
                </a:lnTo>
                <a:lnTo>
                  <a:pt x="992" y="6769"/>
                </a:lnTo>
                <a:lnTo>
                  <a:pt x="1007" y="6753"/>
                </a:lnTo>
                <a:lnTo>
                  <a:pt x="1044" y="6652"/>
                </a:lnTo>
                <a:lnTo>
                  <a:pt x="1057" y="6607"/>
                </a:lnTo>
                <a:lnTo>
                  <a:pt x="1112" y="6482"/>
                </a:lnTo>
                <a:lnTo>
                  <a:pt x="1191" y="6312"/>
                </a:lnTo>
                <a:lnTo>
                  <a:pt x="1223" y="6243"/>
                </a:lnTo>
                <a:lnTo>
                  <a:pt x="1258" y="6125"/>
                </a:lnTo>
                <a:lnTo>
                  <a:pt x="1303" y="6041"/>
                </a:lnTo>
                <a:lnTo>
                  <a:pt x="1375" y="5886"/>
                </a:lnTo>
                <a:lnTo>
                  <a:pt x="1417" y="5779"/>
                </a:lnTo>
                <a:lnTo>
                  <a:pt x="1471" y="5658"/>
                </a:lnTo>
                <a:lnTo>
                  <a:pt x="1476" y="5634"/>
                </a:lnTo>
                <a:lnTo>
                  <a:pt x="1514" y="5541"/>
                </a:lnTo>
                <a:lnTo>
                  <a:pt x="1531" y="5489"/>
                </a:lnTo>
                <a:lnTo>
                  <a:pt x="1544" y="5445"/>
                </a:lnTo>
                <a:lnTo>
                  <a:pt x="1534" y="5445"/>
                </a:lnTo>
                <a:lnTo>
                  <a:pt x="1548" y="5400"/>
                </a:lnTo>
                <a:close/>
                <a:moveTo>
                  <a:pt x="1571" y="5816"/>
                </a:moveTo>
                <a:lnTo>
                  <a:pt x="1537" y="5853"/>
                </a:lnTo>
                <a:lnTo>
                  <a:pt x="1502" y="5986"/>
                </a:lnTo>
                <a:lnTo>
                  <a:pt x="1524" y="5962"/>
                </a:lnTo>
                <a:lnTo>
                  <a:pt x="1556" y="5871"/>
                </a:lnTo>
                <a:lnTo>
                  <a:pt x="1571" y="5816"/>
                </a:lnTo>
                <a:close/>
                <a:moveTo>
                  <a:pt x="3853" y="5900"/>
                </a:moveTo>
                <a:lnTo>
                  <a:pt x="3782" y="6026"/>
                </a:lnTo>
                <a:lnTo>
                  <a:pt x="3739" y="6178"/>
                </a:lnTo>
                <a:lnTo>
                  <a:pt x="3742" y="6226"/>
                </a:lnTo>
                <a:lnTo>
                  <a:pt x="3769" y="6210"/>
                </a:lnTo>
                <a:lnTo>
                  <a:pt x="3826" y="6077"/>
                </a:lnTo>
                <a:lnTo>
                  <a:pt x="3863" y="5930"/>
                </a:lnTo>
                <a:lnTo>
                  <a:pt x="3853" y="5900"/>
                </a:lnTo>
                <a:close/>
                <a:moveTo>
                  <a:pt x="1537" y="5954"/>
                </a:moveTo>
                <a:lnTo>
                  <a:pt x="1529" y="5962"/>
                </a:lnTo>
                <a:lnTo>
                  <a:pt x="1479" y="6053"/>
                </a:lnTo>
                <a:lnTo>
                  <a:pt x="1437" y="6094"/>
                </a:lnTo>
                <a:lnTo>
                  <a:pt x="1419" y="6127"/>
                </a:lnTo>
                <a:lnTo>
                  <a:pt x="1469" y="6094"/>
                </a:lnTo>
                <a:lnTo>
                  <a:pt x="1537" y="5954"/>
                </a:lnTo>
                <a:close/>
                <a:moveTo>
                  <a:pt x="11422" y="5959"/>
                </a:moveTo>
                <a:lnTo>
                  <a:pt x="11407" y="5994"/>
                </a:lnTo>
                <a:lnTo>
                  <a:pt x="11407" y="6038"/>
                </a:lnTo>
                <a:lnTo>
                  <a:pt x="11384" y="5996"/>
                </a:lnTo>
                <a:lnTo>
                  <a:pt x="11342" y="6011"/>
                </a:lnTo>
                <a:lnTo>
                  <a:pt x="11297" y="6056"/>
                </a:lnTo>
                <a:lnTo>
                  <a:pt x="11364" y="6043"/>
                </a:lnTo>
                <a:lnTo>
                  <a:pt x="11365" y="6099"/>
                </a:lnTo>
                <a:lnTo>
                  <a:pt x="11414" y="6127"/>
                </a:lnTo>
                <a:lnTo>
                  <a:pt x="11437" y="6090"/>
                </a:lnTo>
                <a:lnTo>
                  <a:pt x="11431" y="6062"/>
                </a:lnTo>
                <a:lnTo>
                  <a:pt x="11451" y="6041"/>
                </a:lnTo>
                <a:lnTo>
                  <a:pt x="11479" y="6006"/>
                </a:lnTo>
                <a:lnTo>
                  <a:pt x="11479" y="5979"/>
                </a:lnTo>
                <a:lnTo>
                  <a:pt x="11422" y="5959"/>
                </a:lnTo>
                <a:close/>
                <a:moveTo>
                  <a:pt x="1410" y="6045"/>
                </a:moveTo>
                <a:lnTo>
                  <a:pt x="1373" y="6067"/>
                </a:lnTo>
                <a:lnTo>
                  <a:pt x="1335" y="6141"/>
                </a:lnTo>
                <a:lnTo>
                  <a:pt x="1281" y="6221"/>
                </a:lnTo>
                <a:lnTo>
                  <a:pt x="1275" y="6252"/>
                </a:lnTo>
                <a:lnTo>
                  <a:pt x="1317" y="6203"/>
                </a:lnTo>
                <a:lnTo>
                  <a:pt x="1395" y="6088"/>
                </a:lnTo>
                <a:lnTo>
                  <a:pt x="1410" y="6045"/>
                </a:lnTo>
                <a:close/>
                <a:moveTo>
                  <a:pt x="10634" y="6112"/>
                </a:moveTo>
                <a:lnTo>
                  <a:pt x="10599" y="6159"/>
                </a:lnTo>
                <a:lnTo>
                  <a:pt x="10559" y="6115"/>
                </a:lnTo>
                <a:lnTo>
                  <a:pt x="10456" y="6151"/>
                </a:lnTo>
                <a:lnTo>
                  <a:pt x="10478" y="6233"/>
                </a:lnTo>
                <a:lnTo>
                  <a:pt x="10525" y="6242"/>
                </a:lnTo>
                <a:lnTo>
                  <a:pt x="10525" y="6289"/>
                </a:lnTo>
                <a:lnTo>
                  <a:pt x="10622" y="6326"/>
                </a:lnTo>
                <a:lnTo>
                  <a:pt x="10723" y="6309"/>
                </a:lnTo>
                <a:lnTo>
                  <a:pt x="10771" y="6216"/>
                </a:lnTo>
                <a:lnTo>
                  <a:pt x="10711" y="6157"/>
                </a:lnTo>
                <a:lnTo>
                  <a:pt x="10634" y="6112"/>
                </a:lnTo>
                <a:close/>
                <a:moveTo>
                  <a:pt x="19462" y="6125"/>
                </a:moveTo>
                <a:lnTo>
                  <a:pt x="19457" y="6191"/>
                </a:lnTo>
                <a:lnTo>
                  <a:pt x="19486" y="6302"/>
                </a:lnTo>
                <a:lnTo>
                  <a:pt x="19539" y="6378"/>
                </a:lnTo>
                <a:lnTo>
                  <a:pt x="19551" y="6430"/>
                </a:lnTo>
                <a:lnTo>
                  <a:pt x="19605" y="6528"/>
                </a:lnTo>
                <a:lnTo>
                  <a:pt x="19653" y="6620"/>
                </a:lnTo>
                <a:lnTo>
                  <a:pt x="19707" y="6688"/>
                </a:lnTo>
                <a:lnTo>
                  <a:pt x="19794" y="6760"/>
                </a:lnTo>
                <a:lnTo>
                  <a:pt x="19854" y="6804"/>
                </a:lnTo>
                <a:lnTo>
                  <a:pt x="19851" y="6757"/>
                </a:lnTo>
                <a:lnTo>
                  <a:pt x="19760" y="6657"/>
                </a:lnTo>
                <a:lnTo>
                  <a:pt x="19707" y="6578"/>
                </a:lnTo>
                <a:lnTo>
                  <a:pt x="19698" y="6504"/>
                </a:lnTo>
                <a:lnTo>
                  <a:pt x="19683" y="6482"/>
                </a:lnTo>
                <a:lnTo>
                  <a:pt x="19667" y="6531"/>
                </a:lnTo>
                <a:lnTo>
                  <a:pt x="19610" y="6449"/>
                </a:lnTo>
                <a:lnTo>
                  <a:pt x="19585" y="6375"/>
                </a:lnTo>
                <a:lnTo>
                  <a:pt x="19531" y="6262"/>
                </a:lnTo>
                <a:lnTo>
                  <a:pt x="19549" y="6210"/>
                </a:lnTo>
                <a:lnTo>
                  <a:pt x="19486" y="6132"/>
                </a:lnTo>
                <a:lnTo>
                  <a:pt x="19462" y="6125"/>
                </a:lnTo>
                <a:close/>
                <a:moveTo>
                  <a:pt x="3414" y="6129"/>
                </a:moveTo>
                <a:lnTo>
                  <a:pt x="3367" y="6179"/>
                </a:lnTo>
                <a:lnTo>
                  <a:pt x="3309" y="6346"/>
                </a:lnTo>
                <a:lnTo>
                  <a:pt x="3319" y="6381"/>
                </a:lnTo>
                <a:lnTo>
                  <a:pt x="3374" y="6403"/>
                </a:lnTo>
                <a:lnTo>
                  <a:pt x="3369" y="6306"/>
                </a:lnTo>
                <a:lnTo>
                  <a:pt x="3387" y="6220"/>
                </a:lnTo>
                <a:lnTo>
                  <a:pt x="3454" y="6147"/>
                </a:lnTo>
                <a:lnTo>
                  <a:pt x="3414" y="6129"/>
                </a:lnTo>
                <a:close/>
                <a:moveTo>
                  <a:pt x="10314" y="6181"/>
                </a:moveTo>
                <a:lnTo>
                  <a:pt x="10209" y="6220"/>
                </a:lnTo>
                <a:lnTo>
                  <a:pt x="10195" y="6356"/>
                </a:lnTo>
                <a:lnTo>
                  <a:pt x="10227" y="6513"/>
                </a:lnTo>
                <a:lnTo>
                  <a:pt x="10272" y="6573"/>
                </a:lnTo>
                <a:lnTo>
                  <a:pt x="10222" y="6627"/>
                </a:lnTo>
                <a:lnTo>
                  <a:pt x="10286" y="6747"/>
                </a:lnTo>
                <a:lnTo>
                  <a:pt x="10338" y="6748"/>
                </a:lnTo>
                <a:lnTo>
                  <a:pt x="10383" y="6609"/>
                </a:lnTo>
                <a:lnTo>
                  <a:pt x="10423" y="6580"/>
                </a:lnTo>
                <a:lnTo>
                  <a:pt x="10463" y="6457"/>
                </a:lnTo>
                <a:lnTo>
                  <a:pt x="10564" y="6398"/>
                </a:lnTo>
                <a:lnTo>
                  <a:pt x="10466" y="6260"/>
                </a:lnTo>
                <a:lnTo>
                  <a:pt x="10436" y="6195"/>
                </a:lnTo>
                <a:lnTo>
                  <a:pt x="10388" y="6193"/>
                </a:lnTo>
                <a:lnTo>
                  <a:pt x="10363" y="6248"/>
                </a:lnTo>
                <a:lnTo>
                  <a:pt x="10316" y="6242"/>
                </a:lnTo>
                <a:lnTo>
                  <a:pt x="10314" y="6181"/>
                </a:lnTo>
                <a:close/>
                <a:moveTo>
                  <a:pt x="12355" y="6262"/>
                </a:moveTo>
                <a:lnTo>
                  <a:pt x="12308" y="6324"/>
                </a:lnTo>
                <a:lnTo>
                  <a:pt x="12291" y="6415"/>
                </a:lnTo>
                <a:lnTo>
                  <a:pt x="12191" y="6513"/>
                </a:lnTo>
                <a:lnTo>
                  <a:pt x="12127" y="6678"/>
                </a:lnTo>
                <a:lnTo>
                  <a:pt x="12084" y="6804"/>
                </a:lnTo>
                <a:lnTo>
                  <a:pt x="12134" y="6871"/>
                </a:lnTo>
                <a:lnTo>
                  <a:pt x="12099" y="7058"/>
                </a:lnTo>
                <a:lnTo>
                  <a:pt x="12152" y="7060"/>
                </a:lnTo>
                <a:lnTo>
                  <a:pt x="12124" y="7238"/>
                </a:lnTo>
                <a:lnTo>
                  <a:pt x="12167" y="7329"/>
                </a:lnTo>
                <a:lnTo>
                  <a:pt x="12130" y="7385"/>
                </a:lnTo>
                <a:lnTo>
                  <a:pt x="12179" y="7472"/>
                </a:lnTo>
                <a:lnTo>
                  <a:pt x="12296" y="7477"/>
                </a:lnTo>
                <a:lnTo>
                  <a:pt x="12346" y="7545"/>
                </a:lnTo>
                <a:lnTo>
                  <a:pt x="12536" y="7487"/>
                </a:lnTo>
                <a:lnTo>
                  <a:pt x="12559" y="7459"/>
                </a:lnTo>
                <a:lnTo>
                  <a:pt x="12387" y="7373"/>
                </a:lnTo>
                <a:lnTo>
                  <a:pt x="12306" y="7243"/>
                </a:lnTo>
                <a:lnTo>
                  <a:pt x="12298" y="7053"/>
                </a:lnTo>
                <a:lnTo>
                  <a:pt x="12274" y="6868"/>
                </a:lnTo>
                <a:lnTo>
                  <a:pt x="12308" y="6652"/>
                </a:lnTo>
                <a:lnTo>
                  <a:pt x="12373" y="6513"/>
                </a:lnTo>
                <a:lnTo>
                  <a:pt x="12440" y="6358"/>
                </a:lnTo>
                <a:lnTo>
                  <a:pt x="12425" y="6299"/>
                </a:lnTo>
                <a:lnTo>
                  <a:pt x="12355" y="6262"/>
                </a:lnTo>
                <a:close/>
                <a:moveTo>
                  <a:pt x="10604" y="6487"/>
                </a:moveTo>
                <a:lnTo>
                  <a:pt x="10523" y="6516"/>
                </a:lnTo>
                <a:lnTo>
                  <a:pt x="10540" y="6573"/>
                </a:lnTo>
                <a:lnTo>
                  <a:pt x="10508" y="6615"/>
                </a:lnTo>
                <a:lnTo>
                  <a:pt x="10575" y="6661"/>
                </a:lnTo>
                <a:lnTo>
                  <a:pt x="10669" y="6595"/>
                </a:lnTo>
                <a:lnTo>
                  <a:pt x="10615" y="6553"/>
                </a:lnTo>
                <a:lnTo>
                  <a:pt x="10604" y="6487"/>
                </a:lnTo>
                <a:close/>
                <a:moveTo>
                  <a:pt x="3675" y="6531"/>
                </a:moveTo>
                <a:lnTo>
                  <a:pt x="3640" y="6597"/>
                </a:lnTo>
                <a:lnTo>
                  <a:pt x="3586" y="6561"/>
                </a:lnTo>
                <a:lnTo>
                  <a:pt x="3546" y="6600"/>
                </a:lnTo>
                <a:lnTo>
                  <a:pt x="3563" y="6804"/>
                </a:lnTo>
                <a:lnTo>
                  <a:pt x="3585" y="6910"/>
                </a:lnTo>
                <a:lnTo>
                  <a:pt x="3568" y="7029"/>
                </a:lnTo>
                <a:lnTo>
                  <a:pt x="3493" y="6997"/>
                </a:lnTo>
                <a:lnTo>
                  <a:pt x="3498" y="7063"/>
                </a:lnTo>
                <a:lnTo>
                  <a:pt x="3637" y="7105"/>
                </a:lnTo>
                <a:lnTo>
                  <a:pt x="3623" y="7146"/>
                </a:lnTo>
                <a:lnTo>
                  <a:pt x="3509" y="7198"/>
                </a:lnTo>
                <a:lnTo>
                  <a:pt x="3498" y="7284"/>
                </a:lnTo>
                <a:lnTo>
                  <a:pt x="3513" y="7327"/>
                </a:lnTo>
                <a:lnTo>
                  <a:pt x="3640" y="7289"/>
                </a:lnTo>
                <a:lnTo>
                  <a:pt x="3717" y="7199"/>
                </a:lnTo>
                <a:lnTo>
                  <a:pt x="3787" y="7139"/>
                </a:lnTo>
                <a:lnTo>
                  <a:pt x="3750" y="7083"/>
                </a:lnTo>
                <a:lnTo>
                  <a:pt x="3858" y="7050"/>
                </a:lnTo>
                <a:lnTo>
                  <a:pt x="3881" y="6923"/>
                </a:lnTo>
                <a:lnTo>
                  <a:pt x="3839" y="6898"/>
                </a:lnTo>
                <a:lnTo>
                  <a:pt x="3863" y="6787"/>
                </a:lnTo>
                <a:lnTo>
                  <a:pt x="3918" y="6792"/>
                </a:lnTo>
                <a:lnTo>
                  <a:pt x="3938" y="6708"/>
                </a:lnTo>
                <a:lnTo>
                  <a:pt x="3881" y="6671"/>
                </a:lnTo>
                <a:lnTo>
                  <a:pt x="4015" y="6664"/>
                </a:lnTo>
                <a:lnTo>
                  <a:pt x="4114" y="6664"/>
                </a:lnTo>
                <a:lnTo>
                  <a:pt x="4156" y="6659"/>
                </a:lnTo>
                <a:lnTo>
                  <a:pt x="4156" y="6612"/>
                </a:lnTo>
                <a:lnTo>
                  <a:pt x="4094" y="6558"/>
                </a:lnTo>
                <a:lnTo>
                  <a:pt x="4003" y="6543"/>
                </a:lnTo>
                <a:lnTo>
                  <a:pt x="3766" y="6568"/>
                </a:lnTo>
                <a:lnTo>
                  <a:pt x="3675" y="6531"/>
                </a:lnTo>
                <a:close/>
                <a:moveTo>
                  <a:pt x="962" y="6612"/>
                </a:moveTo>
                <a:lnTo>
                  <a:pt x="955" y="6615"/>
                </a:lnTo>
                <a:lnTo>
                  <a:pt x="908" y="6728"/>
                </a:lnTo>
                <a:lnTo>
                  <a:pt x="875" y="6822"/>
                </a:lnTo>
                <a:lnTo>
                  <a:pt x="871" y="6851"/>
                </a:lnTo>
                <a:lnTo>
                  <a:pt x="843" y="6949"/>
                </a:lnTo>
                <a:lnTo>
                  <a:pt x="865" y="6900"/>
                </a:lnTo>
                <a:lnTo>
                  <a:pt x="900" y="6802"/>
                </a:lnTo>
                <a:lnTo>
                  <a:pt x="935" y="6700"/>
                </a:lnTo>
                <a:lnTo>
                  <a:pt x="947" y="6664"/>
                </a:lnTo>
                <a:lnTo>
                  <a:pt x="962" y="6612"/>
                </a:lnTo>
                <a:close/>
                <a:moveTo>
                  <a:pt x="818" y="7139"/>
                </a:moveTo>
                <a:lnTo>
                  <a:pt x="803" y="7156"/>
                </a:lnTo>
                <a:lnTo>
                  <a:pt x="766" y="7262"/>
                </a:lnTo>
                <a:lnTo>
                  <a:pt x="761" y="7311"/>
                </a:lnTo>
                <a:lnTo>
                  <a:pt x="737" y="7406"/>
                </a:lnTo>
                <a:lnTo>
                  <a:pt x="727" y="7467"/>
                </a:lnTo>
                <a:lnTo>
                  <a:pt x="700" y="7580"/>
                </a:lnTo>
                <a:lnTo>
                  <a:pt x="682" y="7614"/>
                </a:lnTo>
                <a:lnTo>
                  <a:pt x="667" y="7666"/>
                </a:lnTo>
                <a:lnTo>
                  <a:pt x="695" y="7659"/>
                </a:lnTo>
                <a:lnTo>
                  <a:pt x="695" y="7693"/>
                </a:lnTo>
                <a:lnTo>
                  <a:pt x="677" y="7738"/>
                </a:lnTo>
                <a:lnTo>
                  <a:pt x="672" y="7789"/>
                </a:lnTo>
                <a:lnTo>
                  <a:pt x="679" y="7797"/>
                </a:lnTo>
                <a:lnTo>
                  <a:pt x="670" y="7849"/>
                </a:lnTo>
                <a:lnTo>
                  <a:pt x="664" y="7911"/>
                </a:lnTo>
                <a:lnTo>
                  <a:pt x="642" y="8002"/>
                </a:lnTo>
                <a:lnTo>
                  <a:pt x="659" y="8016"/>
                </a:lnTo>
                <a:lnTo>
                  <a:pt x="689" y="7910"/>
                </a:lnTo>
                <a:lnTo>
                  <a:pt x="700" y="7842"/>
                </a:lnTo>
                <a:lnTo>
                  <a:pt x="717" y="7817"/>
                </a:lnTo>
                <a:lnTo>
                  <a:pt x="727" y="7741"/>
                </a:lnTo>
                <a:lnTo>
                  <a:pt x="752" y="7681"/>
                </a:lnTo>
                <a:lnTo>
                  <a:pt x="757" y="7646"/>
                </a:lnTo>
                <a:lnTo>
                  <a:pt x="786" y="7536"/>
                </a:lnTo>
                <a:lnTo>
                  <a:pt x="806" y="7423"/>
                </a:lnTo>
                <a:lnTo>
                  <a:pt x="799" y="7422"/>
                </a:lnTo>
                <a:lnTo>
                  <a:pt x="833" y="7284"/>
                </a:lnTo>
                <a:lnTo>
                  <a:pt x="855" y="7193"/>
                </a:lnTo>
                <a:lnTo>
                  <a:pt x="844" y="7186"/>
                </a:lnTo>
                <a:lnTo>
                  <a:pt x="814" y="7290"/>
                </a:lnTo>
                <a:lnTo>
                  <a:pt x="793" y="7324"/>
                </a:lnTo>
                <a:lnTo>
                  <a:pt x="752" y="7430"/>
                </a:lnTo>
                <a:lnTo>
                  <a:pt x="751" y="7400"/>
                </a:lnTo>
                <a:lnTo>
                  <a:pt x="779" y="7284"/>
                </a:lnTo>
                <a:lnTo>
                  <a:pt x="818" y="7139"/>
                </a:lnTo>
                <a:close/>
                <a:moveTo>
                  <a:pt x="7418" y="7376"/>
                </a:moveTo>
                <a:lnTo>
                  <a:pt x="7299" y="7430"/>
                </a:lnTo>
                <a:lnTo>
                  <a:pt x="7373" y="7565"/>
                </a:lnTo>
                <a:lnTo>
                  <a:pt x="7338" y="7607"/>
                </a:lnTo>
                <a:lnTo>
                  <a:pt x="7222" y="7545"/>
                </a:lnTo>
                <a:lnTo>
                  <a:pt x="7273" y="7721"/>
                </a:lnTo>
                <a:lnTo>
                  <a:pt x="7164" y="7731"/>
                </a:lnTo>
                <a:lnTo>
                  <a:pt x="7278" y="7917"/>
                </a:lnTo>
                <a:lnTo>
                  <a:pt x="7334" y="8004"/>
                </a:lnTo>
                <a:lnTo>
                  <a:pt x="7406" y="8019"/>
                </a:lnTo>
                <a:lnTo>
                  <a:pt x="7658" y="8051"/>
                </a:lnTo>
                <a:lnTo>
                  <a:pt x="7822" y="7994"/>
                </a:lnTo>
                <a:lnTo>
                  <a:pt x="7832" y="7842"/>
                </a:lnTo>
                <a:lnTo>
                  <a:pt x="7919" y="7757"/>
                </a:lnTo>
                <a:lnTo>
                  <a:pt x="7835" y="7677"/>
                </a:lnTo>
                <a:lnTo>
                  <a:pt x="7683" y="7684"/>
                </a:lnTo>
                <a:lnTo>
                  <a:pt x="7651" y="7588"/>
                </a:lnTo>
                <a:lnTo>
                  <a:pt x="7504" y="7595"/>
                </a:lnTo>
                <a:lnTo>
                  <a:pt x="7512" y="7428"/>
                </a:lnTo>
                <a:lnTo>
                  <a:pt x="7418" y="7376"/>
                </a:lnTo>
                <a:close/>
                <a:moveTo>
                  <a:pt x="533" y="8076"/>
                </a:moveTo>
                <a:lnTo>
                  <a:pt x="503" y="8134"/>
                </a:lnTo>
                <a:cubicBezTo>
                  <a:pt x="468" y="8339"/>
                  <a:pt x="438" y="8523"/>
                  <a:pt x="491" y="8743"/>
                </a:cubicBezTo>
                <a:cubicBezTo>
                  <a:pt x="531" y="8908"/>
                  <a:pt x="531" y="8878"/>
                  <a:pt x="531" y="8878"/>
                </a:cubicBezTo>
                <a:cubicBezTo>
                  <a:pt x="531" y="8878"/>
                  <a:pt x="561" y="9039"/>
                  <a:pt x="593" y="8994"/>
                </a:cubicBezTo>
                <a:lnTo>
                  <a:pt x="623" y="8807"/>
                </a:lnTo>
                <a:lnTo>
                  <a:pt x="655" y="8659"/>
                </a:lnTo>
                <a:lnTo>
                  <a:pt x="629" y="8655"/>
                </a:lnTo>
                <a:lnTo>
                  <a:pt x="642" y="8480"/>
                </a:lnTo>
                <a:lnTo>
                  <a:pt x="613" y="8448"/>
                </a:lnTo>
                <a:lnTo>
                  <a:pt x="562" y="8496"/>
                </a:lnTo>
                <a:lnTo>
                  <a:pt x="525" y="8492"/>
                </a:lnTo>
                <a:lnTo>
                  <a:pt x="533" y="8413"/>
                </a:lnTo>
                <a:lnTo>
                  <a:pt x="558" y="8406"/>
                </a:lnTo>
                <a:lnTo>
                  <a:pt x="588" y="8272"/>
                </a:lnTo>
                <a:lnTo>
                  <a:pt x="575" y="8270"/>
                </a:lnTo>
                <a:lnTo>
                  <a:pt x="582" y="8147"/>
                </a:lnTo>
                <a:lnTo>
                  <a:pt x="560" y="8182"/>
                </a:lnTo>
                <a:lnTo>
                  <a:pt x="550" y="8142"/>
                </a:lnTo>
                <a:lnTo>
                  <a:pt x="528" y="8129"/>
                </a:lnTo>
                <a:lnTo>
                  <a:pt x="533" y="8076"/>
                </a:lnTo>
                <a:close/>
                <a:moveTo>
                  <a:pt x="629" y="8196"/>
                </a:moveTo>
                <a:lnTo>
                  <a:pt x="603" y="8246"/>
                </a:lnTo>
                <a:lnTo>
                  <a:pt x="598" y="8329"/>
                </a:lnTo>
                <a:lnTo>
                  <a:pt x="592" y="8438"/>
                </a:lnTo>
                <a:lnTo>
                  <a:pt x="603" y="8452"/>
                </a:lnTo>
                <a:lnTo>
                  <a:pt x="617" y="8405"/>
                </a:lnTo>
                <a:lnTo>
                  <a:pt x="627" y="8322"/>
                </a:lnTo>
                <a:lnTo>
                  <a:pt x="637" y="8203"/>
                </a:lnTo>
                <a:lnTo>
                  <a:pt x="629" y="8196"/>
                </a:lnTo>
                <a:close/>
                <a:moveTo>
                  <a:pt x="21143" y="8294"/>
                </a:moveTo>
                <a:cubicBezTo>
                  <a:pt x="21150" y="8324"/>
                  <a:pt x="21160" y="8353"/>
                  <a:pt x="21167" y="8383"/>
                </a:cubicBezTo>
                <a:lnTo>
                  <a:pt x="21160" y="8371"/>
                </a:lnTo>
                <a:lnTo>
                  <a:pt x="21150" y="8341"/>
                </a:lnTo>
                <a:lnTo>
                  <a:pt x="21143" y="8294"/>
                </a:lnTo>
                <a:close/>
                <a:moveTo>
                  <a:pt x="21175" y="8489"/>
                </a:moveTo>
                <a:lnTo>
                  <a:pt x="21223" y="8698"/>
                </a:lnTo>
                <a:lnTo>
                  <a:pt x="21197" y="8605"/>
                </a:lnTo>
                <a:lnTo>
                  <a:pt x="21210" y="8694"/>
                </a:lnTo>
                <a:lnTo>
                  <a:pt x="21233" y="8773"/>
                </a:lnTo>
                <a:lnTo>
                  <a:pt x="21247" y="8841"/>
                </a:lnTo>
                <a:lnTo>
                  <a:pt x="21257" y="8891"/>
                </a:lnTo>
                <a:lnTo>
                  <a:pt x="21235" y="8812"/>
                </a:lnTo>
                <a:lnTo>
                  <a:pt x="21233" y="8836"/>
                </a:lnTo>
                <a:lnTo>
                  <a:pt x="21220" y="8755"/>
                </a:lnTo>
                <a:lnTo>
                  <a:pt x="21197" y="8642"/>
                </a:lnTo>
                <a:lnTo>
                  <a:pt x="21182" y="8597"/>
                </a:lnTo>
                <a:lnTo>
                  <a:pt x="21193" y="8691"/>
                </a:lnTo>
                <a:lnTo>
                  <a:pt x="21192" y="8750"/>
                </a:lnTo>
                <a:lnTo>
                  <a:pt x="21207" y="8775"/>
                </a:lnTo>
                <a:lnTo>
                  <a:pt x="21227" y="8839"/>
                </a:lnTo>
                <a:lnTo>
                  <a:pt x="21235" y="8861"/>
                </a:lnTo>
                <a:lnTo>
                  <a:pt x="21239" y="8943"/>
                </a:lnTo>
                <a:lnTo>
                  <a:pt x="21257" y="9011"/>
                </a:lnTo>
                <a:lnTo>
                  <a:pt x="21262" y="9098"/>
                </a:lnTo>
                <a:lnTo>
                  <a:pt x="21247" y="9093"/>
                </a:lnTo>
                <a:lnTo>
                  <a:pt x="21257" y="9147"/>
                </a:lnTo>
                <a:lnTo>
                  <a:pt x="21272" y="9140"/>
                </a:lnTo>
                <a:lnTo>
                  <a:pt x="21280" y="9049"/>
                </a:lnTo>
                <a:lnTo>
                  <a:pt x="21270" y="8933"/>
                </a:lnTo>
                <a:lnTo>
                  <a:pt x="21264" y="8889"/>
                </a:lnTo>
                <a:lnTo>
                  <a:pt x="21269" y="8878"/>
                </a:lnTo>
                <a:lnTo>
                  <a:pt x="21254" y="8799"/>
                </a:lnTo>
                <a:lnTo>
                  <a:pt x="21228" y="8687"/>
                </a:lnTo>
                <a:lnTo>
                  <a:pt x="21210" y="8600"/>
                </a:lnTo>
                <a:lnTo>
                  <a:pt x="21175" y="8489"/>
                </a:lnTo>
                <a:close/>
                <a:moveTo>
                  <a:pt x="20899" y="8691"/>
                </a:moveTo>
                <a:lnTo>
                  <a:pt x="20890" y="8743"/>
                </a:lnTo>
                <a:lnTo>
                  <a:pt x="20905" y="8895"/>
                </a:lnTo>
                <a:lnTo>
                  <a:pt x="20925" y="8825"/>
                </a:lnTo>
                <a:lnTo>
                  <a:pt x="20922" y="8760"/>
                </a:lnTo>
                <a:lnTo>
                  <a:pt x="20917" y="8691"/>
                </a:lnTo>
                <a:lnTo>
                  <a:pt x="20899" y="8691"/>
                </a:lnTo>
                <a:close/>
                <a:moveTo>
                  <a:pt x="21148" y="9029"/>
                </a:moveTo>
                <a:lnTo>
                  <a:pt x="21125" y="9058"/>
                </a:lnTo>
                <a:lnTo>
                  <a:pt x="21165" y="9139"/>
                </a:lnTo>
                <a:lnTo>
                  <a:pt x="21200" y="9255"/>
                </a:lnTo>
                <a:lnTo>
                  <a:pt x="21222" y="9347"/>
                </a:lnTo>
                <a:lnTo>
                  <a:pt x="21247" y="9447"/>
                </a:lnTo>
                <a:lnTo>
                  <a:pt x="21244" y="9352"/>
                </a:lnTo>
                <a:lnTo>
                  <a:pt x="21197" y="9162"/>
                </a:lnTo>
                <a:lnTo>
                  <a:pt x="21148" y="9029"/>
                </a:lnTo>
                <a:close/>
                <a:moveTo>
                  <a:pt x="21240" y="9160"/>
                </a:moveTo>
                <a:lnTo>
                  <a:pt x="21279" y="9342"/>
                </a:lnTo>
                <a:lnTo>
                  <a:pt x="21304" y="9506"/>
                </a:lnTo>
                <a:lnTo>
                  <a:pt x="21324" y="9681"/>
                </a:lnTo>
                <a:lnTo>
                  <a:pt x="21346" y="9829"/>
                </a:lnTo>
                <a:lnTo>
                  <a:pt x="21314" y="9527"/>
                </a:lnTo>
                <a:lnTo>
                  <a:pt x="21290" y="9376"/>
                </a:lnTo>
                <a:lnTo>
                  <a:pt x="21267" y="9218"/>
                </a:lnTo>
                <a:lnTo>
                  <a:pt x="21240" y="9160"/>
                </a:lnTo>
                <a:close/>
                <a:moveTo>
                  <a:pt x="7800" y="9401"/>
                </a:moveTo>
                <a:lnTo>
                  <a:pt x="7666" y="9502"/>
                </a:lnTo>
                <a:lnTo>
                  <a:pt x="7547" y="9659"/>
                </a:lnTo>
                <a:lnTo>
                  <a:pt x="7547" y="9768"/>
                </a:lnTo>
                <a:lnTo>
                  <a:pt x="7472" y="9931"/>
                </a:lnTo>
                <a:lnTo>
                  <a:pt x="7559" y="9878"/>
                </a:lnTo>
                <a:lnTo>
                  <a:pt x="7565" y="9940"/>
                </a:lnTo>
                <a:lnTo>
                  <a:pt x="7497" y="9997"/>
                </a:lnTo>
                <a:lnTo>
                  <a:pt x="7497" y="10054"/>
                </a:lnTo>
                <a:lnTo>
                  <a:pt x="7596" y="10140"/>
                </a:lnTo>
                <a:lnTo>
                  <a:pt x="7611" y="10278"/>
                </a:lnTo>
                <a:lnTo>
                  <a:pt x="7554" y="10371"/>
                </a:lnTo>
                <a:lnTo>
                  <a:pt x="7418" y="10287"/>
                </a:lnTo>
                <a:lnTo>
                  <a:pt x="7348" y="10388"/>
                </a:lnTo>
                <a:lnTo>
                  <a:pt x="7360" y="10505"/>
                </a:lnTo>
                <a:lnTo>
                  <a:pt x="7234" y="10507"/>
                </a:lnTo>
                <a:lnTo>
                  <a:pt x="7231" y="10588"/>
                </a:lnTo>
                <a:lnTo>
                  <a:pt x="7375" y="10694"/>
                </a:lnTo>
                <a:lnTo>
                  <a:pt x="7269" y="10687"/>
                </a:lnTo>
                <a:lnTo>
                  <a:pt x="7040" y="10788"/>
                </a:lnTo>
                <a:lnTo>
                  <a:pt x="7078" y="10850"/>
                </a:lnTo>
                <a:lnTo>
                  <a:pt x="7179" y="10822"/>
                </a:lnTo>
                <a:lnTo>
                  <a:pt x="7266" y="10889"/>
                </a:lnTo>
                <a:lnTo>
                  <a:pt x="7368" y="10842"/>
                </a:lnTo>
                <a:lnTo>
                  <a:pt x="7401" y="10898"/>
                </a:lnTo>
                <a:lnTo>
                  <a:pt x="7599" y="10930"/>
                </a:lnTo>
                <a:lnTo>
                  <a:pt x="7738" y="10992"/>
                </a:lnTo>
                <a:lnTo>
                  <a:pt x="7867" y="10938"/>
                </a:lnTo>
                <a:lnTo>
                  <a:pt x="7858" y="10830"/>
                </a:lnTo>
                <a:lnTo>
                  <a:pt x="7929" y="10800"/>
                </a:lnTo>
                <a:lnTo>
                  <a:pt x="7982" y="10692"/>
                </a:lnTo>
                <a:lnTo>
                  <a:pt x="7872" y="10610"/>
                </a:lnTo>
                <a:lnTo>
                  <a:pt x="7870" y="10529"/>
                </a:lnTo>
                <a:lnTo>
                  <a:pt x="7887" y="10305"/>
                </a:lnTo>
                <a:lnTo>
                  <a:pt x="7833" y="10248"/>
                </a:lnTo>
                <a:lnTo>
                  <a:pt x="7837" y="9987"/>
                </a:lnTo>
                <a:lnTo>
                  <a:pt x="7748" y="9931"/>
                </a:lnTo>
                <a:lnTo>
                  <a:pt x="7897" y="9815"/>
                </a:lnTo>
                <a:lnTo>
                  <a:pt x="7982" y="9687"/>
                </a:lnTo>
                <a:lnTo>
                  <a:pt x="7887" y="9642"/>
                </a:lnTo>
                <a:lnTo>
                  <a:pt x="7788" y="9622"/>
                </a:lnTo>
                <a:lnTo>
                  <a:pt x="7967" y="9484"/>
                </a:lnTo>
                <a:lnTo>
                  <a:pt x="7858" y="9448"/>
                </a:lnTo>
                <a:lnTo>
                  <a:pt x="7800" y="9401"/>
                </a:lnTo>
                <a:close/>
                <a:moveTo>
                  <a:pt x="20753" y="9539"/>
                </a:moveTo>
                <a:lnTo>
                  <a:pt x="20740" y="9618"/>
                </a:lnTo>
                <a:lnTo>
                  <a:pt x="20733" y="9805"/>
                </a:lnTo>
                <a:lnTo>
                  <a:pt x="20748" y="9925"/>
                </a:lnTo>
                <a:lnTo>
                  <a:pt x="20800" y="10014"/>
                </a:lnTo>
                <a:lnTo>
                  <a:pt x="20838" y="9930"/>
                </a:lnTo>
                <a:lnTo>
                  <a:pt x="20830" y="9753"/>
                </a:lnTo>
                <a:lnTo>
                  <a:pt x="20800" y="9657"/>
                </a:lnTo>
                <a:lnTo>
                  <a:pt x="20782" y="9548"/>
                </a:lnTo>
                <a:lnTo>
                  <a:pt x="20753" y="9539"/>
                </a:lnTo>
                <a:close/>
                <a:moveTo>
                  <a:pt x="21269" y="9553"/>
                </a:moveTo>
                <a:lnTo>
                  <a:pt x="21277" y="9645"/>
                </a:lnTo>
                <a:lnTo>
                  <a:pt x="21300" y="9729"/>
                </a:lnTo>
                <a:lnTo>
                  <a:pt x="21310" y="9713"/>
                </a:lnTo>
                <a:lnTo>
                  <a:pt x="21280" y="9554"/>
                </a:lnTo>
                <a:lnTo>
                  <a:pt x="21269" y="9553"/>
                </a:lnTo>
                <a:close/>
                <a:moveTo>
                  <a:pt x="7279" y="9866"/>
                </a:moveTo>
                <a:lnTo>
                  <a:pt x="7172" y="9904"/>
                </a:lnTo>
                <a:lnTo>
                  <a:pt x="6983" y="9960"/>
                </a:lnTo>
                <a:lnTo>
                  <a:pt x="6939" y="10155"/>
                </a:lnTo>
                <a:lnTo>
                  <a:pt x="6772" y="10280"/>
                </a:lnTo>
                <a:lnTo>
                  <a:pt x="6891" y="10384"/>
                </a:lnTo>
                <a:lnTo>
                  <a:pt x="7108" y="10383"/>
                </a:lnTo>
                <a:lnTo>
                  <a:pt x="7254" y="10271"/>
                </a:lnTo>
                <a:lnTo>
                  <a:pt x="7298" y="10144"/>
                </a:lnTo>
                <a:lnTo>
                  <a:pt x="7403" y="10056"/>
                </a:lnTo>
                <a:lnTo>
                  <a:pt x="7358" y="9899"/>
                </a:lnTo>
                <a:lnTo>
                  <a:pt x="7279" y="9866"/>
                </a:lnTo>
                <a:close/>
                <a:moveTo>
                  <a:pt x="21413" y="9962"/>
                </a:moveTo>
                <a:cubicBezTo>
                  <a:pt x="21414" y="9976"/>
                  <a:pt x="21415" y="9990"/>
                  <a:pt x="21416" y="10004"/>
                </a:cubicBezTo>
                <a:lnTo>
                  <a:pt x="21414" y="9997"/>
                </a:lnTo>
                <a:lnTo>
                  <a:pt x="21413" y="9962"/>
                </a:lnTo>
                <a:close/>
                <a:moveTo>
                  <a:pt x="21172" y="10078"/>
                </a:moveTo>
                <a:lnTo>
                  <a:pt x="21177" y="10164"/>
                </a:lnTo>
                <a:lnTo>
                  <a:pt x="21197" y="10367"/>
                </a:lnTo>
                <a:lnTo>
                  <a:pt x="21210" y="10524"/>
                </a:lnTo>
                <a:lnTo>
                  <a:pt x="21203" y="10704"/>
                </a:lnTo>
                <a:lnTo>
                  <a:pt x="21215" y="10857"/>
                </a:lnTo>
                <a:lnTo>
                  <a:pt x="21222" y="10862"/>
                </a:lnTo>
                <a:lnTo>
                  <a:pt x="21230" y="10812"/>
                </a:lnTo>
                <a:lnTo>
                  <a:pt x="21240" y="10680"/>
                </a:lnTo>
                <a:lnTo>
                  <a:pt x="21228" y="10489"/>
                </a:lnTo>
                <a:lnTo>
                  <a:pt x="21232" y="10445"/>
                </a:lnTo>
                <a:lnTo>
                  <a:pt x="21215" y="10290"/>
                </a:lnTo>
                <a:lnTo>
                  <a:pt x="21195" y="10182"/>
                </a:lnTo>
                <a:lnTo>
                  <a:pt x="21188" y="10122"/>
                </a:lnTo>
                <a:lnTo>
                  <a:pt x="21172" y="10078"/>
                </a:lnTo>
                <a:close/>
                <a:moveTo>
                  <a:pt x="9248" y="10413"/>
                </a:moveTo>
                <a:lnTo>
                  <a:pt x="9087" y="10440"/>
                </a:lnTo>
                <a:lnTo>
                  <a:pt x="9084" y="10519"/>
                </a:lnTo>
                <a:lnTo>
                  <a:pt x="9167" y="10649"/>
                </a:lnTo>
                <a:lnTo>
                  <a:pt x="9261" y="10512"/>
                </a:lnTo>
                <a:lnTo>
                  <a:pt x="9248" y="10413"/>
                </a:lnTo>
                <a:close/>
                <a:moveTo>
                  <a:pt x="21295" y="10714"/>
                </a:moveTo>
                <a:lnTo>
                  <a:pt x="21284" y="10795"/>
                </a:lnTo>
                <a:lnTo>
                  <a:pt x="21300" y="11054"/>
                </a:lnTo>
                <a:lnTo>
                  <a:pt x="21319" y="11243"/>
                </a:lnTo>
                <a:lnTo>
                  <a:pt x="21329" y="11204"/>
                </a:lnTo>
                <a:lnTo>
                  <a:pt x="21326" y="11061"/>
                </a:lnTo>
                <a:lnTo>
                  <a:pt x="21310" y="10999"/>
                </a:lnTo>
                <a:lnTo>
                  <a:pt x="21302" y="10889"/>
                </a:lnTo>
                <a:lnTo>
                  <a:pt x="21295" y="10714"/>
                </a:lnTo>
                <a:close/>
                <a:moveTo>
                  <a:pt x="21438" y="11211"/>
                </a:moveTo>
                <a:cubicBezTo>
                  <a:pt x="21437" y="11239"/>
                  <a:pt x="21434" y="11268"/>
                  <a:pt x="21433" y="11297"/>
                </a:cubicBezTo>
                <a:lnTo>
                  <a:pt x="21431" y="11307"/>
                </a:lnTo>
                <a:lnTo>
                  <a:pt x="21438" y="11211"/>
                </a:lnTo>
                <a:close/>
                <a:moveTo>
                  <a:pt x="21275" y="11238"/>
                </a:moveTo>
                <a:lnTo>
                  <a:pt x="21267" y="11275"/>
                </a:lnTo>
                <a:lnTo>
                  <a:pt x="21270" y="11340"/>
                </a:lnTo>
                <a:lnTo>
                  <a:pt x="21304" y="11467"/>
                </a:lnTo>
                <a:lnTo>
                  <a:pt x="21302" y="11305"/>
                </a:lnTo>
                <a:lnTo>
                  <a:pt x="21289" y="11258"/>
                </a:lnTo>
                <a:lnTo>
                  <a:pt x="21275" y="11238"/>
                </a:lnTo>
                <a:close/>
                <a:moveTo>
                  <a:pt x="21342" y="11345"/>
                </a:moveTo>
                <a:lnTo>
                  <a:pt x="21329" y="11352"/>
                </a:lnTo>
                <a:lnTo>
                  <a:pt x="21329" y="11549"/>
                </a:lnTo>
                <a:lnTo>
                  <a:pt x="21326" y="11669"/>
                </a:lnTo>
                <a:lnTo>
                  <a:pt x="21326" y="11749"/>
                </a:lnTo>
                <a:lnTo>
                  <a:pt x="21342" y="11637"/>
                </a:lnTo>
                <a:lnTo>
                  <a:pt x="21342" y="11552"/>
                </a:lnTo>
                <a:lnTo>
                  <a:pt x="21351" y="11473"/>
                </a:lnTo>
                <a:lnTo>
                  <a:pt x="21342" y="11448"/>
                </a:lnTo>
                <a:lnTo>
                  <a:pt x="21342" y="11345"/>
                </a:lnTo>
                <a:close/>
                <a:moveTo>
                  <a:pt x="13977" y="11692"/>
                </a:moveTo>
                <a:lnTo>
                  <a:pt x="14034" y="11791"/>
                </a:lnTo>
                <a:lnTo>
                  <a:pt x="14071" y="11970"/>
                </a:lnTo>
                <a:lnTo>
                  <a:pt x="13958" y="11985"/>
                </a:lnTo>
                <a:lnTo>
                  <a:pt x="13866" y="12051"/>
                </a:lnTo>
                <a:lnTo>
                  <a:pt x="13901" y="12180"/>
                </a:lnTo>
                <a:lnTo>
                  <a:pt x="13778" y="12207"/>
                </a:lnTo>
                <a:lnTo>
                  <a:pt x="13798" y="12263"/>
                </a:lnTo>
                <a:lnTo>
                  <a:pt x="13880" y="12283"/>
                </a:lnTo>
                <a:lnTo>
                  <a:pt x="13982" y="12419"/>
                </a:lnTo>
                <a:lnTo>
                  <a:pt x="14144" y="12423"/>
                </a:lnTo>
                <a:lnTo>
                  <a:pt x="14188" y="12475"/>
                </a:lnTo>
                <a:lnTo>
                  <a:pt x="14179" y="12559"/>
                </a:lnTo>
                <a:lnTo>
                  <a:pt x="14199" y="12598"/>
                </a:lnTo>
                <a:lnTo>
                  <a:pt x="14273" y="12694"/>
                </a:lnTo>
                <a:lnTo>
                  <a:pt x="14246" y="12562"/>
                </a:lnTo>
                <a:lnTo>
                  <a:pt x="14332" y="12478"/>
                </a:lnTo>
                <a:lnTo>
                  <a:pt x="14400" y="12561"/>
                </a:lnTo>
                <a:lnTo>
                  <a:pt x="14526" y="12625"/>
                </a:lnTo>
                <a:lnTo>
                  <a:pt x="14432" y="12726"/>
                </a:lnTo>
                <a:lnTo>
                  <a:pt x="14300" y="12732"/>
                </a:lnTo>
                <a:lnTo>
                  <a:pt x="14315" y="12889"/>
                </a:lnTo>
                <a:lnTo>
                  <a:pt x="14404" y="12864"/>
                </a:lnTo>
                <a:lnTo>
                  <a:pt x="14407" y="12995"/>
                </a:lnTo>
                <a:lnTo>
                  <a:pt x="14526" y="13010"/>
                </a:lnTo>
                <a:lnTo>
                  <a:pt x="14561" y="13195"/>
                </a:lnTo>
                <a:lnTo>
                  <a:pt x="14623" y="13305"/>
                </a:lnTo>
                <a:lnTo>
                  <a:pt x="14621" y="13349"/>
                </a:lnTo>
                <a:lnTo>
                  <a:pt x="14424" y="13478"/>
                </a:lnTo>
                <a:lnTo>
                  <a:pt x="14223" y="13522"/>
                </a:lnTo>
                <a:lnTo>
                  <a:pt x="14106" y="13470"/>
                </a:lnTo>
                <a:lnTo>
                  <a:pt x="13967" y="13480"/>
                </a:lnTo>
                <a:lnTo>
                  <a:pt x="13891" y="13367"/>
                </a:lnTo>
                <a:lnTo>
                  <a:pt x="13866" y="13283"/>
                </a:lnTo>
                <a:lnTo>
                  <a:pt x="13905" y="13226"/>
                </a:lnTo>
                <a:lnTo>
                  <a:pt x="13913" y="13157"/>
                </a:lnTo>
                <a:lnTo>
                  <a:pt x="13901" y="13015"/>
                </a:lnTo>
                <a:lnTo>
                  <a:pt x="14005" y="12963"/>
                </a:lnTo>
                <a:lnTo>
                  <a:pt x="13952" y="12931"/>
                </a:lnTo>
                <a:lnTo>
                  <a:pt x="13888" y="12943"/>
                </a:lnTo>
                <a:lnTo>
                  <a:pt x="13789" y="12842"/>
                </a:lnTo>
                <a:lnTo>
                  <a:pt x="13697" y="12773"/>
                </a:lnTo>
                <a:lnTo>
                  <a:pt x="13503" y="12610"/>
                </a:lnTo>
                <a:lnTo>
                  <a:pt x="13485" y="12487"/>
                </a:lnTo>
                <a:lnTo>
                  <a:pt x="13329" y="12354"/>
                </a:lnTo>
                <a:lnTo>
                  <a:pt x="13404" y="12131"/>
                </a:lnTo>
                <a:lnTo>
                  <a:pt x="13515" y="12066"/>
                </a:lnTo>
                <a:lnTo>
                  <a:pt x="13540" y="11941"/>
                </a:lnTo>
                <a:lnTo>
                  <a:pt x="13640" y="11867"/>
                </a:lnTo>
                <a:lnTo>
                  <a:pt x="13752" y="11741"/>
                </a:lnTo>
                <a:lnTo>
                  <a:pt x="13865" y="11746"/>
                </a:lnTo>
                <a:lnTo>
                  <a:pt x="13977" y="11692"/>
                </a:lnTo>
                <a:close/>
                <a:moveTo>
                  <a:pt x="8387" y="12712"/>
                </a:moveTo>
                <a:lnTo>
                  <a:pt x="8289" y="12758"/>
                </a:lnTo>
                <a:lnTo>
                  <a:pt x="8248" y="12817"/>
                </a:lnTo>
                <a:lnTo>
                  <a:pt x="8252" y="12945"/>
                </a:lnTo>
                <a:lnTo>
                  <a:pt x="8305" y="12997"/>
                </a:lnTo>
                <a:lnTo>
                  <a:pt x="8377" y="12870"/>
                </a:lnTo>
                <a:lnTo>
                  <a:pt x="8387" y="12712"/>
                </a:lnTo>
                <a:close/>
                <a:moveTo>
                  <a:pt x="8295" y="13025"/>
                </a:moveTo>
                <a:lnTo>
                  <a:pt x="8217" y="13062"/>
                </a:lnTo>
                <a:lnTo>
                  <a:pt x="8145" y="13034"/>
                </a:lnTo>
                <a:lnTo>
                  <a:pt x="8153" y="13143"/>
                </a:lnTo>
                <a:lnTo>
                  <a:pt x="8113" y="13355"/>
                </a:lnTo>
                <a:lnTo>
                  <a:pt x="8156" y="13418"/>
                </a:lnTo>
                <a:lnTo>
                  <a:pt x="8223" y="13374"/>
                </a:lnTo>
                <a:lnTo>
                  <a:pt x="8285" y="13401"/>
                </a:lnTo>
                <a:lnTo>
                  <a:pt x="8351" y="13172"/>
                </a:lnTo>
                <a:lnTo>
                  <a:pt x="8295" y="13025"/>
                </a:lnTo>
                <a:close/>
                <a:moveTo>
                  <a:pt x="8659" y="13682"/>
                </a:moveTo>
                <a:lnTo>
                  <a:pt x="8623" y="13768"/>
                </a:lnTo>
                <a:lnTo>
                  <a:pt x="8811" y="13897"/>
                </a:lnTo>
                <a:lnTo>
                  <a:pt x="8883" y="13931"/>
                </a:lnTo>
                <a:lnTo>
                  <a:pt x="8987" y="14017"/>
                </a:lnTo>
                <a:lnTo>
                  <a:pt x="9029" y="13931"/>
                </a:lnTo>
                <a:lnTo>
                  <a:pt x="9013" y="13874"/>
                </a:lnTo>
                <a:lnTo>
                  <a:pt x="9084" y="13742"/>
                </a:lnTo>
                <a:lnTo>
                  <a:pt x="8973" y="13739"/>
                </a:lnTo>
                <a:lnTo>
                  <a:pt x="8824" y="13731"/>
                </a:lnTo>
                <a:lnTo>
                  <a:pt x="8659" y="13682"/>
                </a:lnTo>
                <a:close/>
                <a:moveTo>
                  <a:pt x="11906" y="14274"/>
                </a:moveTo>
                <a:lnTo>
                  <a:pt x="11772" y="14342"/>
                </a:lnTo>
                <a:lnTo>
                  <a:pt x="11663" y="14348"/>
                </a:lnTo>
                <a:lnTo>
                  <a:pt x="11645" y="14392"/>
                </a:lnTo>
                <a:lnTo>
                  <a:pt x="11633" y="14394"/>
                </a:lnTo>
                <a:lnTo>
                  <a:pt x="11561" y="14407"/>
                </a:lnTo>
                <a:lnTo>
                  <a:pt x="11601" y="14475"/>
                </a:lnTo>
                <a:lnTo>
                  <a:pt x="11677" y="14491"/>
                </a:lnTo>
                <a:lnTo>
                  <a:pt x="11829" y="14406"/>
                </a:lnTo>
                <a:lnTo>
                  <a:pt x="11824" y="14392"/>
                </a:lnTo>
                <a:lnTo>
                  <a:pt x="11809" y="14360"/>
                </a:lnTo>
                <a:lnTo>
                  <a:pt x="11906" y="14274"/>
                </a:lnTo>
                <a:close/>
                <a:moveTo>
                  <a:pt x="10257" y="14320"/>
                </a:moveTo>
                <a:lnTo>
                  <a:pt x="10227" y="14392"/>
                </a:lnTo>
                <a:lnTo>
                  <a:pt x="10413" y="14434"/>
                </a:lnTo>
                <a:lnTo>
                  <a:pt x="10410" y="14463"/>
                </a:lnTo>
                <a:lnTo>
                  <a:pt x="10631" y="14453"/>
                </a:lnTo>
                <a:lnTo>
                  <a:pt x="10651" y="14402"/>
                </a:lnTo>
                <a:lnTo>
                  <a:pt x="10567" y="14422"/>
                </a:lnTo>
                <a:lnTo>
                  <a:pt x="10570" y="14390"/>
                </a:lnTo>
                <a:lnTo>
                  <a:pt x="10458" y="14375"/>
                </a:lnTo>
                <a:lnTo>
                  <a:pt x="10339" y="14382"/>
                </a:lnTo>
                <a:lnTo>
                  <a:pt x="10257" y="14320"/>
                </a:lnTo>
                <a:close/>
                <a:moveTo>
                  <a:pt x="9382" y="14353"/>
                </a:moveTo>
                <a:lnTo>
                  <a:pt x="9353" y="14412"/>
                </a:lnTo>
                <a:lnTo>
                  <a:pt x="9315" y="14507"/>
                </a:lnTo>
                <a:lnTo>
                  <a:pt x="9338" y="14488"/>
                </a:lnTo>
                <a:lnTo>
                  <a:pt x="9390" y="14446"/>
                </a:lnTo>
                <a:lnTo>
                  <a:pt x="9434" y="14375"/>
                </a:lnTo>
                <a:lnTo>
                  <a:pt x="9382" y="14353"/>
                </a:lnTo>
                <a:close/>
                <a:moveTo>
                  <a:pt x="9191" y="14454"/>
                </a:moveTo>
                <a:lnTo>
                  <a:pt x="9152" y="14510"/>
                </a:lnTo>
                <a:lnTo>
                  <a:pt x="9111" y="14564"/>
                </a:lnTo>
                <a:lnTo>
                  <a:pt x="9040" y="14566"/>
                </a:lnTo>
                <a:lnTo>
                  <a:pt x="9101" y="14606"/>
                </a:lnTo>
                <a:lnTo>
                  <a:pt x="9166" y="14623"/>
                </a:lnTo>
                <a:lnTo>
                  <a:pt x="9219" y="14579"/>
                </a:lnTo>
                <a:lnTo>
                  <a:pt x="9231" y="14502"/>
                </a:lnTo>
                <a:lnTo>
                  <a:pt x="9191" y="14454"/>
                </a:lnTo>
                <a:close/>
                <a:moveTo>
                  <a:pt x="19285" y="14894"/>
                </a:moveTo>
                <a:lnTo>
                  <a:pt x="19196" y="14911"/>
                </a:lnTo>
                <a:lnTo>
                  <a:pt x="19183" y="15160"/>
                </a:lnTo>
                <a:lnTo>
                  <a:pt x="19230" y="15308"/>
                </a:lnTo>
                <a:lnTo>
                  <a:pt x="19297" y="15343"/>
                </a:lnTo>
                <a:lnTo>
                  <a:pt x="19389" y="15209"/>
                </a:lnTo>
                <a:lnTo>
                  <a:pt x="19429" y="15124"/>
                </a:lnTo>
                <a:lnTo>
                  <a:pt x="19426" y="14983"/>
                </a:lnTo>
                <a:lnTo>
                  <a:pt x="19352" y="14921"/>
                </a:lnTo>
                <a:lnTo>
                  <a:pt x="19285" y="14894"/>
                </a:lnTo>
                <a:close/>
                <a:moveTo>
                  <a:pt x="15580" y="19577"/>
                </a:moveTo>
                <a:lnTo>
                  <a:pt x="15512" y="19590"/>
                </a:lnTo>
                <a:lnTo>
                  <a:pt x="15368" y="19691"/>
                </a:lnTo>
                <a:lnTo>
                  <a:pt x="15416" y="19703"/>
                </a:lnTo>
                <a:lnTo>
                  <a:pt x="15468" y="19700"/>
                </a:lnTo>
                <a:lnTo>
                  <a:pt x="15493" y="19698"/>
                </a:lnTo>
                <a:lnTo>
                  <a:pt x="15524" y="19649"/>
                </a:lnTo>
                <a:lnTo>
                  <a:pt x="15596" y="19582"/>
                </a:lnTo>
                <a:lnTo>
                  <a:pt x="15580" y="19577"/>
                </a:lnTo>
                <a:close/>
                <a:moveTo>
                  <a:pt x="14712" y="20008"/>
                </a:moveTo>
                <a:lnTo>
                  <a:pt x="14650" y="20060"/>
                </a:lnTo>
                <a:lnTo>
                  <a:pt x="14636" y="20105"/>
                </a:lnTo>
                <a:lnTo>
                  <a:pt x="14533" y="20184"/>
                </a:lnTo>
                <a:lnTo>
                  <a:pt x="14462" y="20200"/>
                </a:lnTo>
                <a:lnTo>
                  <a:pt x="14479" y="20221"/>
                </a:lnTo>
                <a:lnTo>
                  <a:pt x="14420" y="20272"/>
                </a:lnTo>
                <a:lnTo>
                  <a:pt x="14271" y="20356"/>
                </a:lnTo>
                <a:lnTo>
                  <a:pt x="14164" y="20420"/>
                </a:lnTo>
                <a:lnTo>
                  <a:pt x="14089" y="20444"/>
                </a:lnTo>
                <a:lnTo>
                  <a:pt x="14024" y="20472"/>
                </a:lnTo>
                <a:lnTo>
                  <a:pt x="13925" y="20511"/>
                </a:lnTo>
                <a:lnTo>
                  <a:pt x="13840" y="20534"/>
                </a:lnTo>
                <a:lnTo>
                  <a:pt x="13806" y="20580"/>
                </a:lnTo>
                <a:lnTo>
                  <a:pt x="13737" y="20629"/>
                </a:lnTo>
                <a:lnTo>
                  <a:pt x="13736" y="20678"/>
                </a:lnTo>
                <a:lnTo>
                  <a:pt x="13758" y="20704"/>
                </a:lnTo>
                <a:lnTo>
                  <a:pt x="13788" y="20720"/>
                </a:lnTo>
                <a:lnTo>
                  <a:pt x="13761" y="20755"/>
                </a:lnTo>
                <a:lnTo>
                  <a:pt x="13667" y="20814"/>
                </a:lnTo>
                <a:lnTo>
                  <a:pt x="13659" y="20829"/>
                </a:lnTo>
                <a:lnTo>
                  <a:pt x="13580" y="20856"/>
                </a:lnTo>
                <a:lnTo>
                  <a:pt x="13535" y="20896"/>
                </a:lnTo>
                <a:lnTo>
                  <a:pt x="13537" y="20923"/>
                </a:lnTo>
                <a:lnTo>
                  <a:pt x="13578" y="20942"/>
                </a:lnTo>
                <a:lnTo>
                  <a:pt x="13570" y="20972"/>
                </a:lnTo>
                <a:lnTo>
                  <a:pt x="13602" y="20981"/>
                </a:lnTo>
                <a:lnTo>
                  <a:pt x="13722" y="20960"/>
                </a:lnTo>
                <a:lnTo>
                  <a:pt x="13808" y="20944"/>
                </a:lnTo>
                <a:lnTo>
                  <a:pt x="13958" y="20890"/>
                </a:lnTo>
                <a:lnTo>
                  <a:pt x="14094" y="20843"/>
                </a:lnTo>
                <a:lnTo>
                  <a:pt x="14198" y="20777"/>
                </a:lnTo>
                <a:lnTo>
                  <a:pt x="14295" y="20698"/>
                </a:lnTo>
                <a:lnTo>
                  <a:pt x="14440" y="20577"/>
                </a:lnTo>
                <a:lnTo>
                  <a:pt x="14554" y="20477"/>
                </a:lnTo>
                <a:lnTo>
                  <a:pt x="14645" y="20390"/>
                </a:lnTo>
                <a:lnTo>
                  <a:pt x="14673" y="20336"/>
                </a:lnTo>
                <a:lnTo>
                  <a:pt x="14723" y="20306"/>
                </a:lnTo>
                <a:lnTo>
                  <a:pt x="14747" y="20275"/>
                </a:lnTo>
                <a:lnTo>
                  <a:pt x="14730" y="20238"/>
                </a:lnTo>
                <a:lnTo>
                  <a:pt x="14767" y="20208"/>
                </a:lnTo>
                <a:lnTo>
                  <a:pt x="14812" y="20226"/>
                </a:lnTo>
                <a:lnTo>
                  <a:pt x="14847" y="20198"/>
                </a:lnTo>
                <a:lnTo>
                  <a:pt x="14872" y="20159"/>
                </a:lnTo>
                <a:lnTo>
                  <a:pt x="14839" y="20144"/>
                </a:lnTo>
                <a:lnTo>
                  <a:pt x="14832" y="20070"/>
                </a:lnTo>
                <a:lnTo>
                  <a:pt x="14802" y="20036"/>
                </a:lnTo>
                <a:lnTo>
                  <a:pt x="14765" y="20021"/>
                </a:lnTo>
                <a:lnTo>
                  <a:pt x="14712" y="20008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A7A7A7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