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86" r:id="rId4"/>
    <p:sldId id="283" r:id="rId5"/>
    <p:sldId id="282" r:id="rId6"/>
    <p:sldId id="287" r:id="rId7"/>
    <p:sldId id="288" r:id="rId8"/>
    <p:sldId id="289" r:id="rId9"/>
    <p:sldId id="290" r:id="rId10"/>
    <p:sldId id="291" r:id="rId11"/>
    <p:sldId id="29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4000504"/>
            <a:ext cx="7034554" cy="7143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Секреты экспортного кун-фу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Анна Андрющенко, АО «ВЭД Агент»</a:t>
            </a:r>
            <a:endParaRPr lang="ru-RU" sz="2400" b="1" i="1" dirty="0"/>
          </a:p>
        </p:txBody>
      </p:sp>
      <p:pic>
        <p:nvPicPr>
          <p:cNvPr id="1027" name="Picture 3" descr="C:\Документы\Работа в декрете\ВЭД Аг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80476"/>
            <a:ext cx="3571900" cy="1991334"/>
          </a:xfrm>
          <a:prstGeom prst="rect">
            <a:avLst/>
          </a:prstGeom>
          <a:noFill/>
        </p:spPr>
      </p:pic>
      <p:sp>
        <p:nvSpPr>
          <p:cNvPr id="18434" name="AutoShape 2" descr="Картинки по запросу &quot;кунг фу ко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&quot;кунг фу ко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Документы\Работа в декрете\Семинар\ЭКСПОРТ\Экспортер Года Новосиб 19.03.20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2" y="214314"/>
            <a:ext cx="3429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797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и по запросу &quot;сыр дор-блю рф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47810"/>
            <a:ext cx="5123857" cy="5410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Секрет №5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«Подражай противнику»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Секретный секрет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709602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«Можешь делегировать – делегируй»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Картинки по запросу &quot;контейнер 20 футов рисуно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8501122" cy="3739496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вэд аг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285860"/>
            <a:ext cx="1500198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 прибудет с </a:t>
            </a:r>
            <a:r>
              <a:rPr lang="ru-RU" dirty="0" smtClean="0"/>
              <a:t>Вами </a:t>
            </a:r>
            <a:r>
              <a:rPr lang="ru-RU" dirty="0" smtClean="0"/>
              <a:t>сила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4143380"/>
            <a:ext cx="3913596" cy="1708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АО «ВЭД Агент»</a:t>
            </a:r>
          </a:p>
          <a:p>
            <a:pPr marL="0" indent="0">
              <a:buNone/>
            </a:pPr>
            <a:r>
              <a:rPr lang="ru-RU" sz="2800" dirty="0" smtClean="0"/>
              <a:t>3-284-384</a:t>
            </a:r>
            <a:endParaRPr lang="ru-RU" sz="2800" dirty="0" smtClean="0"/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info@vedagent.ru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4282" y="1928802"/>
            <a:ext cx="3357586" cy="20002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ru-RU" sz="2800" b="1" dirty="0" smtClean="0"/>
              <a:t>Андрющенко Анна</a:t>
            </a:r>
          </a:p>
          <a:p>
            <a:pPr marL="0" indent="0">
              <a:buFont typeface="Wingdings 3"/>
              <a:buNone/>
            </a:pPr>
            <a:r>
              <a:rPr lang="ru-RU" sz="2800" dirty="0" smtClean="0"/>
              <a:t>8-923-225-8889</a:t>
            </a:r>
          </a:p>
          <a:p>
            <a:pPr marL="0" indent="0">
              <a:buFont typeface="Wingdings 3"/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anna@vedagent.ru</a:t>
            </a:r>
            <a:endParaRPr lang="ru-RU" sz="2800" u="sng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Картинки по запросу вэд аг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786190"/>
            <a:ext cx="2714644" cy="2714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&quot;мастер йод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091" y="1357298"/>
            <a:ext cx="5803909" cy="2662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575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14356"/>
            <a:ext cx="5400684" cy="5210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Анна Андрющенко</a:t>
            </a:r>
          </a:p>
          <a:p>
            <a:pPr marL="788670" indent="-514350">
              <a:buFont typeface="+mj-lt"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788670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Практик, руководитель отдела ВЭД</a:t>
            </a:r>
          </a:p>
          <a:p>
            <a:pPr marL="78867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Бизнес-тренер, спикер событий по ВЭД в России и в мире, тренер МВА, автор Школы ВЭД</a:t>
            </a:r>
          </a:p>
          <a:p>
            <a:pPr marL="78867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Востоковед, мастер традиционного кун-фу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https://sun9-30.userapi.com/c1054/u2925565/5096097/x_64f6e8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9960" y="784482"/>
            <a:ext cx="3704040" cy="557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229600" cy="990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«ВЭД АГЕНТ»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8" name="Picture 12" descr="ÐÐ°ÑÑÐ¸Ð½ÐºÐ¸ Ð¿Ð¾ Ð·Ð°Ð¿ÑÐ¾ÑÑ Ð²ÑÐµ Ð²Ð¸Ð´Ñ Ð³ÑÑÐ·Ð¾Ð¿ÐµÑÐµÐ²Ð¾Ð·Ð¾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7932" y="1196752"/>
            <a:ext cx="4038564" cy="1808312"/>
          </a:xfrm>
          <a:prstGeom prst="rect">
            <a:avLst/>
          </a:prstGeom>
          <a:noFill/>
        </p:spPr>
      </p:pic>
      <p:pic>
        <p:nvPicPr>
          <p:cNvPr id="19464" name="Picture 8" descr="ÐÐ°ÑÑÐ¸Ð½ÐºÐ¸ Ð¿Ð¾ Ð·Ð°Ð¿ÑÐ¾ÑÑ Ð²ÑÐ¿ÑÑÐº ÑÐ°Ð·ÑÐµÑÐµÐ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5964" y="4941168"/>
            <a:ext cx="3606516" cy="1508157"/>
          </a:xfrm>
          <a:prstGeom prst="rect">
            <a:avLst/>
          </a:prstGeom>
          <a:noFill/>
        </p:spPr>
      </p:pic>
      <p:pic>
        <p:nvPicPr>
          <p:cNvPr id="19470" name="Picture 14" descr="ÐÐ°ÑÑÐ¸Ð½ÐºÐ¸ Ð¿Ð¾ Ð·Ð°Ð¿ÑÐ¾ÑÑ ÑÐµÑÑÐ¸ÑÐ¸ÐºÐ°ÑÐ¸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1045" y="2782177"/>
            <a:ext cx="4181475" cy="2352675"/>
          </a:xfrm>
          <a:prstGeom prst="rect">
            <a:avLst/>
          </a:prstGeom>
          <a:noFill/>
        </p:spPr>
      </p:pic>
      <p:sp>
        <p:nvSpPr>
          <p:cNvPr id="6" name="object 2"/>
          <p:cNvSpPr txBox="1"/>
          <p:nvPr/>
        </p:nvSpPr>
        <p:spPr>
          <a:xfrm>
            <a:off x="107504" y="1412776"/>
            <a:ext cx="4855021" cy="4830046"/>
          </a:xfrm>
          <a:prstGeom prst="rect">
            <a:avLst/>
          </a:prstGeom>
        </p:spPr>
        <p:txBody>
          <a:bodyPr vert="horz" wrap="square" lIns="0" tIns="58934" rIns="0" bIns="0" rtlCol="0">
            <a:spAutoFit/>
          </a:bodyPr>
          <a:lstStyle/>
          <a:p>
            <a:pPr marL="351830" marR="3572" indent="-342900">
              <a:lnSpc>
                <a:spcPts val="2320"/>
              </a:lnSpc>
              <a:spcBef>
                <a:spcPts val="464"/>
              </a:spcBef>
              <a:buFont typeface="Wingdings" panose="05000000000000000000" pitchFamily="2" charset="2"/>
              <a:buChar char="§"/>
            </a:pPr>
            <a:r>
              <a:rPr lang="ru-RU" sz="2200" spc="-80" dirty="0" smtClean="0">
                <a:latin typeface="Arial"/>
                <a:cs typeface="Arial"/>
              </a:rPr>
              <a:t>Крупнейший оператор ВЭД Сибири</a:t>
            </a:r>
          </a:p>
          <a:p>
            <a:pPr marL="351830" marR="3572" indent="-342900">
              <a:lnSpc>
                <a:spcPts val="2320"/>
              </a:lnSpc>
              <a:spcBef>
                <a:spcPts val="464"/>
              </a:spcBef>
              <a:buFont typeface="Wingdings" panose="05000000000000000000" pitchFamily="2" charset="2"/>
              <a:buChar char="§"/>
            </a:pPr>
            <a:r>
              <a:rPr lang="ru-RU" sz="2200" spc="-80" dirty="0" smtClean="0">
                <a:latin typeface="Arial"/>
                <a:cs typeface="Arial"/>
              </a:rPr>
              <a:t>Представительства в ЕС и КНР</a:t>
            </a:r>
          </a:p>
          <a:p>
            <a:pPr marL="351830" marR="3572" indent="-342900">
              <a:lnSpc>
                <a:spcPts val="2320"/>
              </a:lnSpc>
              <a:spcBef>
                <a:spcPts val="464"/>
              </a:spcBef>
              <a:buFont typeface="Wingdings" panose="05000000000000000000" pitchFamily="2" charset="2"/>
              <a:buChar char="§"/>
            </a:pPr>
            <a:endParaRPr lang="ru-RU" sz="2200" dirty="0">
              <a:latin typeface="Arial"/>
              <a:cs typeface="Arial"/>
            </a:endParaRPr>
          </a:p>
          <a:p>
            <a:pPr marL="351830" marR="3572" indent="-342900">
              <a:lnSpc>
                <a:spcPts val="2320"/>
              </a:lnSpc>
              <a:spcBef>
                <a:spcPts val="464"/>
              </a:spcBef>
              <a:buFont typeface="Wingdings" panose="05000000000000000000" pitchFamily="2" charset="2"/>
              <a:buChar char="§"/>
            </a:pPr>
            <a:r>
              <a:rPr lang="ru-RU" sz="2200" spc="-80" dirty="0" smtClean="0">
                <a:latin typeface="Arial"/>
                <a:cs typeface="Arial"/>
              </a:rPr>
              <a:t>2019 год – оформлено грузов на 70 млн.</a:t>
            </a:r>
            <a:r>
              <a:rPr lang="en-US" sz="2200" spc="-80" dirty="0" smtClean="0">
                <a:latin typeface="Arial"/>
                <a:cs typeface="Arial"/>
              </a:rPr>
              <a:t>$</a:t>
            </a:r>
            <a:endParaRPr lang="ru-RU" sz="2200" spc="-80" dirty="0" smtClean="0">
              <a:latin typeface="Arial"/>
              <a:cs typeface="Arial"/>
            </a:endParaRPr>
          </a:p>
          <a:p>
            <a:pPr marL="351830" marR="3572" indent="-342900">
              <a:lnSpc>
                <a:spcPts val="2320"/>
              </a:lnSpc>
              <a:spcBef>
                <a:spcPts val="464"/>
              </a:spcBef>
              <a:buFont typeface="Wingdings" panose="05000000000000000000" pitchFamily="2" charset="2"/>
              <a:buChar char="§"/>
            </a:pPr>
            <a:endParaRPr lang="ru-RU" sz="2200" spc="-80" dirty="0" smtClean="0">
              <a:latin typeface="Arial"/>
              <a:cs typeface="Arial"/>
            </a:endParaRPr>
          </a:p>
          <a:p>
            <a:pPr marL="351830" marR="3572" indent="-342900">
              <a:lnSpc>
                <a:spcPts val="2320"/>
              </a:lnSpc>
              <a:spcBef>
                <a:spcPts val="464"/>
              </a:spcBef>
              <a:buFont typeface="Wingdings" panose="05000000000000000000" pitchFamily="2" charset="2"/>
              <a:buChar char="§"/>
            </a:pPr>
            <a:r>
              <a:rPr lang="ru-RU" sz="2200" spc="-80" dirty="0" smtClean="0">
                <a:latin typeface="Arial"/>
                <a:cs typeface="Arial"/>
              </a:rPr>
              <a:t>Более 3500</a:t>
            </a:r>
            <a:r>
              <a:rPr lang="en-US" sz="2200" spc="-80" dirty="0" smtClean="0">
                <a:latin typeface="Arial"/>
                <a:cs typeface="Arial"/>
              </a:rPr>
              <a:t> TEU</a:t>
            </a:r>
            <a:r>
              <a:rPr lang="ru-RU" sz="2200" spc="-80" dirty="0" smtClean="0">
                <a:latin typeface="Arial"/>
                <a:cs typeface="Arial"/>
              </a:rPr>
              <a:t> в год</a:t>
            </a:r>
          </a:p>
          <a:p>
            <a:pPr marL="351830" marR="3572" indent="-342900">
              <a:lnSpc>
                <a:spcPts val="2320"/>
              </a:lnSpc>
              <a:spcBef>
                <a:spcPts val="464"/>
              </a:spcBef>
              <a:buFont typeface="Wingdings" panose="05000000000000000000" pitchFamily="2" charset="2"/>
              <a:buChar char="§"/>
            </a:pPr>
            <a:endParaRPr lang="ru-RU" sz="2200" spc="-80" dirty="0" smtClean="0">
              <a:latin typeface="Arial"/>
              <a:cs typeface="Arial"/>
            </a:endParaRPr>
          </a:p>
          <a:p>
            <a:pPr marL="351830" marR="3572" indent="-342900">
              <a:lnSpc>
                <a:spcPts val="2320"/>
              </a:lnSpc>
              <a:spcBef>
                <a:spcPts val="464"/>
              </a:spcBef>
              <a:buFont typeface="Wingdings" panose="05000000000000000000" pitchFamily="2" charset="2"/>
              <a:buChar char="§"/>
            </a:pPr>
            <a:r>
              <a:rPr lang="ru-RU" sz="2200" spc="-80" dirty="0" smtClean="0">
                <a:latin typeface="Arial"/>
                <a:cs typeface="Arial"/>
              </a:rPr>
              <a:t>Член более чем 10 ТПП РФ</a:t>
            </a:r>
          </a:p>
          <a:p>
            <a:pPr marL="351830" marR="3572" indent="-342900">
              <a:lnSpc>
                <a:spcPts val="2320"/>
              </a:lnSpc>
              <a:spcBef>
                <a:spcPts val="464"/>
              </a:spcBef>
              <a:buFont typeface="Wingdings" panose="05000000000000000000" pitchFamily="2" charset="2"/>
              <a:buChar char="§"/>
            </a:pPr>
            <a:r>
              <a:rPr lang="ru-RU" sz="2200" spc="-80" dirty="0" smtClean="0">
                <a:latin typeface="Arial"/>
                <a:cs typeface="Arial"/>
              </a:rPr>
              <a:t>Член </a:t>
            </a:r>
            <a:r>
              <a:rPr lang="ru-RU" sz="2200" spc="-80" dirty="0">
                <a:latin typeface="Arial"/>
                <a:cs typeface="Arial"/>
              </a:rPr>
              <a:t>Шанхайской ассоциации международной </a:t>
            </a:r>
            <a:r>
              <a:rPr lang="ru-RU" sz="2200" spc="-80" dirty="0" smtClean="0">
                <a:latin typeface="Arial"/>
                <a:cs typeface="Arial"/>
              </a:rPr>
              <a:t>логистики</a:t>
            </a:r>
          </a:p>
          <a:p>
            <a:pPr marL="351830" marR="3572" indent="-342900">
              <a:lnSpc>
                <a:spcPts val="2320"/>
              </a:lnSpc>
              <a:spcBef>
                <a:spcPts val="464"/>
              </a:spcBef>
              <a:buFont typeface="Wingdings" panose="05000000000000000000" pitchFamily="2" charset="2"/>
              <a:buChar char="§"/>
            </a:pPr>
            <a:r>
              <a:rPr lang="ru-RU" sz="2200" spc="-80" dirty="0" smtClean="0">
                <a:latin typeface="Arial"/>
                <a:cs typeface="Arial"/>
              </a:rPr>
              <a:t>Член </a:t>
            </a:r>
            <a:r>
              <a:rPr lang="ru-RU" sz="2200" spc="-80" dirty="0">
                <a:latin typeface="Arial"/>
                <a:cs typeface="Arial"/>
              </a:rPr>
              <a:t>Всекитайской ассоциации логистики и </a:t>
            </a:r>
            <a:r>
              <a:rPr lang="ru-RU" sz="2200" spc="-80" dirty="0" smtClean="0">
                <a:latin typeface="Arial"/>
                <a:cs typeface="Arial"/>
              </a:rPr>
              <a:t>закупок</a:t>
            </a:r>
          </a:p>
          <a:p>
            <a:pPr marL="330387" marR="3572" indent="-321457">
              <a:lnSpc>
                <a:spcPts val="2320"/>
              </a:lnSpc>
              <a:spcBef>
                <a:spcPts val="464"/>
              </a:spcBef>
              <a:buFont typeface="Arial" panose="020B0604020202020204" pitchFamily="34" charset="0"/>
              <a:buChar char="•"/>
            </a:pPr>
            <a:endParaRPr lang="ru-RU" sz="2200" spc="-8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5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5929354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Сдержать восторг от роста валют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Приемы экспортного КУН-ФУ</a:t>
            </a:r>
            <a:endParaRPr lang="ru-RU" dirty="0"/>
          </a:p>
        </p:txBody>
      </p:sp>
      <p:pic>
        <p:nvPicPr>
          <p:cNvPr id="5" name="Picture 6" descr="Картинки по запросу &quot;монахи шаолинь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06" y="2071678"/>
            <a:ext cx="736605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Приемы экспортного КУН-ФУ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06" y="1362076"/>
            <a:ext cx="5857884" cy="1638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Удержать цену и не потерять лицо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Картинки по запросу &quot;монахи шаолинь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6212"/>
            <a:ext cx="7143768" cy="435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Картинки по запросу &quot;деготь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3086091" cy="30860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Секрет мастеров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«Найди истоки и расширь их»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Картинки по запросу &quot;ручеек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07" y="1785926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Картинки по запросу &quot;рост вверх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48" y="4071948"/>
            <a:ext cx="2786052" cy="27860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Секрет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«Начинай с малого, стремись к большему»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Картинки по запросу &quot;продажи через ютуб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686274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Секрет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«Раскрой хвост павлина»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Картинки по запросу &quot;展览会俄罗斯姑娘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643050"/>
            <a:ext cx="3066683" cy="4643470"/>
          </a:xfrm>
          <a:prstGeom prst="rect">
            <a:avLst/>
          </a:prstGeom>
          <a:noFill/>
        </p:spPr>
      </p:pic>
      <p:pic>
        <p:nvPicPr>
          <p:cNvPr id="7" name="Picture 2" descr="http://seforum.biz/sites/default/files/photos/cm0a6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5643570" cy="3761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Секрет №4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«Найди слабое место»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Картинки по запросу &quot;孩子牛奶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7433563" cy="4367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2067</TotalTime>
  <Words>176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Секреты экспортного кун-фу</vt:lpstr>
      <vt:lpstr>Слайд 2</vt:lpstr>
      <vt:lpstr>«ВЭД АГЕНТ»</vt:lpstr>
      <vt:lpstr>Приемы экспортного КУН-ФУ</vt:lpstr>
      <vt:lpstr>Приемы экспортного КУН-ФУ</vt:lpstr>
      <vt:lpstr>Секрет мастеров №1</vt:lpstr>
      <vt:lpstr>Секрет №2</vt:lpstr>
      <vt:lpstr>Секрет №3</vt:lpstr>
      <vt:lpstr>Секрет №4</vt:lpstr>
      <vt:lpstr>Секрет №5</vt:lpstr>
      <vt:lpstr>Секретный секрет</vt:lpstr>
      <vt:lpstr>Да прибудет с Вами сила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от импорта продукции к производству. Как выбрать, купить и привезти оборудование из Китая.</dc:title>
  <dc:creator>dexp</dc:creator>
  <cp:lastModifiedBy>anna</cp:lastModifiedBy>
  <cp:revision>260</cp:revision>
  <dcterms:created xsi:type="dcterms:W3CDTF">2018-02-11T01:40:59Z</dcterms:created>
  <dcterms:modified xsi:type="dcterms:W3CDTF">2020-03-18T13:55:05Z</dcterms:modified>
</cp:coreProperties>
</file>