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6" r:id="rId2"/>
    <p:sldId id="319" r:id="rId3"/>
    <p:sldId id="325" r:id="rId4"/>
    <p:sldId id="326" r:id="rId5"/>
    <p:sldId id="327" r:id="rId6"/>
    <p:sldId id="328" r:id="rId7"/>
    <p:sldId id="329" r:id="rId8"/>
    <p:sldId id="330" r:id="rId9"/>
    <p:sldId id="339" r:id="rId10"/>
    <p:sldId id="331" r:id="rId11"/>
    <p:sldId id="320" r:id="rId12"/>
    <p:sldId id="321" r:id="rId13"/>
    <p:sldId id="332" r:id="rId14"/>
    <p:sldId id="322" r:id="rId15"/>
    <p:sldId id="338" r:id="rId16"/>
    <p:sldId id="337" r:id="rId17"/>
    <p:sldId id="335" r:id="rId18"/>
    <p:sldId id="310" r:id="rId1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A925"/>
    <a:srgbClr val="00FFFF"/>
    <a:srgbClr val="FF0000"/>
    <a:srgbClr val="0000CC"/>
    <a:srgbClr val="0000FF"/>
    <a:srgbClr val="009900"/>
    <a:srgbClr val="4D2403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7" autoAdjust="0"/>
    <p:restoredTop sz="94660" autoAdjust="0"/>
  </p:normalViewPr>
  <p:slideViewPr>
    <p:cSldViewPr>
      <p:cViewPr>
        <p:scale>
          <a:sx n="70" d="100"/>
          <a:sy n="70" d="100"/>
        </p:scale>
        <p:origin x="-2832" y="-1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torage\Peo\&#1059;&#1055;&#1056;&#1040;&#1042;&#1051;&#1045;&#1053;&#1063;&#1045;&#1057;&#1050;&#1048;&#1049;%20&#1059;&#1063;&#1045;&#1058;%202015\&#1052;&#1077;&#1089;&#1103;&#1095;&#1085;&#1099;&#1081;%20&#1086;&#1090;&#1095;&#1077;&#1090;%202014-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0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бюджетных ассигнований, млн. руб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c:rich>
      </c:tx>
      <c:layout/>
      <c:overlay val="0"/>
      <c:spPr>
        <a:solidFill>
          <a:schemeClr val="accent5">
            <a:lumMod val="20000"/>
            <a:lumOff val="80000"/>
          </a:schemeClr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3"/>
              <c:layout>
                <c:manualLayout>
                  <c:x val="4.1819528903937503E-2"/>
                  <c:y val="0.1368382440265258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dirty="0" smtClean="0"/>
                      <a:t>370,9</a:t>
                    </a:r>
                    <a:r>
                      <a:rPr lang="ru-RU" dirty="0" smtClean="0"/>
                      <a:t> </a:t>
                    </a:r>
                  </a:p>
                  <a:p>
                    <a:r>
                      <a:rPr lang="ru-RU" sz="1800" dirty="0" smtClean="0"/>
                      <a:t>(ожидаемое)</a:t>
                    </a:r>
                    <a:r>
                      <a:rPr lang="en-US" sz="1800" dirty="0" smtClean="0"/>
                      <a:t>   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ГД_год15 (2)'!$C$66:$C$69</c:f>
              <c:strCache>
                <c:ptCount val="4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</c:strCache>
            </c:strRef>
          </c:cat>
          <c:val>
            <c:numRef>
              <c:f>'для ГД_год15 (2)'!$D$66:$D$69</c:f>
              <c:numCache>
                <c:formatCode>_-* #,##0.0_р_._-;\-* #,##0.0_р_._-;_-* "-"??_р_._-;_-@_-</c:formatCode>
                <c:ptCount val="4"/>
                <c:pt idx="0">
                  <c:v>226.2</c:v>
                </c:pt>
                <c:pt idx="1">
                  <c:v>296.10000000000002</c:v>
                </c:pt>
                <c:pt idx="2">
                  <c:v>316.89999999999986</c:v>
                </c:pt>
                <c:pt idx="3">
                  <c:v>370.9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2988160"/>
        <c:axId val="72989696"/>
        <c:axId val="0"/>
      </c:bar3DChart>
      <c:catAx>
        <c:axId val="7298816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2989696"/>
        <c:crosses val="autoZero"/>
        <c:auto val="1"/>
        <c:lblAlgn val="ctr"/>
        <c:lblOffset val="100"/>
        <c:noMultiLvlLbl val="0"/>
      </c:catAx>
      <c:valAx>
        <c:axId val="72989696"/>
        <c:scaling>
          <c:orientation val="minMax"/>
        </c:scaling>
        <c:delete val="0"/>
        <c:axPos val="l"/>
        <c:majorGridlines/>
        <c:numFmt formatCode="_-* #,##0.0_р_._-;\-* #,##0.0_р_._-;_-* &quot;-&quot;??_р_._-;_-@_-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2988160"/>
        <c:crosses val="autoZero"/>
        <c:crossBetween val="between"/>
      </c:valAx>
      <c:spPr>
        <a:solidFill>
          <a:schemeClr val="tx2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4813" cy="496888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r">
              <a:defRPr sz="1200"/>
            </a:lvl1pPr>
          </a:lstStyle>
          <a:p>
            <a:pPr>
              <a:defRPr/>
            </a:pPr>
            <a:fld id="{DD568146-A40C-4CB4-9814-CF1F1BBFF35F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06" tIns="45903" rIns="91806" bIns="4590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806" tIns="45903" rIns="91806" bIns="4590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4813" cy="496887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275" y="9428163"/>
            <a:ext cx="2944813" cy="496887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r">
              <a:defRPr sz="1200"/>
            </a:lvl1pPr>
          </a:lstStyle>
          <a:p>
            <a:pPr>
              <a:defRPr/>
            </a:pPr>
            <a:fld id="{B23EE047-9B11-4CE5-A43C-C87F990A5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430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B1225-C601-499C-ADD0-12F2D0A035CE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A1ECF-B483-4A8B-BE01-B2F6149D2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84E8D-373F-4FC5-8E75-AC8367E6225D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E4B8B-467E-4917-B3F8-81941D595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8008C-A529-45E5-BF73-F14964A18223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910DC-5C6B-45A9-8EBB-6064A109D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303B3-A946-46BA-9A81-E19686A1D862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E8C19-319C-4EA5-9F04-263E2BE0B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BB859-993F-4604-9C8C-6F58BD6EE320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803E9-86B8-42D2-B8F3-391F7844F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1664B-D730-4984-95AC-EB5C9D4105C4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D9CC8-5486-4222-9085-B80656346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E2185-2A52-4515-B111-C73BB2E4AC10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1136D-5035-45E1-B574-93E355BD8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6AD7E-A179-4D94-A3FE-4BD1653C988C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52CAB-AECD-4F0A-A4D6-E114E73272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DBBA7-0E8F-47BA-A0D2-098D396355E9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B0A8-BB01-4D2E-B411-CAA1C387C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39AF-2FA9-44D6-9564-F2C9E3AE9345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C3D40-5695-4610-87C2-C24B811A7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D7E41-F024-4CB3-A96F-7ED4AA63698E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C0062-820B-4577-BA4B-C50FF918E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73F19C-1345-4E61-AC75-F7E04137C7C2}" type="datetimeFigureOut">
              <a:rPr lang="ru-RU"/>
              <a:pPr>
                <a:defRPr/>
              </a:pPr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5BBA15-EFFE-4AFA-AA5E-10FF02BAD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5788"/>
            <a:ext cx="9144000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Докладчик: министр транспорта и дорожного хозяйства Новосибирской области  С.М. Титов</a:t>
            </a:r>
          </a:p>
        </p:txBody>
      </p:sp>
      <p:sp>
        <p:nvSpPr>
          <p:cNvPr id="14340" name="Прямоугольник 2"/>
          <p:cNvSpPr>
            <a:spLocks noChangeArrowheads="1"/>
          </p:cNvSpPr>
          <p:nvPr/>
        </p:nvSpPr>
        <p:spPr bwMode="auto">
          <a:xfrm>
            <a:off x="0" y="342900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solidFill>
                  <a:srgbClr val="FF0000"/>
                </a:solidFill>
              </a:rPr>
              <a:t>Об итогах работы министерства транспорта и дорожного хозяйства Новосибирской области в 2015 году по реализации задач, поставленных Губернатором Новосибирской области</a:t>
            </a:r>
            <a:endParaRPr lang="ru-RU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532" name="TextBox 15"/>
          <p:cNvSpPr txBox="1">
            <a:spLocks noChangeArrowheads="1"/>
          </p:cNvSpPr>
          <p:nvPr/>
        </p:nvSpPr>
        <p:spPr bwMode="auto">
          <a:xfrm>
            <a:off x="30163" y="1158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Объемы поступлений в местные дорожные фонды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9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186424"/>
              </p:ext>
            </p:extLst>
          </p:nvPr>
        </p:nvGraphicFramePr>
        <p:xfrm>
          <a:off x="683570" y="764680"/>
          <a:ext cx="8100067" cy="5463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2"/>
                <a:gridCol w="1296144"/>
                <a:gridCol w="1209297"/>
                <a:gridCol w="984611"/>
                <a:gridCol w="984611"/>
                <a:gridCol w="984611"/>
                <a:gridCol w="984611"/>
              </a:tblGrid>
              <a:tr h="330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Наименование муниципальных районов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2010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2011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2012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2013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2014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2015 год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Баганский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4 000,0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3 917,3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16 203,3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35 916,1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40 259,7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34 572,7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Барабинский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13 500,0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15 790,4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37 140,1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28 894,9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46 961,8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34 116,5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Болотнинский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15 120,0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13 412,9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28 793,6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23 374,9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41 524,0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49 992,1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Венгеровский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26 829,7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51 939,6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15 594,7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12 184,6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49 613,1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40 080,9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Доволенский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3 965,4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6 920,6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17 793,9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29 408,0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40 020,5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42 003,1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Здвинский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4 121,8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16 096,9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31 618,3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49 105,6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29 465,4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Искитимский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17 922,2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14 740,5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17 197,3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17 328,8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40 321,0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54 094,7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Карасукский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8 880,4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12 949,5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33 986,4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22 070,4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46 458,1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37 905,7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Каргатский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3 730,4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28 512,7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35 296,1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9 722,6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39 049,1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30 767,6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Колыванский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16 760,3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38 532,5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26 243,4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25 332,0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57 237,8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42 822,3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Коченевский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19 288,3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13 693,6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28 466,9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32 220,6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65 688,4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50 998,8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Кочковский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3 965,3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4 496,8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15 332,2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38 256,9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49 892,8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39 738,8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Краснозерский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6 989,2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34 431,8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42 955,3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23 461,9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69 075,4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50 681,1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Куйбышевский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88 303,4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28 826,0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23 179,4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26 644,7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57 023,7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49 237,7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Купинский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11 324,6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6 831,5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24 967,5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21 916,7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58 357,9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37 466,3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Кыштовский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9 125,0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20 306,3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27 517,3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38 878,8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34 791,7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38 260,1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Маслянинский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30 667,1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13 410,3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16 339,4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32 063,2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41 438,4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35 329,4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Мошковский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37 638,2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9 052,9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8 736,0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32 241,1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42 369,8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38 948,0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Новосибирский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14 452,4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56 750,0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65 554,1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60 389,8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82 411,4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70 951,9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Ордынский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4 953,0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6 536,2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16 471,9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37 274,0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39 350,0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52 369,3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Северный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10 350,0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2 996,0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15 096,0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32 898,1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51 309,7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30 233,3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Сузунский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10 328,7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38 873,6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22 434,0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26 244,3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48 881,2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52 732,2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Татарский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6 396,7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17 293,5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27 226,0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45 581,8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50 131,0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Тогучинский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29 169,6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43 762,6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47 815,1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72 615,3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97 974,5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Убинский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3 894,7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7 285,1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15 779,1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26 285,7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42 705,6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39 575,5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Усть-Таркский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5 204,4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3 331,7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15 838,6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34 351,5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38 602,8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30 225,5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Чановский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6 563,1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23 009,7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31 109,0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46 872,0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38 045,7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Черепановский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10 780,4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40 949,4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29 256,6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39 750,2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40 574,8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41 042,6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Чистоозерный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4 405,6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17 493,0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33 955,9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37 508,8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34 821,1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Чулымский район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22 459,0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18 759,3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22 568,5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32 023,5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36 846,9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42 184,7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г. Бердск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48 104,3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25 401,0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23 996,0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26 040,5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70 845,6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87 401,5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г.Искитим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40 300,2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29 300,0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42 600,0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41 999,8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37 344,2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82 086,5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р.п. Кольцово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9 972,5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7 087,5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91 935,9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66 365,6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>
                          <a:effectLst/>
                        </a:rPr>
                        <a:t>г.Обь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6 591,2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4 684,8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7 462,7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7 532,8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8 360,9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137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</a:rPr>
                        <a:t>г. Новосибирск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110 000,0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160 000,0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438 199,1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230 716,5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619 046,1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  <a:tr h="2479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ВСЕГО по местным бюджетам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630 427,9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613 261,6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984 993,4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1 431 647,2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1 890 824,0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2 180 029,0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5773" marR="5773" marT="5773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Строительство автодорожных обходов города Новосибирска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pic>
        <p:nvPicPr>
          <p:cNvPr id="23555" name="Picture 9" descr="D:\UserData\iiiax54\Рабочий стол\ГосСовет\М-51 (с фоном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" y="717550"/>
            <a:ext cx="8316913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88125" y="2781300"/>
            <a:ext cx="21224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Восточный обход</a:t>
            </a:r>
            <a:endParaRPr lang="ru-RU" b="1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95738" y="1412875"/>
            <a:ext cx="203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Северный обход</a:t>
            </a:r>
            <a:endParaRPr lang="ru-RU" b="1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16013" y="1314450"/>
            <a:ext cx="1941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Р 254 «Иртыш» </a:t>
            </a:r>
            <a:endParaRPr lang="ru-RU" b="1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61138" y="1163638"/>
            <a:ext cx="13255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/>
              <a:t>км 0 – км 14 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29413" y="2197100"/>
            <a:ext cx="14303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/>
              <a:t>км 14 – км 34 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172325" y="3346450"/>
            <a:ext cx="1430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/>
              <a:t>км 34 – км 49 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25463" y="2109788"/>
            <a:ext cx="18462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/>
              <a:t>км 1392 – км 1422 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3178175" y="929508"/>
            <a:ext cx="3111500" cy="1169167"/>
          </a:xfrm>
          <a:custGeom>
            <a:avLst/>
            <a:gdLst>
              <a:gd name="connsiteX0" fmla="*/ 0 w 3111500"/>
              <a:gd name="connsiteY0" fmla="*/ 1169167 h 1169167"/>
              <a:gd name="connsiteX1" fmla="*/ 50800 w 3111500"/>
              <a:gd name="connsiteY1" fmla="*/ 1159642 h 1169167"/>
              <a:gd name="connsiteX2" fmla="*/ 69850 w 3111500"/>
              <a:gd name="connsiteY2" fmla="*/ 1146942 h 1169167"/>
              <a:gd name="connsiteX3" fmla="*/ 79375 w 3111500"/>
              <a:gd name="connsiteY3" fmla="*/ 1143767 h 1169167"/>
              <a:gd name="connsiteX4" fmla="*/ 98425 w 3111500"/>
              <a:gd name="connsiteY4" fmla="*/ 1131067 h 1169167"/>
              <a:gd name="connsiteX5" fmla="*/ 120650 w 3111500"/>
              <a:gd name="connsiteY5" fmla="*/ 1121542 h 1169167"/>
              <a:gd name="connsiteX6" fmla="*/ 136525 w 3111500"/>
              <a:gd name="connsiteY6" fmla="*/ 1105667 h 1169167"/>
              <a:gd name="connsiteX7" fmla="*/ 142875 w 3111500"/>
              <a:gd name="connsiteY7" fmla="*/ 1096142 h 1169167"/>
              <a:gd name="connsiteX8" fmla="*/ 161925 w 3111500"/>
              <a:gd name="connsiteY8" fmla="*/ 1083442 h 1169167"/>
              <a:gd name="connsiteX9" fmla="*/ 171450 w 3111500"/>
              <a:gd name="connsiteY9" fmla="*/ 1077092 h 1169167"/>
              <a:gd name="connsiteX10" fmla="*/ 180975 w 3111500"/>
              <a:gd name="connsiteY10" fmla="*/ 1067567 h 1169167"/>
              <a:gd name="connsiteX11" fmla="*/ 196850 w 3111500"/>
              <a:gd name="connsiteY11" fmla="*/ 1048517 h 1169167"/>
              <a:gd name="connsiteX12" fmla="*/ 215900 w 3111500"/>
              <a:gd name="connsiteY12" fmla="*/ 1038992 h 1169167"/>
              <a:gd name="connsiteX13" fmla="*/ 247650 w 3111500"/>
              <a:gd name="connsiteY13" fmla="*/ 1016767 h 1169167"/>
              <a:gd name="connsiteX14" fmla="*/ 257175 w 3111500"/>
              <a:gd name="connsiteY14" fmla="*/ 1010417 h 1169167"/>
              <a:gd name="connsiteX15" fmla="*/ 266700 w 3111500"/>
              <a:gd name="connsiteY15" fmla="*/ 1007242 h 1169167"/>
              <a:gd name="connsiteX16" fmla="*/ 285750 w 3111500"/>
              <a:gd name="connsiteY16" fmla="*/ 994542 h 1169167"/>
              <a:gd name="connsiteX17" fmla="*/ 295275 w 3111500"/>
              <a:gd name="connsiteY17" fmla="*/ 988192 h 1169167"/>
              <a:gd name="connsiteX18" fmla="*/ 314325 w 3111500"/>
              <a:gd name="connsiteY18" fmla="*/ 978667 h 1169167"/>
              <a:gd name="connsiteX19" fmla="*/ 323850 w 3111500"/>
              <a:gd name="connsiteY19" fmla="*/ 975492 h 1169167"/>
              <a:gd name="connsiteX20" fmla="*/ 333375 w 3111500"/>
              <a:gd name="connsiteY20" fmla="*/ 969142 h 1169167"/>
              <a:gd name="connsiteX21" fmla="*/ 352425 w 3111500"/>
              <a:gd name="connsiteY21" fmla="*/ 962792 h 1169167"/>
              <a:gd name="connsiteX22" fmla="*/ 361950 w 3111500"/>
              <a:gd name="connsiteY22" fmla="*/ 959617 h 1169167"/>
              <a:gd name="connsiteX23" fmla="*/ 381000 w 3111500"/>
              <a:gd name="connsiteY23" fmla="*/ 950092 h 1169167"/>
              <a:gd name="connsiteX24" fmla="*/ 403225 w 3111500"/>
              <a:gd name="connsiteY24" fmla="*/ 934217 h 1169167"/>
              <a:gd name="connsiteX25" fmla="*/ 422275 w 3111500"/>
              <a:gd name="connsiteY25" fmla="*/ 924692 h 1169167"/>
              <a:gd name="connsiteX26" fmla="*/ 454025 w 3111500"/>
              <a:gd name="connsiteY26" fmla="*/ 905642 h 1169167"/>
              <a:gd name="connsiteX27" fmla="*/ 473075 w 3111500"/>
              <a:gd name="connsiteY27" fmla="*/ 899292 h 1169167"/>
              <a:gd name="connsiteX28" fmla="*/ 485775 w 3111500"/>
              <a:gd name="connsiteY28" fmla="*/ 892942 h 1169167"/>
              <a:gd name="connsiteX29" fmla="*/ 514350 w 3111500"/>
              <a:gd name="connsiteY29" fmla="*/ 883417 h 1169167"/>
              <a:gd name="connsiteX30" fmla="*/ 533400 w 3111500"/>
              <a:gd name="connsiteY30" fmla="*/ 877067 h 1169167"/>
              <a:gd name="connsiteX31" fmla="*/ 542925 w 3111500"/>
              <a:gd name="connsiteY31" fmla="*/ 873892 h 1169167"/>
              <a:gd name="connsiteX32" fmla="*/ 552450 w 3111500"/>
              <a:gd name="connsiteY32" fmla="*/ 867542 h 1169167"/>
              <a:gd name="connsiteX33" fmla="*/ 571500 w 3111500"/>
              <a:gd name="connsiteY33" fmla="*/ 861192 h 1169167"/>
              <a:gd name="connsiteX34" fmla="*/ 581025 w 3111500"/>
              <a:gd name="connsiteY34" fmla="*/ 858017 h 1169167"/>
              <a:gd name="connsiteX35" fmla="*/ 590550 w 3111500"/>
              <a:gd name="connsiteY35" fmla="*/ 854842 h 1169167"/>
              <a:gd name="connsiteX36" fmla="*/ 609600 w 3111500"/>
              <a:gd name="connsiteY36" fmla="*/ 838967 h 1169167"/>
              <a:gd name="connsiteX37" fmla="*/ 619125 w 3111500"/>
              <a:gd name="connsiteY37" fmla="*/ 810392 h 1169167"/>
              <a:gd name="connsiteX38" fmla="*/ 622300 w 3111500"/>
              <a:gd name="connsiteY38" fmla="*/ 800867 h 1169167"/>
              <a:gd name="connsiteX39" fmla="*/ 635000 w 3111500"/>
              <a:gd name="connsiteY39" fmla="*/ 781817 h 1169167"/>
              <a:gd name="connsiteX40" fmla="*/ 638175 w 3111500"/>
              <a:gd name="connsiteY40" fmla="*/ 769117 h 1169167"/>
              <a:gd name="connsiteX41" fmla="*/ 647700 w 3111500"/>
              <a:gd name="connsiteY41" fmla="*/ 740542 h 1169167"/>
              <a:gd name="connsiteX42" fmla="*/ 650875 w 3111500"/>
              <a:gd name="connsiteY42" fmla="*/ 731017 h 1169167"/>
              <a:gd name="connsiteX43" fmla="*/ 654050 w 3111500"/>
              <a:gd name="connsiteY43" fmla="*/ 721492 h 1169167"/>
              <a:gd name="connsiteX44" fmla="*/ 663575 w 3111500"/>
              <a:gd name="connsiteY44" fmla="*/ 702442 h 1169167"/>
              <a:gd name="connsiteX45" fmla="*/ 669925 w 3111500"/>
              <a:gd name="connsiteY45" fmla="*/ 692917 h 1169167"/>
              <a:gd name="connsiteX46" fmla="*/ 676275 w 3111500"/>
              <a:gd name="connsiteY46" fmla="*/ 673867 h 1169167"/>
              <a:gd name="connsiteX47" fmla="*/ 679450 w 3111500"/>
              <a:gd name="connsiteY47" fmla="*/ 664342 h 1169167"/>
              <a:gd name="connsiteX48" fmla="*/ 685800 w 3111500"/>
              <a:gd name="connsiteY48" fmla="*/ 635767 h 1169167"/>
              <a:gd name="connsiteX49" fmla="*/ 688975 w 3111500"/>
              <a:gd name="connsiteY49" fmla="*/ 626242 h 1169167"/>
              <a:gd name="connsiteX50" fmla="*/ 692150 w 3111500"/>
              <a:gd name="connsiteY50" fmla="*/ 613542 h 1169167"/>
              <a:gd name="connsiteX51" fmla="*/ 698500 w 3111500"/>
              <a:gd name="connsiteY51" fmla="*/ 594492 h 1169167"/>
              <a:gd name="connsiteX52" fmla="*/ 708025 w 3111500"/>
              <a:gd name="connsiteY52" fmla="*/ 581792 h 1169167"/>
              <a:gd name="connsiteX53" fmla="*/ 714375 w 3111500"/>
              <a:gd name="connsiteY53" fmla="*/ 572267 h 1169167"/>
              <a:gd name="connsiteX54" fmla="*/ 723900 w 3111500"/>
              <a:gd name="connsiteY54" fmla="*/ 562742 h 1169167"/>
              <a:gd name="connsiteX55" fmla="*/ 730250 w 3111500"/>
              <a:gd name="connsiteY55" fmla="*/ 553217 h 1169167"/>
              <a:gd name="connsiteX56" fmla="*/ 739775 w 3111500"/>
              <a:gd name="connsiteY56" fmla="*/ 543692 h 1169167"/>
              <a:gd name="connsiteX57" fmla="*/ 752475 w 3111500"/>
              <a:gd name="connsiteY57" fmla="*/ 534167 h 1169167"/>
              <a:gd name="connsiteX58" fmla="*/ 765175 w 3111500"/>
              <a:gd name="connsiteY58" fmla="*/ 515117 h 1169167"/>
              <a:gd name="connsiteX59" fmla="*/ 771525 w 3111500"/>
              <a:gd name="connsiteY59" fmla="*/ 505592 h 1169167"/>
              <a:gd name="connsiteX60" fmla="*/ 790575 w 3111500"/>
              <a:gd name="connsiteY60" fmla="*/ 483367 h 1169167"/>
              <a:gd name="connsiteX61" fmla="*/ 809625 w 3111500"/>
              <a:gd name="connsiteY61" fmla="*/ 464317 h 1169167"/>
              <a:gd name="connsiteX62" fmla="*/ 838200 w 3111500"/>
              <a:gd name="connsiteY62" fmla="*/ 457967 h 1169167"/>
              <a:gd name="connsiteX63" fmla="*/ 850900 w 3111500"/>
              <a:gd name="connsiteY63" fmla="*/ 451617 h 1169167"/>
              <a:gd name="connsiteX64" fmla="*/ 869950 w 3111500"/>
              <a:gd name="connsiteY64" fmla="*/ 445267 h 1169167"/>
              <a:gd name="connsiteX65" fmla="*/ 889000 w 3111500"/>
              <a:gd name="connsiteY65" fmla="*/ 432567 h 1169167"/>
              <a:gd name="connsiteX66" fmla="*/ 901700 w 3111500"/>
              <a:gd name="connsiteY66" fmla="*/ 426217 h 1169167"/>
              <a:gd name="connsiteX67" fmla="*/ 920750 w 3111500"/>
              <a:gd name="connsiteY67" fmla="*/ 413517 h 1169167"/>
              <a:gd name="connsiteX68" fmla="*/ 942975 w 3111500"/>
              <a:gd name="connsiteY68" fmla="*/ 403992 h 1169167"/>
              <a:gd name="connsiteX69" fmla="*/ 952500 w 3111500"/>
              <a:gd name="connsiteY69" fmla="*/ 400817 h 1169167"/>
              <a:gd name="connsiteX70" fmla="*/ 962025 w 3111500"/>
              <a:gd name="connsiteY70" fmla="*/ 394467 h 1169167"/>
              <a:gd name="connsiteX71" fmla="*/ 974725 w 3111500"/>
              <a:gd name="connsiteY71" fmla="*/ 388117 h 1169167"/>
              <a:gd name="connsiteX72" fmla="*/ 993775 w 3111500"/>
              <a:gd name="connsiteY72" fmla="*/ 378592 h 1169167"/>
              <a:gd name="connsiteX73" fmla="*/ 1016000 w 3111500"/>
              <a:gd name="connsiteY73" fmla="*/ 362717 h 1169167"/>
              <a:gd name="connsiteX74" fmla="*/ 1035050 w 3111500"/>
              <a:gd name="connsiteY74" fmla="*/ 359542 h 1169167"/>
              <a:gd name="connsiteX75" fmla="*/ 1047750 w 3111500"/>
              <a:gd name="connsiteY75" fmla="*/ 353192 h 1169167"/>
              <a:gd name="connsiteX76" fmla="*/ 1057275 w 3111500"/>
              <a:gd name="connsiteY76" fmla="*/ 350017 h 1169167"/>
              <a:gd name="connsiteX77" fmla="*/ 1076325 w 3111500"/>
              <a:gd name="connsiteY77" fmla="*/ 337317 h 1169167"/>
              <a:gd name="connsiteX78" fmla="*/ 1089025 w 3111500"/>
              <a:gd name="connsiteY78" fmla="*/ 330967 h 1169167"/>
              <a:gd name="connsiteX79" fmla="*/ 1098550 w 3111500"/>
              <a:gd name="connsiteY79" fmla="*/ 324617 h 1169167"/>
              <a:gd name="connsiteX80" fmla="*/ 1108075 w 3111500"/>
              <a:gd name="connsiteY80" fmla="*/ 321442 h 1169167"/>
              <a:gd name="connsiteX81" fmla="*/ 1139825 w 3111500"/>
              <a:gd name="connsiteY81" fmla="*/ 299217 h 1169167"/>
              <a:gd name="connsiteX82" fmla="*/ 1158875 w 3111500"/>
              <a:gd name="connsiteY82" fmla="*/ 289692 h 1169167"/>
              <a:gd name="connsiteX83" fmla="*/ 1165225 w 3111500"/>
              <a:gd name="connsiteY83" fmla="*/ 280167 h 1169167"/>
              <a:gd name="connsiteX84" fmla="*/ 1174750 w 3111500"/>
              <a:gd name="connsiteY84" fmla="*/ 276992 h 1169167"/>
              <a:gd name="connsiteX85" fmla="*/ 1193800 w 3111500"/>
              <a:gd name="connsiteY85" fmla="*/ 264292 h 1169167"/>
              <a:gd name="connsiteX86" fmla="*/ 1203325 w 3111500"/>
              <a:gd name="connsiteY86" fmla="*/ 257942 h 1169167"/>
              <a:gd name="connsiteX87" fmla="*/ 1212850 w 3111500"/>
              <a:gd name="connsiteY87" fmla="*/ 251592 h 1169167"/>
              <a:gd name="connsiteX88" fmla="*/ 1235075 w 3111500"/>
              <a:gd name="connsiteY88" fmla="*/ 245242 h 1169167"/>
              <a:gd name="connsiteX89" fmla="*/ 1244600 w 3111500"/>
              <a:gd name="connsiteY89" fmla="*/ 238892 h 1169167"/>
              <a:gd name="connsiteX90" fmla="*/ 1266825 w 3111500"/>
              <a:gd name="connsiteY90" fmla="*/ 232542 h 1169167"/>
              <a:gd name="connsiteX91" fmla="*/ 1289050 w 3111500"/>
              <a:gd name="connsiteY91" fmla="*/ 216667 h 1169167"/>
              <a:gd name="connsiteX92" fmla="*/ 1308100 w 3111500"/>
              <a:gd name="connsiteY92" fmla="*/ 203967 h 1169167"/>
              <a:gd name="connsiteX93" fmla="*/ 1327150 w 3111500"/>
              <a:gd name="connsiteY93" fmla="*/ 188092 h 1169167"/>
              <a:gd name="connsiteX94" fmla="*/ 1336675 w 3111500"/>
              <a:gd name="connsiteY94" fmla="*/ 184917 h 1169167"/>
              <a:gd name="connsiteX95" fmla="*/ 1346200 w 3111500"/>
              <a:gd name="connsiteY95" fmla="*/ 178567 h 1169167"/>
              <a:gd name="connsiteX96" fmla="*/ 1355725 w 3111500"/>
              <a:gd name="connsiteY96" fmla="*/ 175392 h 1169167"/>
              <a:gd name="connsiteX97" fmla="*/ 1365250 w 3111500"/>
              <a:gd name="connsiteY97" fmla="*/ 169042 h 1169167"/>
              <a:gd name="connsiteX98" fmla="*/ 1374775 w 3111500"/>
              <a:gd name="connsiteY98" fmla="*/ 165867 h 1169167"/>
              <a:gd name="connsiteX99" fmla="*/ 1406525 w 3111500"/>
              <a:gd name="connsiteY99" fmla="*/ 149992 h 1169167"/>
              <a:gd name="connsiteX100" fmla="*/ 1425575 w 3111500"/>
              <a:gd name="connsiteY100" fmla="*/ 134117 h 1169167"/>
              <a:gd name="connsiteX101" fmla="*/ 1435100 w 3111500"/>
              <a:gd name="connsiteY101" fmla="*/ 130942 h 1169167"/>
              <a:gd name="connsiteX102" fmla="*/ 1454150 w 3111500"/>
              <a:gd name="connsiteY102" fmla="*/ 118242 h 1169167"/>
              <a:gd name="connsiteX103" fmla="*/ 1463675 w 3111500"/>
              <a:gd name="connsiteY103" fmla="*/ 111892 h 1169167"/>
              <a:gd name="connsiteX104" fmla="*/ 1473200 w 3111500"/>
              <a:gd name="connsiteY104" fmla="*/ 105542 h 1169167"/>
              <a:gd name="connsiteX105" fmla="*/ 1504950 w 3111500"/>
              <a:gd name="connsiteY105" fmla="*/ 96017 h 1169167"/>
              <a:gd name="connsiteX106" fmla="*/ 1524000 w 3111500"/>
              <a:gd name="connsiteY106" fmla="*/ 83317 h 1169167"/>
              <a:gd name="connsiteX107" fmla="*/ 1533525 w 3111500"/>
              <a:gd name="connsiteY107" fmla="*/ 76967 h 1169167"/>
              <a:gd name="connsiteX108" fmla="*/ 1552575 w 3111500"/>
              <a:gd name="connsiteY108" fmla="*/ 70617 h 1169167"/>
              <a:gd name="connsiteX109" fmla="*/ 1562100 w 3111500"/>
              <a:gd name="connsiteY109" fmla="*/ 64267 h 1169167"/>
              <a:gd name="connsiteX110" fmla="*/ 1581150 w 3111500"/>
              <a:gd name="connsiteY110" fmla="*/ 57917 h 1169167"/>
              <a:gd name="connsiteX111" fmla="*/ 1600200 w 3111500"/>
              <a:gd name="connsiteY111" fmla="*/ 45217 h 1169167"/>
              <a:gd name="connsiteX112" fmla="*/ 1606550 w 3111500"/>
              <a:gd name="connsiteY112" fmla="*/ 35692 h 1169167"/>
              <a:gd name="connsiteX113" fmla="*/ 1616075 w 3111500"/>
              <a:gd name="connsiteY113" fmla="*/ 32517 h 1169167"/>
              <a:gd name="connsiteX114" fmla="*/ 1625600 w 3111500"/>
              <a:gd name="connsiteY114" fmla="*/ 26167 h 1169167"/>
              <a:gd name="connsiteX115" fmla="*/ 1657350 w 3111500"/>
              <a:gd name="connsiteY115" fmla="*/ 19817 h 1169167"/>
              <a:gd name="connsiteX116" fmla="*/ 1682750 w 3111500"/>
              <a:gd name="connsiteY116" fmla="*/ 13467 h 1169167"/>
              <a:gd name="connsiteX117" fmla="*/ 1695450 w 3111500"/>
              <a:gd name="connsiteY117" fmla="*/ 10292 h 1169167"/>
              <a:gd name="connsiteX118" fmla="*/ 1962150 w 3111500"/>
              <a:gd name="connsiteY118" fmla="*/ 3942 h 1169167"/>
              <a:gd name="connsiteX119" fmla="*/ 2044700 w 3111500"/>
              <a:gd name="connsiteY119" fmla="*/ 7117 h 1169167"/>
              <a:gd name="connsiteX120" fmla="*/ 2063750 w 3111500"/>
              <a:gd name="connsiteY120" fmla="*/ 13467 h 1169167"/>
              <a:gd name="connsiteX121" fmla="*/ 2073275 w 3111500"/>
              <a:gd name="connsiteY121" fmla="*/ 16642 h 1169167"/>
              <a:gd name="connsiteX122" fmla="*/ 2082800 w 3111500"/>
              <a:gd name="connsiteY122" fmla="*/ 22992 h 1169167"/>
              <a:gd name="connsiteX123" fmla="*/ 2092325 w 3111500"/>
              <a:gd name="connsiteY123" fmla="*/ 26167 h 1169167"/>
              <a:gd name="connsiteX124" fmla="*/ 2111375 w 3111500"/>
              <a:gd name="connsiteY124" fmla="*/ 38867 h 1169167"/>
              <a:gd name="connsiteX125" fmla="*/ 2130425 w 3111500"/>
              <a:gd name="connsiteY125" fmla="*/ 48392 h 1169167"/>
              <a:gd name="connsiteX126" fmla="*/ 2139950 w 3111500"/>
              <a:gd name="connsiteY126" fmla="*/ 67442 h 1169167"/>
              <a:gd name="connsiteX127" fmla="*/ 2146300 w 3111500"/>
              <a:gd name="connsiteY127" fmla="*/ 76967 h 1169167"/>
              <a:gd name="connsiteX128" fmla="*/ 2152650 w 3111500"/>
              <a:gd name="connsiteY128" fmla="*/ 96017 h 1169167"/>
              <a:gd name="connsiteX129" fmla="*/ 2162175 w 3111500"/>
              <a:gd name="connsiteY129" fmla="*/ 115067 h 1169167"/>
              <a:gd name="connsiteX130" fmla="*/ 2174875 w 3111500"/>
              <a:gd name="connsiteY130" fmla="*/ 137292 h 1169167"/>
              <a:gd name="connsiteX131" fmla="*/ 2178050 w 3111500"/>
              <a:gd name="connsiteY131" fmla="*/ 146817 h 1169167"/>
              <a:gd name="connsiteX132" fmla="*/ 2184400 w 3111500"/>
              <a:gd name="connsiteY132" fmla="*/ 159517 h 1169167"/>
              <a:gd name="connsiteX133" fmla="*/ 2190750 w 3111500"/>
              <a:gd name="connsiteY133" fmla="*/ 178567 h 1169167"/>
              <a:gd name="connsiteX134" fmla="*/ 2209800 w 3111500"/>
              <a:gd name="connsiteY134" fmla="*/ 191267 h 1169167"/>
              <a:gd name="connsiteX135" fmla="*/ 2216150 w 3111500"/>
              <a:gd name="connsiteY135" fmla="*/ 200792 h 1169167"/>
              <a:gd name="connsiteX136" fmla="*/ 2219325 w 3111500"/>
              <a:gd name="connsiteY136" fmla="*/ 210317 h 1169167"/>
              <a:gd name="connsiteX137" fmla="*/ 2232025 w 3111500"/>
              <a:gd name="connsiteY137" fmla="*/ 229367 h 1169167"/>
              <a:gd name="connsiteX138" fmla="*/ 2244725 w 3111500"/>
              <a:gd name="connsiteY138" fmla="*/ 251592 h 1169167"/>
              <a:gd name="connsiteX139" fmla="*/ 2251075 w 3111500"/>
              <a:gd name="connsiteY139" fmla="*/ 276992 h 1169167"/>
              <a:gd name="connsiteX140" fmla="*/ 2263775 w 3111500"/>
              <a:gd name="connsiteY140" fmla="*/ 296042 h 1169167"/>
              <a:gd name="connsiteX141" fmla="*/ 2276475 w 3111500"/>
              <a:gd name="connsiteY141" fmla="*/ 315092 h 1169167"/>
              <a:gd name="connsiteX142" fmla="*/ 2295525 w 3111500"/>
              <a:gd name="connsiteY142" fmla="*/ 350017 h 1169167"/>
              <a:gd name="connsiteX143" fmla="*/ 2305050 w 3111500"/>
              <a:gd name="connsiteY143" fmla="*/ 372242 h 1169167"/>
              <a:gd name="connsiteX144" fmla="*/ 2314575 w 3111500"/>
              <a:gd name="connsiteY144" fmla="*/ 381767 h 1169167"/>
              <a:gd name="connsiteX145" fmla="*/ 2327275 w 3111500"/>
              <a:gd name="connsiteY145" fmla="*/ 400817 h 1169167"/>
              <a:gd name="connsiteX146" fmla="*/ 2336800 w 3111500"/>
              <a:gd name="connsiteY146" fmla="*/ 407167 h 1169167"/>
              <a:gd name="connsiteX147" fmla="*/ 2355850 w 3111500"/>
              <a:gd name="connsiteY147" fmla="*/ 423042 h 1169167"/>
              <a:gd name="connsiteX148" fmla="*/ 2374900 w 3111500"/>
              <a:gd name="connsiteY148" fmla="*/ 429392 h 1169167"/>
              <a:gd name="connsiteX149" fmla="*/ 2384425 w 3111500"/>
              <a:gd name="connsiteY149" fmla="*/ 432567 h 1169167"/>
              <a:gd name="connsiteX150" fmla="*/ 2393950 w 3111500"/>
              <a:gd name="connsiteY150" fmla="*/ 435742 h 1169167"/>
              <a:gd name="connsiteX151" fmla="*/ 2435225 w 3111500"/>
              <a:gd name="connsiteY151" fmla="*/ 432567 h 1169167"/>
              <a:gd name="connsiteX152" fmla="*/ 2454275 w 3111500"/>
              <a:gd name="connsiteY152" fmla="*/ 419867 h 1169167"/>
              <a:gd name="connsiteX153" fmla="*/ 2466975 w 3111500"/>
              <a:gd name="connsiteY153" fmla="*/ 416692 h 1169167"/>
              <a:gd name="connsiteX154" fmla="*/ 2476500 w 3111500"/>
              <a:gd name="connsiteY154" fmla="*/ 413517 h 1169167"/>
              <a:gd name="connsiteX155" fmla="*/ 2514600 w 3111500"/>
              <a:gd name="connsiteY155" fmla="*/ 403992 h 1169167"/>
              <a:gd name="connsiteX156" fmla="*/ 2524125 w 3111500"/>
              <a:gd name="connsiteY156" fmla="*/ 400817 h 1169167"/>
              <a:gd name="connsiteX157" fmla="*/ 2533650 w 3111500"/>
              <a:gd name="connsiteY157" fmla="*/ 397642 h 1169167"/>
              <a:gd name="connsiteX158" fmla="*/ 2543175 w 3111500"/>
              <a:gd name="connsiteY158" fmla="*/ 391292 h 1169167"/>
              <a:gd name="connsiteX159" fmla="*/ 2581275 w 3111500"/>
              <a:gd name="connsiteY159" fmla="*/ 384942 h 1169167"/>
              <a:gd name="connsiteX160" fmla="*/ 2603500 w 3111500"/>
              <a:gd name="connsiteY160" fmla="*/ 381767 h 1169167"/>
              <a:gd name="connsiteX161" fmla="*/ 2622550 w 3111500"/>
              <a:gd name="connsiteY161" fmla="*/ 372242 h 1169167"/>
              <a:gd name="connsiteX162" fmla="*/ 2641600 w 3111500"/>
              <a:gd name="connsiteY162" fmla="*/ 362717 h 1169167"/>
              <a:gd name="connsiteX163" fmla="*/ 2647950 w 3111500"/>
              <a:gd name="connsiteY163" fmla="*/ 353192 h 1169167"/>
              <a:gd name="connsiteX164" fmla="*/ 2676525 w 3111500"/>
              <a:gd name="connsiteY164" fmla="*/ 330967 h 1169167"/>
              <a:gd name="connsiteX165" fmla="*/ 2689225 w 3111500"/>
              <a:gd name="connsiteY165" fmla="*/ 311917 h 1169167"/>
              <a:gd name="connsiteX166" fmla="*/ 2695575 w 3111500"/>
              <a:gd name="connsiteY166" fmla="*/ 299217 h 1169167"/>
              <a:gd name="connsiteX167" fmla="*/ 2705100 w 3111500"/>
              <a:gd name="connsiteY167" fmla="*/ 289692 h 1169167"/>
              <a:gd name="connsiteX168" fmla="*/ 2711450 w 3111500"/>
              <a:gd name="connsiteY168" fmla="*/ 280167 h 1169167"/>
              <a:gd name="connsiteX169" fmla="*/ 2730500 w 3111500"/>
              <a:gd name="connsiteY169" fmla="*/ 273817 h 1169167"/>
              <a:gd name="connsiteX170" fmla="*/ 2759075 w 3111500"/>
              <a:gd name="connsiteY170" fmla="*/ 257942 h 1169167"/>
              <a:gd name="connsiteX171" fmla="*/ 2765425 w 3111500"/>
              <a:gd name="connsiteY171" fmla="*/ 248417 h 1169167"/>
              <a:gd name="connsiteX172" fmla="*/ 2774950 w 3111500"/>
              <a:gd name="connsiteY172" fmla="*/ 242067 h 1169167"/>
              <a:gd name="connsiteX173" fmla="*/ 2784475 w 3111500"/>
              <a:gd name="connsiteY173" fmla="*/ 232542 h 1169167"/>
              <a:gd name="connsiteX174" fmla="*/ 2794000 w 3111500"/>
              <a:gd name="connsiteY174" fmla="*/ 213492 h 1169167"/>
              <a:gd name="connsiteX175" fmla="*/ 2813050 w 3111500"/>
              <a:gd name="connsiteY175" fmla="*/ 175392 h 1169167"/>
              <a:gd name="connsiteX176" fmla="*/ 2832100 w 3111500"/>
              <a:gd name="connsiteY176" fmla="*/ 159517 h 1169167"/>
              <a:gd name="connsiteX177" fmla="*/ 2847975 w 3111500"/>
              <a:gd name="connsiteY177" fmla="*/ 127767 h 1169167"/>
              <a:gd name="connsiteX178" fmla="*/ 2867025 w 3111500"/>
              <a:gd name="connsiteY178" fmla="*/ 115067 h 1169167"/>
              <a:gd name="connsiteX179" fmla="*/ 2882900 w 3111500"/>
              <a:gd name="connsiteY179" fmla="*/ 99192 h 1169167"/>
              <a:gd name="connsiteX180" fmla="*/ 2892425 w 3111500"/>
              <a:gd name="connsiteY180" fmla="*/ 89667 h 1169167"/>
              <a:gd name="connsiteX181" fmla="*/ 2901950 w 3111500"/>
              <a:gd name="connsiteY181" fmla="*/ 86492 h 1169167"/>
              <a:gd name="connsiteX182" fmla="*/ 2911475 w 3111500"/>
              <a:gd name="connsiteY182" fmla="*/ 80142 h 1169167"/>
              <a:gd name="connsiteX183" fmla="*/ 2933700 w 3111500"/>
              <a:gd name="connsiteY183" fmla="*/ 76967 h 1169167"/>
              <a:gd name="connsiteX184" fmla="*/ 2946400 w 3111500"/>
              <a:gd name="connsiteY184" fmla="*/ 73792 h 1169167"/>
              <a:gd name="connsiteX185" fmla="*/ 2955925 w 3111500"/>
              <a:gd name="connsiteY185" fmla="*/ 70617 h 1169167"/>
              <a:gd name="connsiteX186" fmla="*/ 2974975 w 3111500"/>
              <a:gd name="connsiteY186" fmla="*/ 57917 h 1169167"/>
              <a:gd name="connsiteX187" fmla="*/ 2984500 w 3111500"/>
              <a:gd name="connsiteY187" fmla="*/ 51567 h 1169167"/>
              <a:gd name="connsiteX188" fmla="*/ 3009900 w 3111500"/>
              <a:gd name="connsiteY188" fmla="*/ 45217 h 1169167"/>
              <a:gd name="connsiteX189" fmla="*/ 3028950 w 3111500"/>
              <a:gd name="connsiteY189" fmla="*/ 38867 h 1169167"/>
              <a:gd name="connsiteX190" fmla="*/ 3038475 w 3111500"/>
              <a:gd name="connsiteY190" fmla="*/ 35692 h 1169167"/>
              <a:gd name="connsiteX191" fmla="*/ 3048000 w 3111500"/>
              <a:gd name="connsiteY191" fmla="*/ 32517 h 1169167"/>
              <a:gd name="connsiteX192" fmla="*/ 3095625 w 3111500"/>
              <a:gd name="connsiteY192" fmla="*/ 26167 h 1169167"/>
              <a:gd name="connsiteX193" fmla="*/ 3111500 w 3111500"/>
              <a:gd name="connsiteY193" fmla="*/ 19817 h 116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3111500" h="1169167">
                <a:moveTo>
                  <a:pt x="0" y="1169167"/>
                </a:moveTo>
                <a:cubicBezTo>
                  <a:pt x="11172" y="1168050"/>
                  <a:pt x="38801" y="1167641"/>
                  <a:pt x="50800" y="1159642"/>
                </a:cubicBezTo>
                <a:cubicBezTo>
                  <a:pt x="57150" y="1155409"/>
                  <a:pt x="62610" y="1149355"/>
                  <a:pt x="69850" y="1146942"/>
                </a:cubicBezTo>
                <a:cubicBezTo>
                  <a:pt x="73025" y="1145884"/>
                  <a:pt x="76449" y="1145392"/>
                  <a:pt x="79375" y="1143767"/>
                </a:cubicBezTo>
                <a:cubicBezTo>
                  <a:pt x="86046" y="1140061"/>
                  <a:pt x="91185" y="1133480"/>
                  <a:pt x="98425" y="1131067"/>
                </a:cubicBezTo>
                <a:cubicBezTo>
                  <a:pt x="112440" y="1126395"/>
                  <a:pt x="104957" y="1129389"/>
                  <a:pt x="120650" y="1121542"/>
                </a:cubicBezTo>
                <a:cubicBezTo>
                  <a:pt x="137583" y="1096142"/>
                  <a:pt x="115358" y="1126834"/>
                  <a:pt x="136525" y="1105667"/>
                </a:cubicBezTo>
                <a:cubicBezTo>
                  <a:pt x="139223" y="1102969"/>
                  <a:pt x="140003" y="1098655"/>
                  <a:pt x="142875" y="1096142"/>
                </a:cubicBezTo>
                <a:cubicBezTo>
                  <a:pt x="148618" y="1091116"/>
                  <a:pt x="155575" y="1087675"/>
                  <a:pt x="161925" y="1083442"/>
                </a:cubicBezTo>
                <a:cubicBezTo>
                  <a:pt x="165100" y="1081325"/>
                  <a:pt x="168752" y="1079790"/>
                  <a:pt x="171450" y="1077092"/>
                </a:cubicBezTo>
                <a:cubicBezTo>
                  <a:pt x="174625" y="1073917"/>
                  <a:pt x="178100" y="1071016"/>
                  <a:pt x="180975" y="1067567"/>
                </a:cubicBezTo>
                <a:cubicBezTo>
                  <a:pt x="192327" y="1053944"/>
                  <a:pt x="181671" y="1061166"/>
                  <a:pt x="196850" y="1048517"/>
                </a:cubicBezTo>
                <a:cubicBezTo>
                  <a:pt x="205056" y="1041678"/>
                  <a:pt x="206354" y="1042174"/>
                  <a:pt x="215900" y="1038992"/>
                </a:cubicBezTo>
                <a:cubicBezTo>
                  <a:pt x="234705" y="1024888"/>
                  <a:pt x="224197" y="1032402"/>
                  <a:pt x="247650" y="1016767"/>
                </a:cubicBezTo>
                <a:cubicBezTo>
                  <a:pt x="250825" y="1014650"/>
                  <a:pt x="253555" y="1011624"/>
                  <a:pt x="257175" y="1010417"/>
                </a:cubicBezTo>
                <a:cubicBezTo>
                  <a:pt x="260350" y="1009359"/>
                  <a:pt x="263774" y="1008867"/>
                  <a:pt x="266700" y="1007242"/>
                </a:cubicBezTo>
                <a:cubicBezTo>
                  <a:pt x="273371" y="1003536"/>
                  <a:pt x="279400" y="998775"/>
                  <a:pt x="285750" y="994542"/>
                </a:cubicBezTo>
                <a:cubicBezTo>
                  <a:pt x="288925" y="992425"/>
                  <a:pt x="291655" y="989399"/>
                  <a:pt x="295275" y="988192"/>
                </a:cubicBezTo>
                <a:cubicBezTo>
                  <a:pt x="319216" y="980212"/>
                  <a:pt x="289706" y="990977"/>
                  <a:pt x="314325" y="978667"/>
                </a:cubicBezTo>
                <a:cubicBezTo>
                  <a:pt x="317318" y="977170"/>
                  <a:pt x="320857" y="976989"/>
                  <a:pt x="323850" y="975492"/>
                </a:cubicBezTo>
                <a:cubicBezTo>
                  <a:pt x="327263" y="973785"/>
                  <a:pt x="329888" y="970692"/>
                  <a:pt x="333375" y="969142"/>
                </a:cubicBezTo>
                <a:cubicBezTo>
                  <a:pt x="339492" y="966424"/>
                  <a:pt x="346075" y="964909"/>
                  <a:pt x="352425" y="962792"/>
                </a:cubicBezTo>
                <a:cubicBezTo>
                  <a:pt x="355600" y="961734"/>
                  <a:pt x="359165" y="961473"/>
                  <a:pt x="361950" y="959617"/>
                </a:cubicBezTo>
                <a:cubicBezTo>
                  <a:pt x="389247" y="941419"/>
                  <a:pt x="354710" y="963237"/>
                  <a:pt x="381000" y="950092"/>
                </a:cubicBezTo>
                <a:cubicBezTo>
                  <a:pt x="385988" y="947598"/>
                  <a:pt x="399869" y="936614"/>
                  <a:pt x="403225" y="934217"/>
                </a:cubicBezTo>
                <a:cubicBezTo>
                  <a:pt x="432825" y="913074"/>
                  <a:pt x="393966" y="940419"/>
                  <a:pt x="422275" y="924692"/>
                </a:cubicBezTo>
                <a:cubicBezTo>
                  <a:pt x="441443" y="914043"/>
                  <a:pt x="436868" y="912505"/>
                  <a:pt x="454025" y="905642"/>
                </a:cubicBezTo>
                <a:cubicBezTo>
                  <a:pt x="460240" y="903156"/>
                  <a:pt x="467088" y="902285"/>
                  <a:pt x="473075" y="899292"/>
                </a:cubicBezTo>
                <a:cubicBezTo>
                  <a:pt x="477308" y="897175"/>
                  <a:pt x="481381" y="894700"/>
                  <a:pt x="485775" y="892942"/>
                </a:cubicBezTo>
                <a:lnTo>
                  <a:pt x="514350" y="883417"/>
                </a:lnTo>
                <a:lnTo>
                  <a:pt x="533400" y="877067"/>
                </a:lnTo>
                <a:cubicBezTo>
                  <a:pt x="536575" y="876009"/>
                  <a:pt x="540140" y="875748"/>
                  <a:pt x="542925" y="873892"/>
                </a:cubicBezTo>
                <a:cubicBezTo>
                  <a:pt x="546100" y="871775"/>
                  <a:pt x="548963" y="869092"/>
                  <a:pt x="552450" y="867542"/>
                </a:cubicBezTo>
                <a:cubicBezTo>
                  <a:pt x="558567" y="864824"/>
                  <a:pt x="565150" y="863309"/>
                  <a:pt x="571500" y="861192"/>
                </a:cubicBezTo>
                <a:lnTo>
                  <a:pt x="581025" y="858017"/>
                </a:lnTo>
                <a:cubicBezTo>
                  <a:pt x="584200" y="856959"/>
                  <a:pt x="587765" y="856698"/>
                  <a:pt x="590550" y="854842"/>
                </a:cubicBezTo>
                <a:cubicBezTo>
                  <a:pt x="603811" y="846001"/>
                  <a:pt x="597377" y="851190"/>
                  <a:pt x="609600" y="838967"/>
                </a:cubicBezTo>
                <a:lnTo>
                  <a:pt x="619125" y="810392"/>
                </a:lnTo>
                <a:cubicBezTo>
                  <a:pt x="620183" y="807217"/>
                  <a:pt x="620444" y="803652"/>
                  <a:pt x="622300" y="800867"/>
                </a:cubicBezTo>
                <a:lnTo>
                  <a:pt x="635000" y="781817"/>
                </a:lnTo>
                <a:cubicBezTo>
                  <a:pt x="636058" y="777584"/>
                  <a:pt x="636921" y="773297"/>
                  <a:pt x="638175" y="769117"/>
                </a:cubicBezTo>
                <a:lnTo>
                  <a:pt x="647700" y="740542"/>
                </a:lnTo>
                <a:lnTo>
                  <a:pt x="650875" y="731017"/>
                </a:lnTo>
                <a:cubicBezTo>
                  <a:pt x="651933" y="727842"/>
                  <a:pt x="652194" y="724277"/>
                  <a:pt x="654050" y="721492"/>
                </a:cubicBezTo>
                <a:cubicBezTo>
                  <a:pt x="672248" y="694195"/>
                  <a:pt x="650430" y="728732"/>
                  <a:pt x="663575" y="702442"/>
                </a:cubicBezTo>
                <a:cubicBezTo>
                  <a:pt x="665282" y="699029"/>
                  <a:pt x="668375" y="696404"/>
                  <a:pt x="669925" y="692917"/>
                </a:cubicBezTo>
                <a:cubicBezTo>
                  <a:pt x="672643" y="686800"/>
                  <a:pt x="674158" y="680217"/>
                  <a:pt x="676275" y="673867"/>
                </a:cubicBezTo>
                <a:cubicBezTo>
                  <a:pt x="677333" y="670692"/>
                  <a:pt x="678794" y="667624"/>
                  <a:pt x="679450" y="664342"/>
                </a:cubicBezTo>
                <a:cubicBezTo>
                  <a:pt x="681632" y="653430"/>
                  <a:pt x="682811" y="646229"/>
                  <a:pt x="685800" y="635767"/>
                </a:cubicBezTo>
                <a:cubicBezTo>
                  <a:pt x="686719" y="632549"/>
                  <a:pt x="688056" y="629460"/>
                  <a:pt x="688975" y="626242"/>
                </a:cubicBezTo>
                <a:cubicBezTo>
                  <a:pt x="690174" y="622046"/>
                  <a:pt x="690896" y="617722"/>
                  <a:pt x="692150" y="613542"/>
                </a:cubicBezTo>
                <a:cubicBezTo>
                  <a:pt x="694073" y="607131"/>
                  <a:pt x="694484" y="599847"/>
                  <a:pt x="698500" y="594492"/>
                </a:cubicBezTo>
                <a:cubicBezTo>
                  <a:pt x="701675" y="590259"/>
                  <a:pt x="704949" y="586098"/>
                  <a:pt x="708025" y="581792"/>
                </a:cubicBezTo>
                <a:cubicBezTo>
                  <a:pt x="710243" y="578687"/>
                  <a:pt x="711932" y="575198"/>
                  <a:pt x="714375" y="572267"/>
                </a:cubicBezTo>
                <a:cubicBezTo>
                  <a:pt x="717250" y="568818"/>
                  <a:pt x="721025" y="566191"/>
                  <a:pt x="723900" y="562742"/>
                </a:cubicBezTo>
                <a:cubicBezTo>
                  <a:pt x="726343" y="559811"/>
                  <a:pt x="727807" y="556148"/>
                  <a:pt x="730250" y="553217"/>
                </a:cubicBezTo>
                <a:cubicBezTo>
                  <a:pt x="733125" y="549768"/>
                  <a:pt x="736366" y="546614"/>
                  <a:pt x="739775" y="543692"/>
                </a:cubicBezTo>
                <a:cubicBezTo>
                  <a:pt x="743793" y="540248"/>
                  <a:pt x="748959" y="538122"/>
                  <a:pt x="752475" y="534167"/>
                </a:cubicBezTo>
                <a:cubicBezTo>
                  <a:pt x="757545" y="528463"/>
                  <a:pt x="760942" y="521467"/>
                  <a:pt x="765175" y="515117"/>
                </a:cubicBezTo>
                <a:cubicBezTo>
                  <a:pt x="767292" y="511942"/>
                  <a:pt x="768827" y="508290"/>
                  <a:pt x="771525" y="505592"/>
                </a:cubicBezTo>
                <a:cubicBezTo>
                  <a:pt x="805528" y="471589"/>
                  <a:pt x="753918" y="524097"/>
                  <a:pt x="790575" y="483367"/>
                </a:cubicBezTo>
                <a:cubicBezTo>
                  <a:pt x="796582" y="476692"/>
                  <a:pt x="800767" y="465793"/>
                  <a:pt x="809625" y="464317"/>
                </a:cubicBezTo>
                <a:cubicBezTo>
                  <a:pt x="821042" y="462414"/>
                  <a:pt x="828252" y="462230"/>
                  <a:pt x="838200" y="457967"/>
                </a:cubicBezTo>
                <a:cubicBezTo>
                  <a:pt x="842550" y="456103"/>
                  <a:pt x="846506" y="453375"/>
                  <a:pt x="850900" y="451617"/>
                </a:cubicBezTo>
                <a:cubicBezTo>
                  <a:pt x="857115" y="449131"/>
                  <a:pt x="864381" y="448980"/>
                  <a:pt x="869950" y="445267"/>
                </a:cubicBezTo>
                <a:cubicBezTo>
                  <a:pt x="876300" y="441034"/>
                  <a:pt x="882174" y="435980"/>
                  <a:pt x="889000" y="432567"/>
                </a:cubicBezTo>
                <a:cubicBezTo>
                  <a:pt x="893233" y="430450"/>
                  <a:pt x="897641" y="428652"/>
                  <a:pt x="901700" y="426217"/>
                </a:cubicBezTo>
                <a:cubicBezTo>
                  <a:pt x="908244" y="422290"/>
                  <a:pt x="913510" y="415930"/>
                  <a:pt x="920750" y="413517"/>
                </a:cubicBezTo>
                <a:cubicBezTo>
                  <a:pt x="943088" y="406071"/>
                  <a:pt x="915512" y="415762"/>
                  <a:pt x="942975" y="403992"/>
                </a:cubicBezTo>
                <a:cubicBezTo>
                  <a:pt x="946051" y="402674"/>
                  <a:pt x="949507" y="402314"/>
                  <a:pt x="952500" y="400817"/>
                </a:cubicBezTo>
                <a:cubicBezTo>
                  <a:pt x="955913" y="399110"/>
                  <a:pt x="958712" y="396360"/>
                  <a:pt x="962025" y="394467"/>
                </a:cubicBezTo>
                <a:cubicBezTo>
                  <a:pt x="966134" y="392119"/>
                  <a:pt x="970616" y="390465"/>
                  <a:pt x="974725" y="388117"/>
                </a:cubicBezTo>
                <a:cubicBezTo>
                  <a:pt x="991959" y="378269"/>
                  <a:pt x="976311" y="384413"/>
                  <a:pt x="993775" y="378592"/>
                </a:cubicBezTo>
                <a:cubicBezTo>
                  <a:pt x="994076" y="378366"/>
                  <a:pt x="1013214" y="363646"/>
                  <a:pt x="1016000" y="362717"/>
                </a:cubicBezTo>
                <a:cubicBezTo>
                  <a:pt x="1022107" y="360681"/>
                  <a:pt x="1028700" y="360600"/>
                  <a:pt x="1035050" y="359542"/>
                </a:cubicBezTo>
                <a:cubicBezTo>
                  <a:pt x="1039283" y="357425"/>
                  <a:pt x="1043400" y="355056"/>
                  <a:pt x="1047750" y="353192"/>
                </a:cubicBezTo>
                <a:cubicBezTo>
                  <a:pt x="1050826" y="351874"/>
                  <a:pt x="1054349" y="351642"/>
                  <a:pt x="1057275" y="350017"/>
                </a:cubicBezTo>
                <a:cubicBezTo>
                  <a:pt x="1063946" y="346311"/>
                  <a:pt x="1069499" y="340730"/>
                  <a:pt x="1076325" y="337317"/>
                </a:cubicBezTo>
                <a:cubicBezTo>
                  <a:pt x="1080558" y="335200"/>
                  <a:pt x="1084916" y="333315"/>
                  <a:pt x="1089025" y="330967"/>
                </a:cubicBezTo>
                <a:cubicBezTo>
                  <a:pt x="1092338" y="329074"/>
                  <a:pt x="1095137" y="326324"/>
                  <a:pt x="1098550" y="324617"/>
                </a:cubicBezTo>
                <a:cubicBezTo>
                  <a:pt x="1101543" y="323120"/>
                  <a:pt x="1104900" y="322500"/>
                  <a:pt x="1108075" y="321442"/>
                </a:cubicBezTo>
                <a:cubicBezTo>
                  <a:pt x="1113871" y="317095"/>
                  <a:pt x="1135134" y="300781"/>
                  <a:pt x="1139825" y="299217"/>
                </a:cubicBezTo>
                <a:cubicBezTo>
                  <a:pt x="1152970" y="294835"/>
                  <a:pt x="1146565" y="297898"/>
                  <a:pt x="1158875" y="289692"/>
                </a:cubicBezTo>
                <a:cubicBezTo>
                  <a:pt x="1160992" y="286517"/>
                  <a:pt x="1162245" y="282551"/>
                  <a:pt x="1165225" y="280167"/>
                </a:cubicBezTo>
                <a:cubicBezTo>
                  <a:pt x="1167838" y="278076"/>
                  <a:pt x="1171824" y="278617"/>
                  <a:pt x="1174750" y="276992"/>
                </a:cubicBezTo>
                <a:cubicBezTo>
                  <a:pt x="1181421" y="273286"/>
                  <a:pt x="1187450" y="268525"/>
                  <a:pt x="1193800" y="264292"/>
                </a:cubicBezTo>
                <a:lnTo>
                  <a:pt x="1203325" y="257942"/>
                </a:lnTo>
                <a:cubicBezTo>
                  <a:pt x="1206500" y="255825"/>
                  <a:pt x="1209148" y="252517"/>
                  <a:pt x="1212850" y="251592"/>
                </a:cubicBezTo>
                <a:cubicBezTo>
                  <a:pt x="1216919" y="250575"/>
                  <a:pt x="1230520" y="247519"/>
                  <a:pt x="1235075" y="245242"/>
                </a:cubicBezTo>
                <a:cubicBezTo>
                  <a:pt x="1238488" y="243535"/>
                  <a:pt x="1241187" y="240599"/>
                  <a:pt x="1244600" y="238892"/>
                </a:cubicBezTo>
                <a:cubicBezTo>
                  <a:pt x="1249155" y="236615"/>
                  <a:pt x="1262756" y="233559"/>
                  <a:pt x="1266825" y="232542"/>
                </a:cubicBezTo>
                <a:cubicBezTo>
                  <a:pt x="1297792" y="211897"/>
                  <a:pt x="1249668" y="244234"/>
                  <a:pt x="1289050" y="216667"/>
                </a:cubicBezTo>
                <a:cubicBezTo>
                  <a:pt x="1295302" y="212290"/>
                  <a:pt x="1302704" y="209363"/>
                  <a:pt x="1308100" y="203967"/>
                </a:cubicBezTo>
                <a:cubicBezTo>
                  <a:pt x="1315122" y="196945"/>
                  <a:pt x="1318309" y="192512"/>
                  <a:pt x="1327150" y="188092"/>
                </a:cubicBezTo>
                <a:cubicBezTo>
                  <a:pt x="1330143" y="186595"/>
                  <a:pt x="1333682" y="186414"/>
                  <a:pt x="1336675" y="184917"/>
                </a:cubicBezTo>
                <a:cubicBezTo>
                  <a:pt x="1340088" y="183210"/>
                  <a:pt x="1342787" y="180274"/>
                  <a:pt x="1346200" y="178567"/>
                </a:cubicBezTo>
                <a:cubicBezTo>
                  <a:pt x="1349193" y="177070"/>
                  <a:pt x="1352732" y="176889"/>
                  <a:pt x="1355725" y="175392"/>
                </a:cubicBezTo>
                <a:cubicBezTo>
                  <a:pt x="1359138" y="173685"/>
                  <a:pt x="1361837" y="170749"/>
                  <a:pt x="1365250" y="169042"/>
                </a:cubicBezTo>
                <a:cubicBezTo>
                  <a:pt x="1368243" y="167545"/>
                  <a:pt x="1371849" y="167492"/>
                  <a:pt x="1374775" y="165867"/>
                </a:cubicBezTo>
                <a:cubicBezTo>
                  <a:pt x="1405703" y="148685"/>
                  <a:pt x="1381705" y="156197"/>
                  <a:pt x="1406525" y="149992"/>
                </a:cubicBezTo>
                <a:cubicBezTo>
                  <a:pt x="1413547" y="142970"/>
                  <a:pt x="1416734" y="138537"/>
                  <a:pt x="1425575" y="134117"/>
                </a:cubicBezTo>
                <a:cubicBezTo>
                  <a:pt x="1428568" y="132620"/>
                  <a:pt x="1432174" y="132567"/>
                  <a:pt x="1435100" y="130942"/>
                </a:cubicBezTo>
                <a:cubicBezTo>
                  <a:pt x="1441771" y="127236"/>
                  <a:pt x="1447800" y="122475"/>
                  <a:pt x="1454150" y="118242"/>
                </a:cubicBezTo>
                <a:lnTo>
                  <a:pt x="1463675" y="111892"/>
                </a:lnTo>
                <a:cubicBezTo>
                  <a:pt x="1466850" y="109775"/>
                  <a:pt x="1469498" y="106467"/>
                  <a:pt x="1473200" y="105542"/>
                </a:cubicBezTo>
                <a:cubicBezTo>
                  <a:pt x="1480299" y="103767"/>
                  <a:pt x="1500312" y="99109"/>
                  <a:pt x="1504950" y="96017"/>
                </a:cubicBezTo>
                <a:lnTo>
                  <a:pt x="1524000" y="83317"/>
                </a:lnTo>
                <a:cubicBezTo>
                  <a:pt x="1527175" y="81200"/>
                  <a:pt x="1529905" y="78174"/>
                  <a:pt x="1533525" y="76967"/>
                </a:cubicBezTo>
                <a:cubicBezTo>
                  <a:pt x="1539875" y="74850"/>
                  <a:pt x="1547006" y="74330"/>
                  <a:pt x="1552575" y="70617"/>
                </a:cubicBezTo>
                <a:cubicBezTo>
                  <a:pt x="1555750" y="68500"/>
                  <a:pt x="1558613" y="65817"/>
                  <a:pt x="1562100" y="64267"/>
                </a:cubicBezTo>
                <a:cubicBezTo>
                  <a:pt x="1568217" y="61549"/>
                  <a:pt x="1575581" y="61630"/>
                  <a:pt x="1581150" y="57917"/>
                </a:cubicBezTo>
                <a:lnTo>
                  <a:pt x="1600200" y="45217"/>
                </a:lnTo>
                <a:cubicBezTo>
                  <a:pt x="1602317" y="42042"/>
                  <a:pt x="1603570" y="38076"/>
                  <a:pt x="1606550" y="35692"/>
                </a:cubicBezTo>
                <a:cubicBezTo>
                  <a:pt x="1609163" y="33601"/>
                  <a:pt x="1613082" y="34014"/>
                  <a:pt x="1616075" y="32517"/>
                </a:cubicBezTo>
                <a:cubicBezTo>
                  <a:pt x="1619488" y="30810"/>
                  <a:pt x="1622187" y="27874"/>
                  <a:pt x="1625600" y="26167"/>
                </a:cubicBezTo>
                <a:cubicBezTo>
                  <a:pt x="1634466" y="21734"/>
                  <a:pt x="1649160" y="20987"/>
                  <a:pt x="1657350" y="19817"/>
                </a:cubicBezTo>
                <a:cubicBezTo>
                  <a:pt x="1674371" y="14143"/>
                  <a:pt x="1659762" y="18575"/>
                  <a:pt x="1682750" y="13467"/>
                </a:cubicBezTo>
                <a:cubicBezTo>
                  <a:pt x="1687010" y="12520"/>
                  <a:pt x="1691190" y="11239"/>
                  <a:pt x="1695450" y="10292"/>
                </a:cubicBezTo>
                <a:cubicBezTo>
                  <a:pt x="1782939" y="-9150"/>
                  <a:pt x="1866726" y="5150"/>
                  <a:pt x="1962150" y="3942"/>
                </a:cubicBezTo>
                <a:cubicBezTo>
                  <a:pt x="1989667" y="5000"/>
                  <a:pt x="2017283" y="4547"/>
                  <a:pt x="2044700" y="7117"/>
                </a:cubicBezTo>
                <a:cubicBezTo>
                  <a:pt x="2051364" y="7742"/>
                  <a:pt x="2057400" y="11350"/>
                  <a:pt x="2063750" y="13467"/>
                </a:cubicBezTo>
                <a:cubicBezTo>
                  <a:pt x="2066925" y="14525"/>
                  <a:pt x="2070490" y="14786"/>
                  <a:pt x="2073275" y="16642"/>
                </a:cubicBezTo>
                <a:cubicBezTo>
                  <a:pt x="2076450" y="18759"/>
                  <a:pt x="2079387" y="21285"/>
                  <a:pt x="2082800" y="22992"/>
                </a:cubicBezTo>
                <a:cubicBezTo>
                  <a:pt x="2085793" y="24489"/>
                  <a:pt x="2089399" y="24542"/>
                  <a:pt x="2092325" y="26167"/>
                </a:cubicBezTo>
                <a:cubicBezTo>
                  <a:pt x="2098996" y="29873"/>
                  <a:pt x="2104135" y="36454"/>
                  <a:pt x="2111375" y="38867"/>
                </a:cubicBezTo>
                <a:cubicBezTo>
                  <a:pt x="2124520" y="43249"/>
                  <a:pt x="2118115" y="40186"/>
                  <a:pt x="2130425" y="48392"/>
                </a:cubicBezTo>
                <a:cubicBezTo>
                  <a:pt x="2148623" y="75689"/>
                  <a:pt x="2126805" y="41152"/>
                  <a:pt x="2139950" y="67442"/>
                </a:cubicBezTo>
                <a:cubicBezTo>
                  <a:pt x="2141657" y="70855"/>
                  <a:pt x="2144750" y="73480"/>
                  <a:pt x="2146300" y="76967"/>
                </a:cubicBezTo>
                <a:cubicBezTo>
                  <a:pt x="2149018" y="83084"/>
                  <a:pt x="2148937" y="90448"/>
                  <a:pt x="2152650" y="96017"/>
                </a:cubicBezTo>
                <a:cubicBezTo>
                  <a:pt x="2164853" y="114322"/>
                  <a:pt x="2154288" y="96664"/>
                  <a:pt x="2162175" y="115067"/>
                </a:cubicBezTo>
                <a:cubicBezTo>
                  <a:pt x="2178874" y="154031"/>
                  <a:pt x="2158932" y="105406"/>
                  <a:pt x="2174875" y="137292"/>
                </a:cubicBezTo>
                <a:cubicBezTo>
                  <a:pt x="2176372" y="140285"/>
                  <a:pt x="2176732" y="143741"/>
                  <a:pt x="2178050" y="146817"/>
                </a:cubicBezTo>
                <a:cubicBezTo>
                  <a:pt x="2179914" y="151167"/>
                  <a:pt x="2182642" y="155123"/>
                  <a:pt x="2184400" y="159517"/>
                </a:cubicBezTo>
                <a:cubicBezTo>
                  <a:pt x="2186886" y="165732"/>
                  <a:pt x="2185181" y="174854"/>
                  <a:pt x="2190750" y="178567"/>
                </a:cubicBezTo>
                <a:lnTo>
                  <a:pt x="2209800" y="191267"/>
                </a:lnTo>
                <a:cubicBezTo>
                  <a:pt x="2211917" y="194442"/>
                  <a:pt x="2214443" y="197379"/>
                  <a:pt x="2216150" y="200792"/>
                </a:cubicBezTo>
                <a:cubicBezTo>
                  <a:pt x="2217647" y="203785"/>
                  <a:pt x="2217700" y="207391"/>
                  <a:pt x="2219325" y="210317"/>
                </a:cubicBezTo>
                <a:cubicBezTo>
                  <a:pt x="2223031" y="216988"/>
                  <a:pt x="2228612" y="222541"/>
                  <a:pt x="2232025" y="229367"/>
                </a:cubicBezTo>
                <a:cubicBezTo>
                  <a:pt x="2240082" y="245480"/>
                  <a:pt x="2235750" y="238129"/>
                  <a:pt x="2244725" y="251592"/>
                </a:cubicBezTo>
                <a:cubicBezTo>
                  <a:pt x="2245605" y="255990"/>
                  <a:pt x="2248024" y="271500"/>
                  <a:pt x="2251075" y="276992"/>
                </a:cubicBezTo>
                <a:cubicBezTo>
                  <a:pt x="2254781" y="283663"/>
                  <a:pt x="2259542" y="289692"/>
                  <a:pt x="2263775" y="296042"/>
                </a:cubicBezTo>
                <a:lnTo>
                  <a:pt x="2276475" y="315092"/>
                </a:lnTo>
                <a:cubicBezTo>
                  <a:pt x="2284204" y="326686"/>
                  <a:pt x="2290723" y="335610"/>
                  <a:pt x="2295525" y="350017"/>
                </a:cubicBezTo>
                <a:cubicBezTo>
                  <a:pt x="2298116" y="357790"/>
                  <a:pt x="2300146" y="365376"/>
                  <a:pt x="2305050" y="372242"/>
                </a:cubicBezTo>
                <a:cubicBezTo>
                  <a:pt x="2307660" y="375896"/>
                  <a:pt x="2311818" y="378223"/>
                  <a:pt x="2314575" y="381767"/>
                </a:cubicBezTo>
                <a:cubicBezTo>
                  <a:pt x="2319260" y="387791"/>
                  <a:pt x="2320925" y="396584"/>
                  <a:pt x="2327275" y="400817"/>
                </a:cubicBezTo>
                <a:cubicBezTo>
                  <a:pt x="2330450" y="402934"/>
                  <a:pt x="2333869" y="404724"/>
                  <a:pt x="2336800" y="407167"/>
                </a:cubicBezTo>
                <a:cubicBezTo>
                  <a:pt x="2345345" y="414288"/>
                  <a:pt x="2345715" y="418537"/>
                  <a:pt x="2355850" y="423042"/>
                </a:cubicBezTo>
                <a:cubicBezTo>
                  <a:pt x="2361967" y="425760"/>
                  <a:pt x="2368550" y="427275"/>
                  <a:pt x="2374900" y="429392"/>
                </a:cubicBezTo>
                <a:lnTo>
                  <a:pt x="2384425" y="432567"/>
                </a:lnTo>
                <a:lnTo>
                  <a:pt x="2393950" y="435742"/>
                </a:lnTo>
                <a:cubicBezTo>
                  <a:pt x="2407708" y="434684"/>
                  <a:pt x="2421880" y="436079"/>
                  <a:pt x="2435225" y="432567"/>
                </a:cubicBezTo>
                <a:cubicBezTo>
                  <a:pt x="2442605" y="430625"/>
                  <a:pt x="2446871" y="421718"/>
                  <a:pt x="2454275" y="419867"/>
                </a:cubicBezTo>
                <a:cubicBezTo>
                  <a:pt x="2458508" y="418809"/>
                  <a:pt x="2462779" y="417891"/>
                  <a:pt x="2466975" y="416692"/>
                </a:cubicBezTo>
                <a:cubicBezTo>
                  <a:pt x="2470193" y="415773"/>
                  <a:pt x="2473233" y="414243"/>
                  <a:pt x="2476500" y="413517"/>
                </a:cubicBezTo>
                <a:cubicBezTo>
                  <a:pt x="2514979" y="404966"/>
                  <a:pt x="2476107" y="416823"/>
                  <a:pt x="2514600" y="403992"/>
                </a:cubicBezTo>
                <a:lnTo>
                  <a:pt x="2524125" y="400817"/>
                </a:lnTo>
                <a:cubicBezTo>
                  <a:pt x="2527300" y="399759"/>
                  <a:pt x="2530865" y="399498"/>
                  <a:pt x="2533650" y="397642"/>
                </a:cubicBezTo>
                <a:cubicBezTo>
                  <a:pt x="2536825" y="395525"/>
                  <a:pt x="2539668" y="392795"/>
                  <a:pt x="2543175" y="391292"/>
                </a:cubicBezTo>
                <a:cubicBezTo>
                  <a:pt x="2551894" y="387555"/>
                  <a:pt x="2575516" y="385710"/>
                  <a:pt x="2581275" y="384942"/>
                </a:cubicBezTo>
                <a:lnTo>
                  <a:pt x="2603500" y="381767"/>
                </a:lnTo>
                <a:cubicBezTo>
                  <a:pt x="2630797" y="363569"/>
                  <a:pt x="2596260" y="385387"/>
                  <a:pt x="2622550" y="372242"/>
                </a:cubicBezTo>
                <a:cubicBezTo>
                  <a:pt x="2647169" y="359932"/>
                  <a:pt x="2617659" y="370697"/>
                  <a:pt x="2641600" y="362717"/>
                </a:cubicBezTo>
                <a:cubicBezTo>
                  <a:pt x="2643717" y="359542"/>
                  <a:pt x="2645078" y="355705"/>
                  <a:pt x="2647950" y="353192"/>
                </a:cubicBezTo>
                <a:cubicBezTo>
                  <a:pt x="2664651" y="338578"/>
                  <a:pt x="2665183" y="345549"/>
                  <a:pt x="2676525" y="330967"/>
                </a:cubicBezTo>
                <a:cubicBezTo>
                  <a:pt x="2681210" y="324943"/>
                  <a:pt x="2685812" y="318743"/>
                  <a:pt x="2689225" y="311917"/>
                </a:cubicBezTo>
                <a:cubicBezTo>
                  <a:pt x="2691342" y="307684"/>
                  <a:pt x="2692824" y="303068"/>
                  <a:pt x="2695575" y="299217"/>
                </a:cubicBezTo>
                <a:cubicBezTo>
                  <a:pt x="2698185" y="295563"/>
                  <a:pt x="2702225" y="293141"/>
                  <a:pt x="2705100" y="289692"/>
                </a:cubicBezTo>
                <a:cubicBezTo>
                  <a:pt x="2707543" y="286761"/>
                  <a:pt x="2708214" y="282189"/>
                  <a:pt x="2711450" y="280167"/>
                </a:cubicBezTo>
                <a:cubicBezTo>
                  <a:pt x="2717126" y="276619"/>
                  <a:pt x="2724931" y="277530"/>
                  <a:pt x="2730500" y="273817"/>
                </a:cubicBezTo>
                <a:cubicBezTo>
                  <a:pt x="2752335" y="259261"/>
                  <a:pt x="2742310" y="263530"/>
                  <a:pt x="2759075" y="257942"/>
                </a:cubicBezTo>
                <a:cubicBezTo>
                  <a:pt x="2761192" y="254767"/>
                  <a:pt x="2762727" y="251115"/>
                  <a:pt x="2765425" y="248417"/>
                </a:cubicBezTo>
                <a:cubicBezTo>
                  <a:pt x="2768123" y="245719"/>
                  <a:pt x="2772019" y="244510"/>
                  <a:pt x="2774950" y="242067"/>
                </a:cubicBezTo>
                <a:cubicBezTo>
                  <a:pt x="2778399" y="239192"/>
                  <a:pt x="2781300" y="235717"/>
                  <a:pt x="2784475" y="232542"/>
                </a:cubicBezTo>
                <a:cubicBezTo>
                  <a:pt x="2796054" y="197804"/>
                  <a:pt x="2777587" y="250421"/>
                  <a:pt x="2794000" y="213492"/>
                </a:cubicBezTo>
                <a:cubicBezTo>
                  <a:pt x="2799338" y="201481"/>
                  <a:pt x="2800543" y="183730"/>
                  <a:pt x="2813050" y="175392"/>
                </a:cubicBezTo>
                <a:cubicBezTo>
                  <a:pt x="2826311" y="166551"/>
                  <a:pt x="2819877" y="171740"/>
                  <a:pt x="2832100" y="159517"/>
                </a:cubicBezTo>
                <a:cubicBezTo>
                  <a:pt x="2834965" y="148059"/>
                  <a:pt x="2836635" y="135327"/>
                  <a:pt x="2847975" y="127767"/>
                </a:cubicBezTo>
                <a:lnTo>
                  <a:pt x="2867025" y="115067"/>
                </a:lnTo>
                <a:cubicBezTo>
                  <a:pt x="2878667" y="97605"/>
                  <a:pt x="2867025" y="112421"/>
                  <a:pt x="2882900" y="99192"/>
                </a:cubicBezTo>
                <a:cubicBezTo>
                  <a:pt x="2886349" y="96317"/>
                  <a:pt x="2888689" y="92158"/>
                  <a:pt x="2892425" y="89667"/>
                </a:cubicBezTo>
                <a:cubicBezTo>
                  <a:pt x="2895210" y="87811"/>
                  <a:pt x="2898957" y="87989"/>
                  <a:pt x="2901950" y="86492"/>
                </a:cubicBezTo>
                <a:cubicBezTo>
                  <a:pt x="2905363" y="84785"/>
                  <a:pt x="2907820" y="81238"/>
                  <a:pt x="2911475" y="80142"/>
                </a:cubicBezTo>
                <a:cubicBezTo>
                  <a:pt x="2918643" y="77992"/>
                  <a:pt x="2926337" y="78306"/>
                  <a:pt x="2933700" y="76967"/>
                </a:cubicBezTo>
                <a:cubicBezTo>
                  <a:pt x="2937993" y="76186"/>
                  <a:pt x="2942204" y="74991"/>
                  <a:pt x="2946400" y="73792"/>
                </a:cubicBezTo>
                <a:cubicBezTo>
                  <a:pt x="2949618" y="72873"/>
                  <a:pt x="2952999" y="72242"/>
                  <a:pt x="2955925" y="70617"/>
                </a:cubicBezTo>
                <a:cubicBezTo>
                  <a:pt x="2962596" y="66911"/>
                  <a:pt x="2968625" y="62150"/>
                  <a:pt x="2974975" y="57917"/>
                </a:cubicBezTo>
                <a:cubicBezTo>
                  <a:pt x="2978150" y="55800"/>
                  <a:pt x="2980880" y="52774"/>
                  <a:pt x="2984500" y="51567"/>
                </a:cubicBezTo>
                <a:cubicBezTo>
                  <a:pt x="3013401" y="41933"/>
                  <a:pt x="2967755" y="56711"/>
                  <a:pt x="3009900" y="45217"/>
                </a:cubicBezTo>
                <a:cubicBezTo>
                  <a:pt x="3016358" y="43456"/>
                  <a:pt x="3022600" y="40984"/>
                  <a:pt x="3028950" y="38867"/>
                </a:cubicBezTo>
                <a:lnTo>
                  <a:pt x="3038475" y="35692"/>
                </a:lnTo>
                <a:cubicBezTo>
                  <a:pt x="3041650" y="34634"/>
                  <a:pt x="3044718" y="33173"/>
                  <a:pt x="3048000" y="32517"/>
                </a:cubicBezTo>
                <a:cubicBezTo>
                  <a:pt x="3074305" y="27256"/>
                  <a:pt x="3058505" y="29879"/>
                  <a:pt x="3095625" y="26167"/>
                </a:cubicBezTo>
                <a:cubicBezTo>
                  <a:pt x="3107395" y="22244"/>
                  <a:pt x="3102157" y="24489"/>
                  <a:pt x="3111500" y="19817"/>
                </a:cubicBezTo>
              </a:path>
            </a:pathLst>
          </a:custGeom>
          <a:noFill/>
          <a:ln w="76200">
            <a:solidFill>
              <a:srgbClr val="FFFF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445250" y="1860550"/>
            <a:ext cx="73025" cy="1190625"/>
          </a:xfrm>
          <a:custGeom>
            <a:avLst/>
            <a:gdLst>
              <a:gd name="connsiteX0" fmla="*/ 57150 w 73025"/>
              <a:gd name="connsiteY0" fmla="*/ 0 h 1190625"/>
              <a:gd name="connsiteX1" fmla="*/ 63500 w 73025"/>
              <a:gd name="connsiteY1" fmla="*/ 15875 h 1190625"/>
              <a:gd name="connsiteX2" fmla="*/ 66675 w 73025"/>
              <a:gd name="connsiteY2" fmla="*/ 44450 h 1190625"/>
              <a:gd name="connsiteX3" fmla="*/ 73025 w 73025"/>
              <a:gd name="connsiteY3" fmla="*/ 69850 h 1190625"/>
              <a:gd name="connsiteX4" fmla="*/ 69850 w 73025"/>
              <a:gd name="connsiteY4" fmla="*/ 142875 h 1190625"/>
              <a:gd name="connsiteX5" fmla="*/ 63500 w 73025"/>
              <a:gd name="connsiteY5" fmla="*/ 161925 h 1190625"/>
              <a:gd name="connsiteX6" fmla="*/ 60325 w 73025"/>
              <a:gd name="connsiteY6" fmla="*/ 171450 h 1190625"/>
              <a:gd name="connsiteX7" fmla="*/ 53975 w 73025"/>
              <a:gd name="connsiteY7" fmla="*/ 180975 h 1190625"/>
              <a:gd name="connsiteX8" fmla="*/ 44450 w 73025"/>
              <a:gd name="connsiteY8" fmla="*/ 200025 h 1190625"/>
              <a:gd name="connsiteX9" fmla="*/ 34925 w 73025"/>
              <a:gd name="connsiteY9" fmla="*/ 231775 h 1190625"/>
              <a:gd name="connsiteX10" fmla="*/ 31750 w 73025"/>
              <a:gd name="connsiteY10" fmla="*/ 241300 h 1190625"/>
              <a:gd name="connsiteX11" fmla="*/ 28575 w 73025"/>
              <a:gd name="connsiteY11" fmla="*/ 250825 h 1190625"/>
              <a:gd name="connsiteX12" fmla="*/ 28575 w 73025"/>
              <a:gd name="connsiteY12" fmla="*/ 349250 h 1190625"/>
              <a:gd name="connsiteX13" fmla="*/ 31750 w 73025"/>
              <a:gd name="connsiteY13" fmla="*/ 358775 h 1190625"/>
              <a:gd name="connsiteX14" fmla="*/ 38100 w 73025"/>
              <a:gd name="connsiteY14" fmla="*/ 371475 h 1190625"/>
              <a:gd name="connsiteX15" fmla="*/ 41275 w 73025"/>
              <a:gd name="connsiteY15" fmla="*/ 384175 h 1190625"/>
              <a:gd name="connsiteX16" fmla="*/ 47625 w 73025"/>
              <a:gd name="connsiteY16" fmla="*/ 403225 h 1190625"/>
              <a:gd name="connsiteX17" fmla="*/ 50800 w 73025"/>
              <a:gd name="connsiteY17" fmla="*/ 412750 h 1190625"/>
              <a:gd name="connsiteX18" fmla="*/ 53975 w 73025"/>
              <a:gd name="connsiteY18" fmla="*/ 422275 h 1190625"/>
              <a:gd name="connsiteX19" fmla="*/ 63500 w 73025"/>
              <a:gd name="connsiteY19" fmla="*/ 469900 h 1190625"/>
              <a:gd name="connsiteX20" fmla="*/ 69850 w 73025"/>
              <a:gd name="connsiteY20" fmla="*/ 479425 h 1190625"/>
              <a:gd name="connsiteX21" fmla="*/ 66675 w 73025"/>
              <a:gd name="connsiteY21" fmla="*/ 571500 h 1190625"/>
              <a:gd name="connsiteX22" fmla="*/ 63500 w 73025"/>
              <a:gd name="connsiteY22" fmla="*/ 581025 h 1190625"/>
              <a:gd name="connsiteX23" fmla="*/ 57150 w 73025"/>
              <a:gd name="connsiteY23" fmla="*/ 590550 h 1190625"/>
              <a:gd name="connsiteX24" fmla="*/ 50800 w 73025"/>
              <a:gd name="connsiteY24" fmla="*/ 609600 h 1190625"/>
              <a:gd name="connsiteX25" fmla="*/ 44450 w 73025"/>
              <a:gd name="connsiteY25" fmla="*/ 619125 h 1190625"/>
              <a:gd name="connsiteX26" fmla="*/ 38100 w 73025"/>
              <a:gd name="connsiteY26" fmla="*/ 638175 h 1190625"/>
              <a:gd name="connsiteX27" fmla="*/ 34925 w 73025"/>
              <a:gd name="connsiteY27" fmla="*/ 647700 h 1190625"/>
              <a:gd name="connsiteX28" fmla="*/ 31750 w 73025"/>
              <a:gd name="connsiteY28" fmla="*/ 736600 h 1190625"/>
              <a:gd name="connsiteX29" fmla="*/ 28575 w 73025"/>
              <a:gd name="connsiteY29" fmla="*/ 765175 h 1190625"/>
              <a:gd name="connsiteX30" fmla="*/ 22225 w 73025"/>
              <a:gd name="connsiteY30" fmla="*/ 809625 h 1190625"/>
              <a:gd name="connsiteX31" fmla="*/ 15875 w 73025"/>
              <a:gd name="connsiteY31" fmla="*/ 828675 h 1190625"/>
              <a:gd name="connsiteX32" fmla="*/ 12700 w 73025"/>
              <a:gd name="connsiteY32" fmla="*/ 844550 h 1190625"/>
              <a:gd name="connsiteX33" fmla="*/ 9525 w 73025"/>
              <a:gd name="connsiteY33" fmla="*/ 863600 h 1190625"/>
              <a:gd name="connsiteX34" fmla="*/ 6350 w 73025"/>
              <a:gd name="connsiteY34" fmla="*/ 873125 h 1190625"/>
              <a:gd name="connsiteX35" fmla="*/ 0 w 73025"/>
              <a:gd name="connsiteY35" fmla="*/ 895350 h 1190625"/>
              <a:gd name="connsiteX36" fmla="*/ 6350 w 73025"/>
              <a:gd name="connsiteY36" fmla="*/ 939800 h 1190625"/>
              <a:gd name="connsiteX37" fmla="*/ 9525 w 73025"/>
              <a:gd name="connsiteY37" fmla="*/ 949325 h 1190625"/>
              <a:gd name="connsiteX38" fmla="*/ 15875 w 73025"/>
              <a:gd name="connsiteY38" fmla="*/ 1035050 h 1190625"/>
              <a:gd name="connsiteX39" fmla="*/ 19050 w 73025"/>
              <a:gd name="connsiteY39" fmla="*/ 1044575 h 1190625"/>
              <a:gd name="connsiteX40" fmla="*/ 25400 w 73025"/>
              <a:gd name="connsiteY40" fmla="*/ 1054100 h 1190625"/>
              <a:gd name="connsiteX41" fmla="*/ 28575 w 73025"/>
              <a:gd name="connsiteY41" fmla="*/ 1066800 h 1190625"/>
              <a:gd name="connsiteX42" fmla="*/ 34925 w 73025"/>
              <a:gd name="connsiteY42" fmla="*/ 1117600 h 1190625"/>
              <a:gd name="connsiteX43" fmla="*/ 38100 w 73025"/>
              <a:gd name="connsiteY43" fmla="*/ 1155700 h 1190625"/>
              <a:gd name="connsiteX44" fmla="*/ 44450 w 73025"/>
              <a:gd name="connsiteY44" fmla="*/ 1165225 h 1190625"/>
              <a:gd name="connsiteX45" fmla="*/ 50800 w 73025"/>
              <a:gd name="connsiteY45" fmla="*/ 1184275 h 1190625"/>
              <a:gd name="connsiteX46" fmla="*/ 53975 w 73025"/>
              <a:gd name="connsiteY46" fmla="*/ 1190625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3025" h="1190625">
                <a:moveTo>
                  <a:pt x="57150" y="0"/>
                </a:moveTo>
                <a:cubicBezTo>
                  <a:pt x="59267" y="5292"/>
                  <a:pt x="62306" y="10302"/>
                  <a:pt x="63500" y="15875"/>
                </a:cubicBezTo>
                <a:cubicBezTo>
                  <a:pt x="65508" y="25246"/>
                  <a:pt x="65320" y="34963"/>
                  <a:pt x="66675" y="44450"/>
                </a:cubicBezTo>
                <a:cubicBezTo>
                  <a:pt x="68591" y="57860"/>
                  <a:pt x="69332" y="58770"/>
                  <a:pt x="73025" y="69850"/>
                </a:cubicBezTo>
                <a:cubicBezTo>
                  <a:pt x="71967" y="94192"/>
                  <a:pt x="72357" y="118640"/>
                  <a:pt x="69850" y="142875"/>
                </a:cubicBezTo>
                <a:cubicBezTo>
                  <a:pt x="69161" y="149533"/>
                  <a:pt x="65617" y="155575"/>
                  <a:pt x="63500" y="161925"/>
                </a:cubicBezTo>
                <a:cubicBezTo>
                  <a:pt x="62442" y="165100"/>
                  <a:pt x="62181" y="168665"/>
                  <a:pt x="60325" y="171450"/>
                </a:cubicBezTo>
                <a:cubicBezTo>
                  <a:pt x="58208" y="174625"/>
                  <a:pt x="55682" y="177562"/>
                  <a:pt x="53975" y="180975"/>
                </a:cubicBezTo>
                <a:cubicBezTo>
                  <a:pt x="40830" y="207265"/>
                  <a:pt x="62648" y="172728"/>
                  <a:pt x="44450" y="200025"/>
                </a:cubicBezTo>
                <a:cubicBezTo>
                  <a:pt x="39652" y="219219"/>
                  <a:pt x="42655" y="208585"/>
                  <a:pt x="34925" y="231775"/>
                </a:cubicBezTo>
                <a:lnTo>
                  <a:pt x="31750" y="241300"/>
                </a:lnTo>
                <a:lnTo>
                  <a:pt x="28575" y="250825"/>
                </a:lnTo>
                <a:cubicBezTo>
                  <a:pt x="26329" y="297993"/>
                  <a:pt x="22500" y="309764"/>
                  <a:pt x="28575" y="349250"/>
                </a:cubicBezTo>
                <a:cubicBezTo>
                  <a:pt x="29084" y="352558"/>
                  <a:pt x="30432" y="355699"/>
                  <a:pt x="31750" y="358775"/>
                </a:cubicBezTo>
                <a:cubicBezTo>
                  <a:pt x="33614" y="363125"/>
                  <a:pt x="36438" y="367043"/>
                  <a:pt x="38100" y="371475"/>
                </a:cubicBezTo>
                <a:cubicBezTo>
                  <a:pt x="39632" y="375561"/>
                  <a:pt x="40021" y="379995"/>
                  <a:pt x="41275" y="384175"/>
                </a:cubicBezTo>
                <a:cubicBezTo>
                  <a:pt x="43198" y="390586"/>
                  <a:pt x="45508" y="396875"/>
                  <a:pt x="47625" y="403225"/>
                </a:cubicBezTo>
                <a:lnTo>
                  <a:pt x="50800" y="412750"/>
                </a:lnTo>
                <a:lnTo>
                  <a:pt x="53975" y="422275"/>
                </a:lnTo>
                <a:cubicBezTo>
                  <a:pt x="55203" y="433327"/>
                  <a:pt x="55996" y="458643"/>
                  <a:pt x="63500" y="469900"/>
                </a:cubicBezTo>
                <a:lnTo>
                  <a:pt x="69850" y="479425"/>
                </a:lnTo>
                <a:cubicBezTo>
                  <a:pt x="68792" y="510117"/>
                  <a:pt x="68591" y="540850"/>
                  <a:pt x="66675" y="571500"/>
                </a:cubicBezTo>
                <a:cubicBezTo>
                  <a:pt x="66466" y="574840"/>
                  <a:pt x="64997" y="578032"/>
                  <a:pt x="63500" y="581025"/>
                </a:cubicBezTo>
                <a:cubicBezTo>
                  <a:pt x="61793" y="584438"/>
                  <a:pt x="58700" y="587063"/>
                  <a:pt x="57150" y="590550"/>
                </a:cubicBezTo>
                <a:cubicBezTo>
                  <a:pt x="54432" y="596667"/>
                  <a:pt x="54513" y="604031"/>
                  <a:pt x="50800" y="609600"/>
                </a:cubicBezTo>
                <a:cubicBezTo>
                  <a:pt x="48683" y="612775"/>
                  <a:pt x="46000" y="615638"/>
                  <a:pt x="44450" y="619125"/>
                </a:cubicBezTo>
                <a:cubicBezTo>
                  <a:pt x="41732" y="625242"/>
                  <a:pt x="40217" y="631825"/>
                  <a:pt x="38100" y="638175"/>
                </a:cubicBezTo>
                <a:lnTo>
                  <a:pt x="34925" y="647700"/>
                </a:lnTo>
                <a:cubicBezTo>
                  <a:pt x="33867" y="677333"/>
                  <a:pt x="33350" y="706991"/>
                  <a:pt x="31750" y="736600"/>
                </a:cubicBezTo>
                <a:cubicBezTo>
                  <a:pt x="31233" y="746170"/>
                  <a:pt x="29695" y="755657"/>
                  <a:pt x="28575" y="765175"/>
                </a:cubicBezTo>
                <a:cubicBezTo>
                  <a:pt x="27740" y="772275"/>
                  <a:pt x="24435" y="800785"/>
                  <a:pt x="22225" y="809625"/>
                </a:cubicBezTo>
                <a:cubicBezTo>
                  <a:pt x="20602" y="816119"/>
                  <a:pt x="17188" y="822111"/>
                  <a:pt x="15875" y="828675"/>
                </a:cubicBezTo>
                <a:cubicBezTo>
                  <a:pt x="14817" y="833967"/>
                  <a:pt x="13665" y="839241"/>
                  <a:pt x="12700" y="844550"/>
                </a:cubicBezTo>
                <a:cubicBezTo>
                  <a:pt x="11548" y="850884"/>
                  <a:pt x="10922" y="857316"/>
                  <a:pt x="9525" y="863600"/>
                </a:cubicBezTo>
                <a:cubicBezTo>
                  <a:pt x="8799" y="866867"/>
                  <a:pt x="7269" y="869907"/>
                  <a:pt x="6350" y="873125"/>
                </a:cubicBezTo>
                <a:cubicBezTo>
                  <a:pt x="-1623" y="901032"/>
                  <a:pt x="7613" y="872512"/>
                  <a:pt x="0" y="895350"/>
                </a:cubicBezTo>
                <a:cubicBezTo>
                  <a:pt x="1976" y="913131"/>
                  <a:pt x="2306" y="923626"/>
                  <a:pt x="6350" y="939800"/>
                </a:cubicBezTo>
                <a:cubicBezTo>
                  <a:pt x="7162" y="943047"/>
                  <a:pt x="8467" y="946150"/>
                  <a:pt x="9525" y="949325"/>
                </a:cubicBezTo>
                <a:cubicBezTo>
                  <a:pt x="11642" y="977900"/>
                  <a:pt x="6814" y="1007867"/>
                  <a:pt x="15875" y="1035050"/>
                </a:cubicBezTo>
                <a:cubicBezTo>
                  <a:pt x="16933" y="1038225"/>
                  <a:pt x="17553" y="1041582"/>
                  <a:pt x="19050" y="1044575"/>
                </a:cubicBezTo>
                <a:cubicBezTo>
                  <a:pt x="20757" y="1047988"/>
                  <a:pt x="23283" y="1050925"/>
                  <a:pt x="25400" y="1054100"/>
                </a:cubicBezTo>
                <a:cubicBezTo>
                  <a:pt x="26458" y="1058333"/>
                  <a:pt x="28065" y="1062466"/>
                  <a:pt x="28575" y="1066800"/>
                </a:cubicBezTo>
                <a:cubicBezTo>
                  <a:pt x="34814" y="1119835"/>
                  <a:pt x="26705" y="1092941"/>
                  <a:pt x="34925" y="1117600"/>
                </a:cubicBezTo>
                <a:cubicBezTo>
                  <a:pt x="35983" y="1130300"/>
                  <a:pt x="35601" y="1143203"/>
                  <a:pt x="38100" y="1155700"/>
                </a:cubicBezTo>
                <a:cubicBezTo>
                  <a:pt x="38848" y="1159442"/>
                  <a:pt x="42900" y="1161738"/>
                  <a:pt x="44450" y="1165225"/>
                </a:cubicBezTo>
                <a:cubicBezTo>
                  <a:pt x="47168" y="1171342"/>
                  <a:pt x="47807" y="1178288"/>
                  <a:pt x="50800" y="1184275"/>
                </a:cubicBezTo>
                <a:lnTo>
                  <a:pt x="53975" y="1190625"/>
                </a:lnTo>
              </a:path>
            </a:pathLst>
          </a:custGeom>
          <a:noFill/>
          <a:ln w="76200">
            <a:solidFill>
              <a:srgbClr val="002060"/>
            </a:solidFill>
          </a:ln>
          <a:effectLst>
            <a:glow rad="139700">
              <a:srgbClr val="00206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6299200" y="949325"/>
            <a:ext cx="212725" cy="902365"/>
          </a:xfrm>
          <a:custGeom>
            <a:avLst/>
            <a:gdLst>
              <a:gd name="connsiteX0" fmla="*/ 0 w 212725"/>
              <a:gd name="connsiteY0" fmla="*/ 0 h 902365"/>
              <a:gd name="connsiteX1" fmla="*/ 22225 w 212725"/>
              <a:gd name="connsiteY1" fmla="*/ 28575 h 902365"/>
              <a:gd name="connsiteX2" fmla="*/ 31750 w 212725"/>
              <a:gd name="connsiteY2" fmla="*/ 38100 h 902365"/>
              <a:gd name="connsiteX3" fmla="*/ 44450 w 212725"/>
              <a:gd name="connsiteY3" fmla="*/ 57150 h 902365"/>
              <a:gd name="connsiteX4" fmla="*/ 53975 w 212725"/>
              <a:gd name="connsiteY4" fmla="*/ 69850 h 902365"/>
              <a:gd name="connsiteX5" fmla="*/ 60325 w 212725"/>
              <a:gd name="connsiteY5" fmla="*/ 88900 h 902365"/>
              <a:gd name="connsiteX6" fmla="*/ 63500 w 212725"/>
              <a:gd name="connsiteY6" fmla="*/ 104775 h 902365"/>
              <a:gd name="connsiteX7" fmla="*/ 76200 w 212725"/>
              <a:gd name="connsiteY7" fmla="*/ 123825 h 902365"/>
              <a:gd name="connsiteX8" fmla="*/ 79375 w 212725"/>
              <a:gd name="connsiteY8" fmla="*/ 133350 h 902365"/>
              <a:gd name="connsiteX9" fmla="*/ 76200 w 212725"/>
              <a:gd name="connsiteY9" fmla="*/ 234950 h 902365"/>
              <a:gd name="connsiteX10" fmla="*/ 63500 w 212725"/>
              <a:gd name="connsiteY10" fmla="*/ 257175 h 902365"/>
              <a:gd name="connsiteX11" fmla="*/ 44450 w 212725"/>
              <a:gd name="connsiteY11" fmla="*/ 269875 h 902365"/>
              <a:gd name="connsiteX12" fmla="*/ 31750 w 212725"/>
              <a:gd name="connsiteY12" fmla="*/ 288925 h 902365"/>
              <a:gd name="connsiteX13" fmla="*/ 25400 w 212725"/>
              <a:gd name="connsiteY13" fmla="*/ 307975 h 902365"/>
              <a:gd name="connsiteX14" fmla="*/ 19050 w 212725"/>
              <a:gd name="connsiteY14" fmla="*/ 317500 h 902365"/>
              <a:gd name="connsiteX15" fmla="*/ 9525 w 212725"/>
              <a:gd name="connsiteY15" fmla="*/ 336550 h 902365"/>
              <a:gd name="connsiteX16" fmla="*/ 6350 w 212725"/>
              <a:gd name="connsiteY16" fmla="*/ 374650 h 902365"/>
              <a:gd name="connsiteX17" fmla="*/ 0 w 212725"/>
              <a:gd name="connsiteY17" fmla="*/ 396875 h 902365"/>
              <a:gd name="connsiteX18" fmla="*/ 6350 w 212725"/>
              <a:gd name="connsiteY18" fmla="*/ 431800 h 902365"/>
              <a:gd name="connsiteX19" fmla="*/ 12700 w 212725"/>
              <a:gd name="connsiteY19" fmla="*/ 441325 h 902365"/>
              <a:gd name="connsiteX20" fmla="*/ 15875 w 212725"/>
              <a:gd name="connsiteY20" fmla="*/ 450850 h 902365"/>
              <a:gd name="connsiteX21" fmla="*/ 28575 w 212725"/>
              <a:gd name="connsiteY21" fmla="*/ 469900 h 902365"/>
              <a:gd name="connsiteX22" fmla="*/ 41275 w 212725"/>
              <a:gd name="connsiteY22" fmla="*/ 485775 h 902365"/>
              <a:gd name="connsiteX23" fmla="*/ 47625 w 212725"/>
              <a:gd name="connsiteY23" fmla="*/ 495300 h 902365"/>
              <a:gd name="connsiteX24" fmla="*/ 53975 w 212725"/>
              <a:gd name="connsiteY24" fmla="*/ 523875 h 902365"/>
              <a:gd name="connsiteX25" fmla="*/ 60325 w 212725"/>
              <a:gd name="connsiteY25" fmla="*/ 533400 h 902365"/>
              <a:gd name="connsiteX26" fmla="*/ 66675 w 212725"/>
              <a:gd name="connsiteY26" fmla="*/ 546100 h 902365"/>
              <a:gd name="connsiteX27" fmla="*/ 73025 w 212725"/>
              <a:gd name="connsiteY27" fmla="*/ 565150 h 902365"/>
              <a:gd name="connsiteX28" fmla="*/ 66675 w 212725"/>
              <a:gd name="connsiteY28" fmla="*/ 615950 h 902365"/>
              <a:gd name="connsiteX29" fmla="*/ 60325 w 212725"/>
              <a:gd name="connsiteY29" fmla="*/ 635000 h 902365"/>
              <a:gd name="connsiteX30" fmla="*/ 57150 w 212725"/>
              <a:gd name="connsiteY30" fmla="*/ 644525 h 902365"/>
              <a:gd name="connsiteX31" fmla="*/ 60325 w 212725"/>
              <a:gd name="connsiteY31" fmla="*/ 730250 h 902365"/>
              <a:gd name="connsiteX32" fmla="*/ 66675 w 212725"/>
              <a:gd name="connsiteY32" fmla="*/ 749300 h 902365"/>
              <a:gd name="connsiteX33" fmla="*/ 85725 w 212725"/>
              <a:gd name="connsiteY33" fmla="*/ 765175 h 902365"/>
              <a:gd name="connsiteX34" fmla="*/ 101600 w 212725"/>
              <a:gd name="connsiteY34" fmla="*/ 787400 h 902365"/>
              <a:gd name="connsiteX35" fmla="*/ 120650 w 212725"/>
              <a:gd name="connsiteY35" fmla="*/ 800100 h 902365"/>
              <a:gd name="connsiteX36" fmla="*/ 130175 w 212725"/>
              <a:gd name="connsiteY36" fmla="*/ 806450 h 902365"/>
              <a:gd name="connsiteX37" fmla="*/ 139700 w 212725"/>
              <a:gd name="connsiteY37" fmla="*/ 812800 h 902365"/>
              <a:gd name="connsiteX38" fmla="*/ 155575 w 212725"/>
              <a:gd name="connsiteY38" fmla="*/ 831850 h 902365"/>
              <a:gd name="connsiteX39" fmla="*/ 161925 w 212725"/>
              <a:gd name="connsiteY39" fmla="*/ 841375 h 902365"/>
              <a:gd name="connsiteX40" fmla="*/ 171450 w 212725"/>
              <a:gd name="connsiteY40" fmla="*/ 850900 h 902365"/>
              <a:gd name="connsiteX41" fmla="*/ 196850 w 212725"/>
              <a:gd name="connsiteY41" fmla="*/ 879475 h 902365"/>
              <a:gd name="connsiteX42" fmla="*/ 203200 w 212725"/>
              <a:gd name="connsiteY42" fmla="*/ 892175 h 902365"/>
              <a:gd name="connsiteX43" fmla="*/ 206375 w 212725"/>
              <a:gd name="connsiteY43" fmla="*/ 901700 h 902365"/>
              <a:gd name="connsiteX44" fmla="*/ 212725 w 212725"/>
              <a:gd name="connsiteY44" fmla="*/ 901700 h 90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12725" h="902365">
                <a:moveTo>
                  <a:pt x="0" y="0"/>
                </a:moveTo>
                <a:cubicBezTo>
                  <a:pt x="7408" y="9525"/>
                  <a:pt x="13692" y="20042"/>
                  <a:pt x="22225" y="28575"/>
                </a:cubicBezTo>
                <a:cubicBezTo>
                  <a:pt x="25400" y="31750"/>
                  <a:pt x="28993" y="34556"/>
                  <a:pt x="31750" y="38100"/>
                </a:cubicBezTo>
                <a:cubicBezTo>
                  <a:pt x="36435" y="44124"/>
                  <a:pt x="39871" y="51045"/>
                  <a:pt x="44450" y="57150"/>
                </a:cubicBezTo>
                <a:lnTo>
                  <a:pt x="53975" y="69850"/>
                </a:lnTo>
                <a:cubicBezTo>
                  <a:pt x="56092" y="76200"/>
                  <a:pt x="59012" y="82336"/>
                  <a:pt x="60325" y="88900"/>
                </a:cubicBezTo>
                <a:cubicBezTo>
                  <a:pt x="61383" y="94192"/>
                  <a:pt x="61267" y="99862"/>
                  <a:pt x="63500" y="104775"/>
                </a:cubicBezTo>
                <a:cubicBezTo>
                  <a:pt x="66658" y="111723"/>
                  <a:pt x="73787" y="116585"/>
                  <a:pt x="76200" y="123825"/>
                </a:cubicBezTo>
                <a:lnTo>
                  <a:pt x="79375" y="133350"/>
                </a:lnTo>
                <a:cubicBezTo>
                  <a:pt x="78317" y="167217"/>
                  <a:pt x="79014" y="201184"/>
                  <a:pt x="76200" y="234950"/>
                </a:cubicBezTo>
                <a:cubicBezTo>
                  <a:pt x="76011" y="237221"/>
                  <a:pt x="66133" y="254871"/>
                  <a:pt x="63500" y="257175"/>
                </a:cubicBezTo>
                <a:cubicBezTo>
                  <a:pt x="57757" y="262201"/>
                  <a:pt x="44450" y="269875"/>
                  <a:pt x="44450" y="269875"/>
                </a:cubicBezTo>
                <a:cubicBezTo>
                  <a:pt x="40217" y="276225"/>
                  <a:pt x="34163" y="281685"/>
                  <a:pt x="31750" y="288925"/>
                </a:cubicBezTo>
                <a:cubicBezTo>
                  <a:pt x="29633" y="295275"/>
                  <a:pt x="29113" y="302406"/>
                  <a:pt x="25400" y="307975"/>
                </a:cubicBezTo>
                <a:cubicBezTo>
                  <a:pt x="23283" y="311150"/>
                  <a:pt x="20757" y="314087"/>
                  <a:pt x="19050" y="317500"/>
                </a:cubicBezTo>
                <a:cubicBezTo>
                  <a:pt x="5905" y="343790"/>
                  <a:pt x="27723" y="309253"/>
                  <a:pt x="9525" y="336550"/>
                </a:cubicBezTo>
                <a:cubicBezTo>
                  <a:pt x="8467" y="349250"/>
                  <a:pt x="7931" y="362004"/>
                  <a:pt x="6350" y="374650"/>
                </a:cubicBezTo>
                <a:cubicBezTo>
                  <a:pt x="5553" y="381029"/>
                  <a:pt x="2109" y="390549"/>
                  <a:pt x="0" y="396875"/>
                </a:cubicBezTo>
                <a:cubicBezTo>
                  <a:pt x="736" y="402025"/>
                  <a:pt x="3142" y="424315"/>
                  <a:pt x="6350" y="431800"/>
                </a:cubicBezTo>
                <a:cubicBezTo>
                  <a:pt x="7853" y="435307"/>
                  <a:pt x="10993" y="437912"/>
                  <a:pt x="12700" y="441325"/>
                </a:cubicBezTo>
                <a:cubicBezTo>
                  <a:pt x="14197" y="444318"/>
                  <a:pt x="14250" y="447924"/>
                  <a:pt x="15875" y="450850"/>
                </a:cubicBezTo>
                <a:cubicBezTo>
                  <a:pt x="19581" y="457521"/>
                  <a:pt x="26162" y="462660"/>
                  <a:pt x="28575" y="469900"/>
                </a:cubicBezTo>
                <a:cubicBezTo>
                  <a:pt x="32957" y="483045"/>
                  <a:pt x="28965" y="477569"/>
                  <a:pt x="41275" y="485775"/>
                </a:cubicBezTo>
                <a:cubicBezTo>
                  <a:pt x="43392" y="488950"/>
                  <a:pt x="46418" y="491680"/>
                  <a:pt x="47625" y="495300"/>
                </a:cubicBezTo>
                <a:cubicBezTo>
                  <a:pt x="52503" y="509933"/>
                  <a:pt x="48165" y="512255"/>
                  <a:pt x="53975" y="523875"/>
                </a:cubicBezTo>
                <a:cubicBezTo>
                  <a:pt x="55682" y="527288"/>
                  <a:pt x="58432" y="530087"/>
                  <a:pt x="60325" y="533400"/>
                </a:cubicBezTo>
                <a:cubicBezTo>
                  <a:pt x="62673" y="537509"/>
                  <a:pt x="64917" y="541706"/>
                  <a:pt x="66675" y="546100"/>
                </a:cubicBezTo>
                <a:cubicBezTo>
                  <a:pt x="69161" y="552315"/>
                  <a:pt x="73025" y="565150"/>
                  <a:pt x="73025" y="565150"/>
                </a:cubicBezTo>
                <a:cubicBezTo>
                  <a:pt x="71515" y="581762"/>
                  <a:pt x="71148" y="599547"/>
                  <a:pt x="66675" y="615950"/>
                </a:cubicBezTo>
                <a:cubicBezTo>
                  <a:pt x="64914" y="622408"/>
                  <a:pt x="62442" y="628650"/>
                  <a:pt x="60325" y="635000"/>
                </a:cubicBezTo>
                <a:lnTo>
                  <a:pt x="57150" y="644525"/>
                </a:lnTo>
                <a:cubicBezTo>
                  <a:pt x="58208" y="673100"/>
                  <a:pt x="57736" y="701773"/>
                  <a:pt x="60325" y="730250"/>
                </a:cubicBezTo>
                <a:cubicBezTo>
                  <a:pt x="60931" y="736916"/>
                  <a:pt x="61106" y="745587"/>
                  <a:pt x="66675" y="749300"/>
                </a:cubicBezTo>
                <a:cubicBezTo>
                  <a:pt x="79936" y="758141"/>
                  <a:pt x="73502" y="752952"/>
                  <a:pt x="85725" y="765175"/>
                </a:cubicBezTo>
                <a:cubicBezTo>
                  <a:pt x="96020" y="796059"/>
                  <a:pt x="84282" y="777779"/>
                  <a:pt x="101600" y="787400"/>
                </a:cubicBezTo>
                <a:cubicBezTo>
                  <a:pt x="108271" y="791106"/>
                  <a:pt x="114300" y="795867"/>
                  <a:pt x="120650" y="800100"/>
                </a:cubicBezTo>
                <a:lnTo>
                  <a:pt x="130175" y="806450"/>
                </a:lnTo>
                <a:lnTo>
                  <a:pt x="139700" y="812800"/>
                </a:lnTo>
                <a:cubicBezTo>
                  <a:pt x="155466" y="836449"/>
                  <a:pt x="135203" y="807404"/>
                  <a:pt x="155575" y="831850"/>
                </a:cubicBezTo>
                <a:cubicBezTo>
                  <a:pt x="158018" y="834781"/>
                  <a:pt x="159482" y="838444"/>
                  <a:pt x="161925" y="841375"/>
                </a:cubicBezTo>
                <a:cubicBezTo>
                  <a:pt x="164800" y="844824"/>
                  <a:pt x="168693" y="847356"/>
                  <a:pt x="171450" y="850900"/>
                </a:cubicBezTo>
                <a:cubicBezTo>
                  <a:pt x="193339" y="879044"/>
                  <a:pt x="173708" y="862119"/>
                  <a:pt x="196850" y="879475"/>
                </a:cubicBezTo>
                <a:cubicBezTo>
                  <a:pt x="198967" y="883708"/>
                  <a:pt x="201336" y="887825"/>
                  <a:pt x="203200" y="892175"/>
                </a:cubicBezTo>
                <a:cubicBezTo>
                  <a:pt x="204518" y="895251"/>
                  <a:pt x="204008" y="899333"/>
                  <a:pt x="206375" y="901700"/>
                </a:cubicBezTo>
                <a:cubicBezTo>
                  <a:pt x="207872" y="903197"/>
                  <a:pt x="210608" y="901700"/>
                  <a:pt x="212725" y="901700"/>
                </a:cubicBezTo>
              </a:path>
            </a:pathLst>
          </a:custGeom>
          <a:noFill/>
          <a:ln w="76200">
            <a:solidFill>
              <a:srgbClr val="002060"/>
            </a:solidFill>
          </a:ln>
          <a:effectLst>
            <a:glow rad="139700">
              <a:srgbClr val="00206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6499225" y="3057525"/>
            <a:ext cx="460375" cy="981075"/>
          </a:xfrm>
          <a:custGeom>
            <a:avLst/>
            <a:gdLst>
              <a:gd name="connsiteX0" fmla="*/ 0 w 460375"/>
              <a:gd name="connsiteY0" fmla="*/ 0 h 981075"/>
              <a:gd name="connsiteX1" fmla="*/ 6350 w 460375"/>
              <a:gd name="connsiteY1" fmla="*/ 15875 h 981075"/>
              <a:gd name="connsiteX2" fmla="*/ 12700 w 460375"/>
              <a:gd name="connsiteY2" fmla="*/ 44450 h 981075"/>
              <a:gd name="connsiteX3" fmla="*/ 19050 w 460375"/>
              <a:gd name="connsiteY3" fmla="*/ 57150 h 981075"/>
              <a:gd name="connsiteX4" fmla="*/ 22225 w 460375"/>
              <a:gd name="connsiteY4" fmla="*/ 66675 h 981075"/>
              <a:gd name="connsiteX5" fmla="*/ 28575 w 460375"/>
              <a:gd name="connsiteY5" fmla="*/ 76200 h 981075"/>
              <a:gd name="connsiteX6" fmla="*/ 31750 w 460375"/>
              <a:gd name="connsiteY6" fmla="*/ 85725 h 981075"/>
              <a:gd name="connsiteX7" fmla="*/ 41275 w 460375"/>
              <a:gd name="connsiteY7" fmla="*/ 95250 h 981075"/>
              <a:gd name="connsiteX8" fmla="*/ 53975 w 460375"/>
              <a:gd name="connsiteY8" fmla="*/ 114300 h 981075"/>
              <a:gd name="connsiteX9" fmla="*/ 73025 w 460375"/>
              <a:gd name="connsiteY9" fmla="*/ 133350 h 981075"/>
              <a:gd name="connsiteX10" fmla="*/ 82550 w 460375"/>
              <a:gd name="connsiteY10" fmla="*/ 142875 h 981075"/>
              <a:gd name="connsiteX11" fmla="*/ 95250 w 460375"/>
              <a:gd name="connsiteY11" fmla="*/ 161925 h 981075"/>
              <a:gd name="connsiteX12" fmla="*/ 107950 w 460375"/>
              <a:gd name="connsiteY12" fmla="*/ 180975 h 981075"/>
              <a:gd name="connsiteX13" fmla="*/ 123825 w 460375"/>
              <a:gd name="connsiteY13" fmla="*/ 200025 h 981075"/>
              <a:gd name="connsiteX14" fmla="*/ 133350 w 460375"/>
              <a:gd name="connsiteY14" fmla="*/ 203200 h 981075"/>
              <a:gd name="connsiteX15" fmla="*/ 146050 w 460375"/>
              <a:gd name="connsiteY15" fmla="*/ 222250 h 981075"/>
              <a:gd name="connsiteX16" fmla="*/ 155575 w 460375"/>
              <a:gd name="connsiteY16" fmla="*/ 241300 h 981075"/>
              <a:gd name="connsiteX17" fmla="*/ 161925 w 460375"/>
              <a:gd name="connsiteY17" fmla="*/ 273050 h 981075"/>
              <a:gd name="connsiteX18" fmla="*/ 171450 w 460375"/>
              <a:gd name="connsiteY18" fmla="*/ 282575 h 981075"/>
              <a:gd name="connsiteX19" fmla="*/ 180975 w 460375"/>
              <a:gd name="connsiteY19" fmla="*/ 304800 h 981075"/>
              <a:gd name="connsiteX20" fmla="*/ 193675 w 460375"/>
              <a:gd name="connsiteY20" fmla="*/ 323850 h 981075"/>
              <a:gd name="connsiteX21" fmla="*/ 200025 w 460375"/>
              <a:gd name="connsiteY21" fmla="*/ 333375 h 981075"/>
              <a:gd name="connsiteX22" fmla="*/ 203200 w 460375"/>
              <a:gd name="connsiteY22" fmla="*/ 342900 h 981075"/>
              <a:gd name="connsiteX23" fmla="*/ 209550 w 460375"/>
              <a:gd name="connsiteY23" fmla="*/ 368300 h 981075"/>
              <a:gd name="connsiteX24" fmla="*/ 212725 w 460375"/>
              <a:gd name="connsiteY24" fmla="*/ 377825 h 981075"/>
              <a:gd name="connsiteX25" fmla="*/ 219075 w 460375"/>
              <a:gd name="connsiteY25" fmla="*/ 387350 h 981075"/>
              <a:gd name="connsiteX26" fmla="*/ 228600 w 460375"/>
              <a:gd name="connsiteY26" fmla="*/ 422275 h 981075"/>
              <a:gd name="connsiteX27" fmla="*/ 231775 w 460375"/>
              <a:gd name="connsiteY27" fmla="*/ 431800 h 981075"/>
              <a:gd name="connsiteX28" fmla="*/ 238125 w 460375"/>
              <a:gd name="connsiteY28" fmla="*/ 441325 h 981075"/>
              <a:gd name="connsiteX29" fmla="*/ 241300 w 460375"/>
              <a:gd name="connsiteY29" fmla="*/ 454025 h 981075"/>
              <a:gd name="connsiteX30" fmla="*/ 257175 w 460375"/>
              <a:gd name="connsiteY30" fmla="*/ 473075 h 981075"/>
              <a:gd name="connsiteX31" fmla="*/ 260350 w 460375"/>
              <a:gd name="connsiteY31" fmla="*/ 482600 h 981075"/>
              <a:gd name="connsiteX32" fmla="*/ 269875 w 460375"/>
              <a:gd name="connsiteY32" fmla="*/ 501650 h 981075"/>
              <a:gd name="connsiteX33" fmla="*/ 279400 w 460375"/>
              <a:gd name="connsiteY33" fmla="*/ 533400 h 981075"/>
              <a:gd name="connsiteX34" fmla="*/ 282575 w 460375"/>
              <a:gd name="connsiteY34" fmla="*/ 542925 h 981075"/>
              <a:gd name="connsiteX35" fmla="*/ 285750 w 460375"/>
              <a:gd name="connsiteY35" fmla="*/ 552450 h 981075"/>
              <a:gd name="connsiteX36" fmla="*/ 301625 w 460375"/>
              <a:gd name="connsiteY36" fmla="*/ 581025 h 981075"/>
              <a:gd name="connsiteX37" fmla="*/ 304800 w 460375"/>
              <a:gd name="connsiteY37" fmla="*/ 593725 h 981075"/>
              <a:gd name="connsiteX38" fmla="*/ 301625 w 460375"/>
              <a:gd name="connsiteY38" fmla="*/ 660400 h 981075"/>
              <a:gd name="connsiteX39" fmla="*/ 298450 w 460375"/>
              <a:gd name="connsiteY39" fmla="*/ 682625 h 981075"/>
              <a:gd name="connsiteX40" fmla="*/ 301625 w 460375"/>
              <a:gd name="connsiteY40" fmla="*/ 771525 h 981075"/>
              <a:gd name="connsiteX41" fmla="*/ 311150 w 460375"/>
              <a:gd name="connsiteY41" fmla="*/ 790575 h 981075"/>
              <a:gd name="connsiteX42" fmla="*/ 314325 w 460375"/>
              <a:gd name="connsiteY42" fmla="*/ 800100 h 981075"/>
              <a:gd name="connsiteX43" fmla="*/ 333375 w 460375"/>
              <a:gd name="connsiteY43" fmla="*/ 835025 h 981075"/>
              <a:gd name="connsiteX44" fmla="*/ 342900 w 460375"/>
              <a:gd name="connsiteY44" fmla="*/ 844550 h 981075"/>
              <a:gd name="connsiteX45" fmla="*/ 355600 w 460375"/>
              <a:gd name="connsiteY45" fmla="*/ 866775 h 981075"/>
              <a:gd name="connsiteX46" fmla="*/ 365125 w 460375"/>
              <a:gd name="connsiteY46" fmla="*/ 876300 h 981075"/>
              <a:gd name="connsiteX47" fmla="*/ 387350 w 460375"/>
              <a:gd name="connsiteY47" fmla="*/ 904875 h 981075"/>
              <a:gd name="connsiteX48" fmla="*/ 403225 w 460375"/>
              <a:gd name="connsiteY48" fmla="*/ 920750 h 981075"/>
              <a:gd name="connsiteX49" fmla="*/ 412750 w 460375"/>
              <a:gd name="connsiteY49" fmla="*/ 930275 h 981075"/>
              <a:gd name="connsiteX50" fmla="*/ 422275 w 460375"/>
              <a:gd name="connsiteY50" fmla="*/ 936625 h 981075"/>
              <a:gd name="connsiteX51" fmla="*/ 438150 w 460375"/>
              <a:gd name="connsiteY51" fmla="*/ 955675 h 981075"/>
              <a:gd name="connsiteX52" fmla="*/ 450850 w 460375"/>
              <a:gd name="connsiteY52" fmla="*/ 962025 h 981075"/>
              <a:gd name="connsiteX53" fmla="*/ 454025 w 460375"/>
              <a:gd name="connsiteY53" fmla="*/ 971550 h 981075"/>
              <a:gd name="connsiteX54" fmla="*/ 460375 w 460375"/>
              <a:gd name="connsiteY54" fmla="*/ 981075 h 98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60375" h="981075">
                <a:moveTo>
                  <a:pt x="0" y="0"/>
                </a:moveTo>
                <a:cubicBezTo>
                  <a:pt x="2117" y="5292"/>
                  <a:pt x="4850" y="10377"/>
                  <a:pt x="6350" y="15875"/>
                </a:cubicBezTo>
                <a:cubicBezTo>
                  <a:pt x="11583" y="35062"/>
                  <a:pt x="6706" y="30463"/>
                  <a:pt x="12700" y="44450"/>
                </a:cubicBezTo>
                <a:cubicBezTo>
                  <a:pt x="14564" y="48800"/>
                  <a:pt x="17186" y="52800"/>
                  <a:pt x="19050" y="57150"/>
                </a:cubicBezTo>
                <a:cubicBezTo>
                  <a:pt x="20368" y="60226"/>
                  <a:pt x="20728" y="63682"/>
                  <a:pt x="22225" y="66675"/>
                </a:cubicBezTo>
                <a:cubicBezTo>
                  <a:pt x="23932" y="70088"/>
                  <a:pt x="26868" y="72787"/>
                  <a:pt x="28575" y="76200"/>
                </a:cubicBezTo>
                <a:cubicBezTo>
                  <a:pt x="30072" y="79193"/>
                  <a:pt x="29894" y="82940"/>
                  <a:pt x="31750" y="85725"/>
                </a:cubicBezTo>
                <a:cubicBezTo>
                  <a:pt x="34241" y="89461"/>
                  <a:pt x="38518" y="91706"/>
                  <a:pt x="41275" y="95250"/>
                </a:cubicBezTo>
                <a:cubicBezTo>
                  <a:pt x="45960" y="101274"/>
                  <a:pt x="47870" y="109721"/>
                  <a:pt x="53975" y="114300"/>
                </a:cubicBezTo>
                <a:cubicBezTo>
                  <a:pt x="78312" y="132553"/>
                  <a:pt x="57550" y="114779"/>
                  <a:pt x="73025" y="133350"/>
                </a:cubicBezTo>
                <a:cubicBezTo>
                  <a:pt x="75900" y="136799"/>
                  <a:pt x="79793" y="139331"/>
                  <a:pt x="82550" y="142875"/>
                </a:cubicBezTo>
                <a:cubicBezTo>
                  <a:pt x="87235" y="148899"/>
                  <a:pt x="91017" y="155575"/>
                  <a:pt x="95250" y="161925"/>
                </a:cubicBezTo>
                <a:lnTo>
                  <a:pt x="107950" y="180975"/>
                </a:lnTo>
                <a:cubicBezTo>
                  <a:pt x="112636" y="188003"/>
                  <a:pt x="116491" y="195136"/>
                  <a:pt x="123825" y="200025"/>
                </a:cubicBezTo>
                <a:cubicBezTo>
                  <a:pt x="126610" y="201881"/>
                  <a:pt x="130175" y="202142"/>
                  <a:pt x="133350" y="203200"/>
                </a:cubicBezTo>
                <a:cubicBezTo>
                  <a:pt x="137583" y="209550"/>
                  <a:pt x="143637" y="215010"/>
                  <a:pt x="146050" y="222250"/>
                </a:cubicBezTo>
                <a:cubicBezTo>
                  <a:pt x="150432" y="235395"/>
                  <a:pt x="147369" y="228990"/>
                  <a:pt x="155575" y="241300"/>
                </a:cubicBezTo>
                <a:cubicBezTo>
                  <a:pt x="155844" y="243182"/>
                  <a:pt x="157895" y="267005"/>
                  <a:pt x="161925" y="273050"/>
                </a:cubicBezTo>
                <a:cubicBezTo>
                  <a:pt x="164416" y="276786"/>
                  <a:pt x="168840" y="278921"/>
                  <a:pt x="171450" y="282575"/>
                </a:cubicBezTo>
                <a:cubicBezTo>
                  <a:pt x="187347" y="304831"/>
                  <a:pt x="170611" y="286145"/>
                  <a:pt x="180975" y="304800"/>
                </a:cubicBezTo>
                <a:cubicBezTo>
                  <a:pt x="184681" y="311471"/>
                  <a:pt x="189442" y="317500"/>
                  <a:pt x="193675" y="323850"/>
                </a:cubicBezTo>
                <a:cubicBezTo>
                  <a:pt x="195792" y="327025"/>
                  <a:pt x="198818" y="329755"/>
                  <a:pt x="200025" y="333375"/>
                </a:cubicBezTo>
                <a:cubicBezTo>
                  <a:pt x="201083" y="336550"/>
                  <a:pt x="202319" y="339671"/>
                  <a:pt x="203200" y="342900"/>
                </a:cubicBezTo>
                <a:cubicBezTo>
                  <a:pt x="205496" y="351320"/>
                  <a:pt x="206790" y="360021"/>
                  <a:pt x="209550" y="368300"/>
                </a:cubicBezTo>
                <a:cubicBezTo>
                  <a:pt x="210608" y="371475"/>
                  <a:pt x="211228" y="374832"/>
                  <a:pt x="212725" y="377825"/>
                </a:cubicBezTo>
                <a:cubicBezTo>
                  <a:pt x="214432" y="381238"/>
                  <a:pt x="216958" y="384175"/>
                  <a:pt x="219075" y="387350"/>
                </a:cubicBezTo>
                <a:cubicBezTo>
                  <a:pt x="223563" y="409789"/>
                  <a:pt x="220543" y="398105"/>
                  <a:pt x="228600" y="422275"/>
                </a:cubicBezTo>
                <a:cubicBezTo>
                  <a:pt x="229658" y="425450"/>
                  <a:pt x="229919" y="429015"/>
                  <a:pt x="231775" y="431800"/>
                </a:cubicBezTo>
                <a:lnTo>
                  <a:pt x="238125" y="441325"/>
                </a:lnTo>
                <a:cubicBezTo>
                  <a:pt x="239183" y="445558"/>
                  <a:pt x="239581" y="450014"/>
                  <a:pt x="241300" y="454025"/>
                </a:cubicBezTo>
                <a:cubicBezTo>
                  <a:pt x="244615" y="461761"/>
                  <a:pt x="251454" y="467354"/>
                  <a:pt x="257175" y="473075"/>
                </a:cubicBezTo>
                <a:cubicBezTo>
                  <a:pt x="258233" y="476250"/>
                  <a:pt x="258853" y="479607"/>
                  <a:pt x="260350" y="482600"/>
                </a:cubicBezTo>
                <a:cubicBezTo>
                  <a:pt x="269627" y="501153"/>
                  <a:pt x="264555" y="483029"/>
                  <a:pt x="269875" y="501650"/>
                </a:cubicBezTo>
                <a:cubicBezTo>
                  <a:pt x="279472" y="535239"/>
                  <a:pt x="264310" y="488129"/>
                  <a:pt x="279400" y="533400"/>
                </a:cubicBezTo>
                <a:lnTo>
                  <a:pt x="282575" y="542925"/>
                </a:lnTo>
                <a:cubicBezTo>
                  <a:pt x="283633" y="546100"/>
                  <a:pt x="283894" y="549665"/>
                  <a:pt x="285750" y="552450"/>
                </a:cubicBezTo>
                <a:cubicBezTo>
                  <a:pt x="297121" y="569506"/>
                  <a:pt x="297434" y="566356"/>
                  <a:pt x="301625" y="581025"/>
                </a:cubicBezTo>
                <a:cubicBezTo>
                  <a:pt x="302824" y="585221"/>
                  <a:pt x="303742" y="589492"/>
                  <a:pt x="304800" y="593725"/>
                </a:cubicBezTo>
                <a:cubicBezTo>
                  <a:pt x="303742" y="615950"/>
                  <a:pt x="303210" y="638206"/>
                  <a:pt x="301625" y="660400"/>
                </a:cubicBezTo>
                <a:cubicBezTo>
                  <a:pt x="301092" y="667865"/>
                  <a:pt x="298450" y="675141"/>
                  <a:pt x="298450" y="682625"/>
                </a:cubicBezTo>
                <a:cubicBezTo>
                  <a:pt x="298450" y="712277"/>
                  <a:pt x="299716" y="741934"/>
                  <a:pt x="301625" y="771525"/>
                </a:cubicBezTo>
                <a:cubicBezTo>
                  <a:pt x="302216" y="780688"/>
                  <a:pt x="307265" y="782806"/>
                  <a:pt x="311150" y="790575"/>
                </a:cubicBezTo>
                <a:cubicBezTo>
                  <a:pt x="312647" y="793568"/>
                  <a:pt x="312940" y="797053"/>
                  <a:pt x="314325" y="800100"/>
                </a:cubicBezTo>
                <a:cubicBezTo>
                  <a:pt x="317217" y="806462"/>
                  <a:pt x="326416" y="826674"/>
                  <a:pt x="333375" y="835025"/>
                </a:cubicBezTo>
                <a:cubicBezTo>
                  <a:pt x="336250" y="838474"/>
                  <a:pt x="340025" y="841101"/>
                  <a:pt x="342900" y="844550"/>
                </a:cubicBezTo>
                <a:cubicBezTo>
                  <a:pt x="357898" y="862548"/>
                  <a:pt x="340073" y="845037"/>
                  <a:pt x="355600" y="866775"/>
                </a:cubicBezTo>
                <a:cubicBezTo>
                  <a:pt x="358210" y="870429"/>
                  <a:pt x="362368" y="872756"/>
                  <a:pt x="365125" y="876300"/>
                </a:cubicBezTo>
                <a:cubicBezTo>
                  <a:pt x="391709" y="910479"/>
                  <a:pt x="365725" y="883250"/>
                  <a:pt x="387350" y="904875"/>
                </a:cubicBezTo>
                <a:cubicBezTo>
                  <a:pt x="393062" y="922011"/>
                  <a:pt x="386060" y="908490"/>
                  <a:pt x="403225" y="920750"/>
                </a:cubicBezTo>
                <a:cubicBezTo>
                  <a:pt x="406879" y="923360"/>
                  <a:pt x="409301" y="927400"/>
                  <a:pt x="412750" y="930275"/>
                </a:cubicBezTo>
                <a:cubicBezTo>
                  <a:pt x="415681" y="932718"/>
                  <a:pt x="419100" y="934508"/>
                  <a:pt x="422275" y="936625"/>
                </a:cubicBezTo>
                <a:cubicBezTo>
                  <a:pt x="427338" y="944220"/>
                  <a:pt x="430372" y="950119"/>
                  <a:pt x="438150" y="955675"/>
                </a:cubicBezTo>
                <a:cubicBezTo>
                  <a:pt x="442001" y="958426"/>
                  <a:pt x="446617" y="959908"/>
                  <a:pt x="450850" y="962025"/>
                </a:cubicBezTo>
                <a:cubicBezTo>
                  <a:pt x="451908" y="965200"/>
                  <a:pt x="452528" y="968557"/>
                  <a:pt x="454025" y="971550"/>
                </a:cubicBezTo>
                <a:cubicBezTo>
                  <a:pt x="455732" y="974963"/>
                  <a:pt x="460375" y="981075"/>
                  <a:pt x="460375" y="981075"/>
                </a:cubicBezTo>
              </a:path>
            </a:pathLst>
          </a:custGeom>
          <a:noFill/>
          <a:ln w="76200">
            <a:solidFill>
              <a:srgbClr val="002060"/>
            </a:solidFill>
          </a:ln>
          <a:effectLst>
            <a:glow rad="139700">
              <a:srgbClr val="00206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1212850" y="1800225"/>
            <a:ext cx="1958975" cy="318384"/>
          </a:xfrm>
          <a:custGeom>
            <a:avLst/>
            <a:gdLst>
              <a:gd name="connsiteX0" fmla="*/ 0 w 1958975"/>
              <a:gd name="connsiteY0" fmla="*/ 0 h 318384"/>
              <a:gd name="connsiteX1" fmla="*/ 34925 w 1958975"/>
              <a:gd name="connsiteY1" fmla="*/ 3175 h 318384"/>
              <a:gd name="connsiteX2" fmla="*/ 57150 w 1958975"/>
              <a:gd name="connsiteY2" fmla="*/ 6350 h 318384"/>
              <a:gd name="connsiteX3" fmla="*/ 95250 w 1958975"/>
              <a:gd name="connsiteY3" fmla="*/ 9525 h 318384"/>
              <a:gd name="connsiteX4" fmla="*/ 120650 w 1958975"/>
              <a:gd name="connsiteY4" fmla="*/ 15875 h 318384"/>
              <a:gd name="connsiteX5" fmla="*/ 130175 w 1958975"/>
              <a:gd name="connsiteY5" fmla="*/ 19050 h 318384"/>
              <a:gd name="connsiteX6" fmla="*/ 149225 w 1958975"/>
              <a:gd name="connsiteY6" fmla="*/ 22225 h 318384"/>
              <a:gd name="connsiteX7" fmla="*/ 177800 w 1958975"/>
              <a:gd name="connsiteY7" fmla="*/ 28575 h 318384"/>
              <a:gd name="connsiteX8" fmla="*/ 212725 w 1958975"/>
              <a:gd name="connsiteY8" fmla="*/ 31750 h 318384"/>
              <a:gd name="connsiteX9" fmla="*/ 231775 w 1958975"/>
              <a:gd name="connsiteY9" fmla="*/ 34925 h 318384"/>
              <a:gd name="connsiteX10" fmla="*/ 292100 w 1958975"/>
              <a:gd name="connsiteY10" fmla="*/ 38100 h 318384"/>
              <a:gd name="connsiteX11" fmla="*/ 349250 w 1958975"/>
              <a:gd name="connsiteY11" fmla="*/ 44450 h 318384"/>
              <a:gd name="connsiteX12" fmla="*/ 358775 w 1958975"/>
              <a:gd name="connsiteY12" fmla="*/ 47625 h 318384"/>
              <a:gd name="connsiteX13" fmla="*/ 422275 w 1958975"/>
              <a:gd name="connsiteY13" fmla="*/ 53975 h 318384"/>
              <a:gd name="connsiteX14" fmla="*/ 434975 w 1958975"/>
              <a:gd name="connsiteY14" fmla="*/ 57150 h 318384"/>
              <a:gd name="connsiteX15" fmla="*/ 457200 w 1958975"/>
              <a:gd name="connsiteY15" fmla="*/ 66675 h 318384"/>
              <a:gd name="connsiteX16" fmla="*/ 501650 w 1958975"/>
              <a:gd name="connsiteY16" fmla="*/ 63500 h 318384"/>
              <a:gd name="connsiteX17" fmla="*/ 520700 w 1958975"/>
              <a:gd name="connsiteY17" fmla="*/ 57150 h 318384"/>
              <a:gd name="connsiteX18" fmla="*/ 654050 w 1958975"/>
              <a:gd name="connsiteY18" fmla="*/ 53975 h 318384"/>
              <a:gd name="connsiteX19" fmla="*/ 755650 w 1958975"/>
              <a:gd name="connsiteY19" fmla="*/ 50800 h 318384"/>
              <a:gd name="connsiteX20" fmla="*/ 774700 w 1958975"/>
              <a:gd name="connsiteY20" fmla="*/ 57150 h 318384"/>
              <a:gd name="connsiteX21" fmla="*/ 784225 w 1958975"/>
              <a:gd name="connsiteY21" fmla="*/ 60325 h 318384"/>
              <a:gd name="connsiteX22" fmla="*/ 815975 w 1958975"/>
              <a:gd name="connsiteY22" fmla="*/ 63500 h 318384"/>
              <a:gd name="connsiteX23" fmla="*/ 835025 w 1958975"/>
              <a:gd name="connsiteY23" fmla="*/ 69850 h 318384"/>
              <a:gd name="connsiteX24" fmla="*/ 854075 w 1958975"/>
              <a:gd name="connsiteY24" fmla="*/ 73025 h 318384"/>
              <a:gd name="connsiteX25" fmla="*/ 892175 w 1958975"/>
              <a:gd name="connsiteY25" fmla="*/ 76200 h 318384"/>
              <a:gd name="connsiteX26" fmla="*/ 923925 w 1958975"/>
              <a:gd name="connsiteY26" fmla="*/ 79375 h 318384"/>
              <a:gd name="connsiteX27" fmla="*/ 933450 w 1958975"/>
              <a:gd name="connsiteY27" fmla="*/ 82550 h 318384"/>
              <a:gd name="connsiteX28" fmla="*/ 974725 w 1958975"/>
              <a:gd name="connsiteY28" fmla="*/ 76200 h 318384"/>
              <a:gd name="connsiteX29" fmla="*/ 1050925 w 1958975"/>
              <a:gd name="connsiteY29" fmla="*/ 79375 h 318384"/>
              <a:gd name="connsiteX30" fmla="*/ 1073150 w 1958975"/>
              <a:gd name="connsiteY30" fmla="*/ 92075 h 318384"/>
              <a:gd name="connsiteX31" fmla="*/ 1082675 w 1958975"/>
              <a:gd name="connsiteY31" fmla="*/ 95250 h 318384"/>
              <a:gd name="connsiteX32" fmla="*/ 1092200 w 1958975"/>
              <a:gd name="connsiteY32" fmla="*/ 101600 h 318384"/>
              <a:gd name="connsiteX33" fmla="*/ 1111250 w 1958975"/>
              <a:gd name="connsiteY33" fmla="*/ 107950 h 318384"/>
              <a:gd name="connsiteX34" fmla="*/ 1133475 w 1958975"/>
              <a:gd name="connsiteY34" fmla="*/ 120650 h 318384"/>
              <a:gd name="connsiteX35" fmla="*/ 1143000 w 1958975"/>
              <a:gd name="connsiteY35" fmla="*/ 123825 h 318384"/>
              <a:gd name="connsiteX36" fmla="*/ 1152525 w 1958975"/>
              <a:gd name="connsiteY36" fmla="*/ 130175 h 318384"/>
              <a:gd name="connsiteX37" fmla="*/ 1181100 w 1958975"/>
              <a:gd name="connsiteY37" fmla="*/ 139700 h 318384"/>
              <a:gd name="connsiteX38" fmla="*/ 1200150 w 1958975"/>
              <a:gd name="connsiteY38" fmla="*/ 146050 h 318384"/>
              <a:gd name="connsiteX39" fmla="*/ 1209675 w 1958975"/>
              <a:gd name="connsiteY39" fmla="*/ 149225 h 318384"/>
              <a:gd name="connsiteX40" fmla="*/ 1219200 w 1958975"/>
              <a:gd name="connsiteY40" fmla="*/ 155575 h 318384"/>
              <a:gd name="connsiteX41" fmla="*/ 1238250 w 1958975"/>
              <a:gd name="connsiteY41" fmla="*/ 161925 h 318384"/>
              <a:gd name="connsiteX42" fmla="*/ 1247775 w 1958975"/>
              <a:gd name="connsiteY42" fmla="*/ 165100 h 318384"/>
              <a:gd name="connsiteX43" fmla="*/ 1270000 w 1958975"/>
              <a:gd name="connsiteY43" fmla="*/ 171450 h 318384"/>
              <a:gd name="connsiteX44" fmla="*/ 1289050 w 1958975"/>
              <a:gd name="connsiteY44" fmla="*/ 184150 h 318384"/>
              <a:gd name="connsiteX45" fmla="*/ 1311275 w 1958975"/>
              <a:gd name="connsiteY45" fmla="*/ 193675 h 318384"/>
              <a:gd name="connsiteX46" fmla="*/ 1333500 w 1958975"/>
              <a:gd name="connsiteY46" fmla="*/ 219075 h 318384"/>
              <a:gd name="connsiteX47" fmla="*/ 1352550 w 1958975"/>
              <a:gd name="connsiteY47" fmla="*/ 238125 h 318384"/>
              <a:gd name="connsiteX48" fmla="*/ 1365250 w 1958975"/>
              <a:gd name="connsiteY48" fmla="*/ 254000 h 318384"/>
              <a:gd name="connsiteX49" fmla="*/ 1371600 w 1958975"/>
              <a:gd name="connsiteY49" fmla="*/ 263525 h 318384"/>
              <a:gd name="connsiteX50" fmla="*/ 1390650 w 1958975"/>
              <a:gd name="connsiteY50" fmla="*/ 282575 h 318384"/>
              <a:gd name="connsiteX51" fmla="*/ 1397000 w 1958975"/>
              <a:gd name="connsiteY51" fmla="*/ 292100 h 318384"/>
              <a:gd name="connsiteX52" fmla="*/ 1406525 w 1958975"/>
              <a:gd name="connsiteY52" fmla="*/ 295275 h 318384"/>
              <a:gd name="connsiteX53" fmla="*/ 1435100 w 1958975"/>
              <a:gd name="connsiteY53" fmla="*/ 311150 h 318384"/>
              <a:gd name="connsiteX54" fmla="*/ 1489075 w 1958975"/>
              <a:gd name="connsiteY54" fmla="*/ 314325 h 318384"/>
              <a:gd name="connsiteX55" fmla="*/ 1517650 w 1958975"/>
              <a:gd name="connsiteY55" fmla="*/ 314325 h 318384"/>
              <a:gd name="connsiteX56" fmla="*/ 1530350 w 1958975"/>
              <a:gd name="connsiteY56" fmla="*/ 301625 h 318384"/>
              <a:gd name="connsiteX57" fmla="*/ 1606550 w 1958975"/>
              <a:gd name="connsiteY57" fmla="*/ 295275 h 318384"/>
              <a:gd name="connsiteX58" fmla="*/ 1638300 w 1958975"/>
              <a:gd name="connsiteY58" fmla="*/ 295275 h 318384"/>
              <a:gd name="connsiteX59" fmla="*/ 1682750 w 1958975"/>
              <a:gd name="connsiteY59" fmla="*/ 298450 h 318384"/>
              <a:gd name="connsiteX60" fmla="*/ 1758950 w 1958975"/>
              <a:gd name="connsiteY60" fmla="*/ 295275 h 318384"/>
              <a:gd name="connsiteX61" fmla="*/ 1822450 w 1958975"/>
              <a:gd name="connsiteY61" fmla="*/ 288925 h 318384"/>
              <a:gd name="connsiteX62" fmla="*/ 1866900 w 1958975"/>
              <a:gd name="connsiteY62" fmla="*/ 292100 h 318384"/>
              <a:gd name="connsiteX63" fmla="*/ 1876425 w 1958975"/>
              <a:gd name="connsiteY63" fmla="*/ 295275 h 318384"/>
              <a:gd name="connsiteX64" fmla="*/ 1958975 w 1958975"/>
              <a:gd name="connsiteY64" fmla="*/ 295275 h 31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958975" h="318384">
                <a:moveTo>
                  <a:pt x="0" y="0"/>
                </a:moveTo>
                <a:cubicBezTo>
                  <a:pt x="11642" y="1058"/>
                  <a:pt x="23307" y="1884"/>
                  <a:pt x="34925" y="3175"/>
                </a:cubicBezTo>
                <a:cubicBezTo>
                  <a:pt x="42363" y="4001"/>
                  <a:pt x="49708" y="5567"/>
                  <a:pt x="57150" y="6350"/>
                </a:cubicBezTo>
                <a:cubicBezTo>
                  <a:pt x="69824" y="7684"/>
                  <a:pt x="82550" y="8467"/>
                  <a:pt x="95250" y="9525"/>
                </a:cubicBezTo>
                <a:cubicBezTo>
                  <a:pt x="117023" y="16783"/>
                  <a:pt x="89999" y="8212"/>
                  <a:pt x="120650" y="15875"/>
                </a:cubicBezTo>
                <a:cubicBezTo>
                  <a:pt x="123897" y="16687"/>
                  <a:pt x="126908" y="18324"/>
                  <a:pt x="130175" y="19050"/>
                </a:cubicBezTo>
                <a:cubicBezTo>
                  <a:pt x="136459" y="20447"/>
                  <a:pt x="142912" y="20962"/>
                  <a:pt x="149225" y="22225"/>
                </a:cubicBezTo>
                <a:cubicBezTo>
                  <a:pt x="162821" y="24944"/>
                  <a:pt x="163013" y="26727"/>
                  <a:pt x="177800" y="28575"/>
                </a:cubicBezTo>
                <a:cubicBezTo>
                  <a:pt x="189399" y="30025"/>
                  <a:pt x="201115" y="30384"/>
                  <a:pt x="212725" y="31750"/>
                </a:cubicBezTo>
                <a:cubicBezTo>
                  <a:pt x="219118" y="32502"/>
                  <a:pt x="225358" y="34412"/>
                  <a:pt x="231775" y="34925"/>
                </a:cubicBezTo>
                <a:cubicBezTo>
                  <a:pt x="251847" y="36531"/>
                  <a:pt x="271992" y="37042"/>
                  <a:pt x="292100" y="38100"/>
                </a:cubicBezTo>
                <a:cubicBezTo>
                  <a:pt x="318863" y="47021"/>
                  <a:pt x="288093" y="37655"/>
                  <a:pt x="349250" y="44450"/>
                </a:cubicBezTo>
                <a:cubicBezTo>
                  <a:pt x="352576" y="44820"/>
                  <a:pt x="355493" y="46969"/>
                  <a:pt x="358775" y="47625"/>
                </a:cubicBezTo>
                <a:cubicBezTo>
                  <a:pt x="377999" y="51470"/>
                  <a:pt x="404260" y="52589"/>
                  <a:pt x="422275" y="53975"/>
                </a:cubicBezTo>
                <a:cubicBezTo>
                  <a:pt x="426508" y="55033"/>
                  <a:pt x="430964" y="55431"/>
                  <a:pt x="434975" y="57150"/>
                </a:cubicBezTo>
                <a:cubicBezTo>
                  <a:pt x="465672" y="70306"/>
                  <a:pt x="420739" y="57560"/>
                  <a:pt x="457200" y="66675"/>
                </a:cubicBezTo>
                <a:cubicBezTo>
                  <a:pt x="472017" y="65617"/>
                  <a:pt x="486960" y="65704"/>
                  <a:pt x="501650" y="63500"/>
                </a:cubicBezTo>
                <a:cubicBezTo>
                  <a:pt x="508269" y="62507"/>
                  <a:pt x="514008" y="57309"/>
                  <a:pt x="520700" y="57150"/>
                </a:cubicBezTo>
                <a:lnTo>
                  <a:pt x="654050" y="53975"/>
                </a:lnTo>
                <a:cubicBezTo>
                  <a:pt x="699224" y="38917"/>
                  <a:pt x="666411" y="47368"/>
                  <a:pt x="755650" y="50800"/>
                </a:cubicBezTo>
                <a:lnTo>
                  <a:pt x="774700" y="57150"/>
                </a:lnTo>
                <a:cubicBezTo>
                  <a:pt x="777875" y="58208"/>
                  <a:pt x="780895" y="59992"/>
                  <a:pt x="784225" y="60325"/>
                </a:cubicBezTo>
                <a:lnTo>
                  <a:pt x="815975" y="63500"/>
                </a:lnTo>
                <a:cubicBezTo>
                  <a:pt x="822325" y="65617"/>
                  <a:pt x="828423" y="68750"/>
                  <a:pt x="835025" y="69850"/>
                </a:cubicBezTo>
                <a:cubicBezTo>
                  <a:pt x="841375" y="70908"/>
                  <a:pt x="847677" y="72314"/>
                  <a:pt x="854075" y="73025"/>
                </a:cubicBezTo>
                <a:cubicBezTo>
                  <a:pt x="866741" y="74432"/>
                  <a:pt x="879483" y="75046"/>
                  <a:pt x="892175" y="76200"/>
                </a:cubicBezTo>
                <a:lnTo>
                  <a:pt x="923925" y="79375"/>
                </a:lnTo>
                <a:cubicBezTo>
                  <a:pt x="927100" y="80433"/>
                  <a:pt x="930103" y="82550"/>
                  <a:pt x="933450" y="82550"/>
                </a:cubicBezTo>
                <a:cubicBezTo>
                  <a:pt x="958006" y="82550"/>
                  <a:pt x="958421" y="81635"/>
                  <a:pt x="974725" y="76200"/>
                </a:cubicBezTo>
                <a:cubicBezTo>
                  <a:pt x="1000125" y="77258"/>
                  <a:pt x="1025572" y="77497"/>
                  <a:pt x="1050925" y="79375"/>
                </a:cubicBezTo>
                <a:cubicBezTo>
                  <a:pt x="1061380" y="80149"/>
                  <a:pt x="1064240" y="86983"/>
                  <a:pt x="1073150" y="92075"/>
                </a:cubicBezTo>
                <a:cubicBezTo>
                  <a:pt x="1076056" y="93735"/>
                  <a:pt x="1079682" y="93753"/>
                  <a:pt x="1082675" y="95250"/>
                </a:cubicBezTo>
                <a:cubicBezTo>
                  <a:pt x="1086088" y="96957"/>
                  <a:pt x="1088713" y="100050"/>
                  <a:pt x="1092200" y="101600"/>
                </a:cubicBezTo>
                <a:cubicBezTo>
                  <a:pt x="1098317" y="104318"/>
                  <a:pt x="1105681" y="104237"/>
                  <a:pt x="1111250" y="107950"/>
                </a:cubicBezTo>
                <a:cubicBezTo>
                  <a:pt x="1120816" y="114327"/>
                  <a:pt x="1122196" y="115816"/>
                  <a:pt x="1133475" y="120650"/>
                </a:cubicBezTo>
                <a:cubicBezTo>
                  <a:pt x="1136551" y="121968"/>
                  <a:pt x="1140007" y="122328"/>
                  <a:pt x="1143000" y="123825"/>
                </a:cubicBezTo>
                <a:cubicBezTo>
                  <a:pt x="1146413" y="125532"/>
                  <a:pt x="1149038" y="128625"/>
                  <a:pt x="1152525" y="130175"/>
                </a:cubicBezTo>
                <a:lnTo>
                  <a:pt x="1181100" y="139700"/>
                </a:lnTo>
                <a:lnTo>
                  <a:pt x="1200150" y="146050"/>
                </a:lnTo>
                <a:cubicBezTo>
                  <a:pt x="1203325" y="147108"/>
                  <a:pt x="1206890" y="147369"/>
                  <a:pt x="1209675" y="149225"/>
                </a:cubicBezTo>
                <a:cubicBezTo>
                  <a:pt x="1212850" y="151342"/>
                  <a:pt x="1215713" y="154025"/>
                  <a:pt x="1219200" y="155575"/>
                </a:cubicBezTo>
                <a:cubicBezTo>
                  <a:pt x="1225317" y="158293"/>
                  <a:pt x="1231900" y="159808"/>
                  <a:pt x="1238250" y="161925"/>
                </a:cubicBezTo>
                <a:cubicBezTo>
                  <a:pt x="1241425" y="162983"/>
                  <a:pt x="1244528" y="164288"/>
                  <a:pt x="1247775" y="165100"/>
                </a:cubicBezTo>
                <a:cubicBezTo>
                  <a:pt x="1250764" y="165847"/>
                  <a:pt x="1266273" y="169380"/>
                  <a:pt x="1270000" y="171450"/>
                </a:cubicBezTo>
                <a:cubicBezTo>
                  <a:pt x="1276671" y="175156"/>
                  <a:pt x="1282224" y="180737"/>
                  <a:pt x="1289050" y="184150"/>
                </a:cubicBezTo>
                <a:cubicBezTo>
                  <a:pt x="1304743" y="191997"/>
                  <a:pt x="1297260" y="189003"/>
                  <a:pt x="1311275" y="193675"/>
                </a:cubicBezTo>
                <a:cubicBezTo>
                  <a:pt x="1337637" y="233218"/>
                  <a:pt x="1311852" y="199833"/>
                  <a:pt x="1333500" y="219075"/>
                </a:cubicBezTo>
                <a:cubicBezTo>
                  <a:pt x="1340212" y="225041"/>
                  <a:pt x="1352550" y="238125"/>
                  <a:pt x="1352550" y="238125"/>
                </a:cubicBezTo>
                <a:cubicBezTo>
                  <a:pt x="1358731" y="256668"/>
                  <a:pt x="1350889" y="239639"/>
                  <a:pt x="1365250" y="254000"/>
                </a:cubicBezTo>
                <a:cubicBezTo>
                  <a:pt x="1367948" y="256698"/>
                  <a:pt x="1369065" y="260673"/>
                  <a:pt x="1371600" y="263525"/>
                </a:cubicBezTo>
                <a:cubicBezTo>
                  <a:pt x="1377566" y="270237"/>
                  <a:pt x="1385669" y="275103"/>
                  <a:pt x="1390650" y="282575"/>
                </a:cubicBezTo>
                <a:cubicBezTo>
                  <a:pt x="1392767" y="285750"/>
                  <a:pt x="1394020" y="289716"/>
                  <a:pt x="1397000" y="292100"/>
                </a:cubicBezTo>
                <a:cubicBezTo>
                  <a:pt x="1399613" y="294191"/>
                  <a:pt x="1403599" y="293650"/>
                  <a:pt x="1406525" y="295275"/>
                </a:cubicBezTo>
                <a:cubicBezTo>
                  <a:pt x="1414104" y="299485"/>
                  <a:pt x="1424586" y="310099"/>
                  <a:pt x="1435100" y="311150"/>
                </a:cubicBezTo>
                <a:cubicBezTo>
                  <a:pt x="1453033" y="312943"/>
                  <a:pt x="1471083" y="313267"/>
                  <a:pt x="1489075" y="314325"/>
                </a:cubicBezTo>
                <a:cubicBezTo>
                  <a:pt x="1499509" y="317803"/>
                  <a:pt x="1505298" y="321383"/>
                  <a:pt x="1517650" y="314325"/>
                </a:cubicBezTo>
                <a:cubicBezTo>
                  <a:pt x="1541045" y="300957"/>
                  <a:pt x="1498489" y="306527"/>
                  <a:pt x="1530350" y="301625"/>
                </a:cubicBezTo>
                <a:cubicBezTo>
                  <a:pt x="1546481" y="299143"/>
                  <a:pt x="1593948" y="296175"/>
                  <a:pt x="1606550" y="295275"/>
                </a:cubicBezTo>
                <a:cubicBezTo>
                  <a:pt x="1624444" y="289310"/>
                  <a:pt x="1609924" y="292573"/>
                  <a:pt x="1638300" y="295275"/>
                </a:cubicBezTo>
                <a:cubicBezTo>
                  <a:pt x="1653088" y="296683"/>
                  <a:pt x="1667933" y="297392"/>
                  <a:pt x="1682750" y="298450"/>
                </a:cubicBezTo>
                <a:lnTo>
                  <a:pt x="1758950" y="295275"/>
                </a:lnTo>
                <a:cubicBezTo>
                  <a:pt x="1814243" y="292578"/>
                  <a:pt x="1796203" y="297674"/>
                  <a:pt x="1822450" y="288925"/>
                </a:cubicBezTo>
                <a:cubicBezTo>
                  <a:pt x="1837267" y="289983"/>
                  <a:pt x="1852147" y="290364"/>
                  <a:pt x="1866900" y="292100"/>
                </a:cubicBezTo>
                <a:cubicBezTo>
                  <a:pt x="1870224" y="292491"/>
                  <a:pt x="1873080" y="295160"/>
                  <a:pt x="1876425" y="295275"/>
                </a:cubicBezTo>
                <a:cubicBezTo>
                  <a:pt x="1903925" y="296223"/>
                  <a:pt x="1931458" y="295275"/>
                  <a:pt x="1958975" y="295275"/>
                </a:cubicBezTo>
              </a:path>
            </a:pathLst>
          </a:custGeom>
          <a:noFill/>
          <a:ln w="76200">
            <a:solidFill>
              <a:srgbClr val="00B0F0"/>
            </a:solidFill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4090988" y="2909888"/>
            <a:ext cx="869165" cy="952500"/>
          </a:xfrm>
          <a:custGeom>
            <a:avLst/>
            <a:gdLst>
              <a:gd name="connsiteX0" fmla="*/ 0 w 869165"/>
              <a:gd name="connsiteY0" fmla="*/ 952500 h 952500"/>
              <a:gd name="connsiteX1" fmla="*/ 11906 w 869165"/>
              <a:gd name="connsiteY1" fmla="*/ 947737 h 952500"/>
              <a:gd name="connsiteX2" fmla="*/ 19050 w 869165"/>
              <a:gd name="connsiteY2" fmla="*/ 938212 h 952500"/>
              <a:gd name="connsiteX3" fmla="*/ 26193 w 869165"/>
              <a:gd name="connsiteY3" fmla="*/ 933450 h 952500"/>
              <a:gd name="connsiteX4" fmla="*/ 23812 w 869165"/>
              <a:gd name="connsiteY4" fmla="*/ 923925 h 952500"/>
              <a:gd name="connsiteX5" fmla="*/ 26193 w 869165"/>
              <a:gd name="connsiteY5" fmla="*/ 914400 h 952500"/>
              <a:gd name="connsiteX6" fmla="*/ 33337 w 869165"/>
              <a:gd name="connsiteY6" fmla="*/ 900112 h 952500"/>
              <a:gd name="connsiteX7" fmla="*/ 42862 w 869165"/>
              <a:gd name="connsiteY7" fmla="*/ 897731 h 952500"/>
              <a:gd name="connsiteX8" fmla="*/ 50006 w 869165"/>
              <a:gd name="connsiteY8" fmla="*/ 892968 h 952500"/>
              <a:gd name="connsiteX9" fmla="*/ 64293 w 869165"/>
              <a:gd name="connsiteY9" fmla="*/ 881062 h 952500"/>
              <a:gd name="connsiteX10" fmla="*/ 78581 w 869165"/>
              <a:gd name="connsiteY10" fmla="*/ 876300 h 952500"/>
              <a:gd name="connsiteX11" fmla="*/ 100012 w 869165"/>
              <a:gd name="connsiteY11" fmla="*/ 864393 h 952500"/>
              <a:gd name="connsiteX12" fmla="*/ 107156 w 869165"/>
              <a:gd name="connsiteY12" fmla="*/ 857250 h 952500"/>
              <a:gd name="connsiteX13" fmla="*/ 116681 w 869165"/>
              <a:gd name="connsiteY13" fmla="*/ 842962 h 952500"/>
              <a:gd name="connsiteX14" fmla="*/ 123825 w 869165"/>
              <a:gd name="connsiteY14" fmla="*/ 840581 h 952500"/>
              <a:gd name="connsiteX15" fmla="*/ 138112 w 869165"/>
              <a:gd name="connsiteY15" fmla="*/ 831056 h 952500"/>
              <a:gd name="connsiteX16" fmla="*/ 145256 w 869165"/>
              <a:gd name="connsiteY16" fmla="*/ 826293 h 952500"/>
              <a:gd name="connsiteX17" fmla="*/ 173831 w 869165"/>
              <a:gd name="connsiteY17" fmla="*/ 802481 h 952500"/>
              <a:gd name="connsiteX18" fmla="*/ 180975 w 869165"/>
              <a:gd name="connsiteY18" fmla="*/ 800100 h 952500"/>
              <a:gd name="connsiteX19" fmla="*/ 195262 w 869165"/>
              <a:gd name="connsiteY19" fmla="*/ 788193 h 952500"/>
              <a:gd name="connsiteX20" fmla="*/ 197643 w 869165"/>
              <a:gd name="connsiteY20" fmla="*/ 781050 h 952500"/>
              <a:gd name="connsiteX21" fmla="*/ 209550 w 869165"/>
              <a:gd name="connsiteY21" fmla="*/ 766762 h 952500"/>
              <a:gd name="connsiteX22" fmla="*/ 223837 w 869165"/>
              <a:gd name="connsiteY22" fmla="*/ 762000 h 952500"/>
              <a:gd name="connsiteX23" fmla="*/ 233362 w 869165"/>
              <a:gd name="connsiteY23" fmla="*/ 757237 h 952500"/>
              <a:gd name="connsiteX24" fmla="*/ 240506 w 869165"/>
              <a:gd name="connsiteY24" fmla="*/ 752475 h 952500"/>
              <a:gd name="connsiteX25" fmla="*/ 254793 w 869165"/>
              <a:gd name="connsiteY25" fmla="*/ 745331 h 952500"/>
              <a:gd name="connsiteX26" fmla="*/ 266700 w 869165"/>
              <a:gd name="connsiteY26" fmla="*/ 735806 h 952500"/>
              <a:gd name="connsiteX27" fmla="*/ 280987 w 869165"/>
              <a:gd name="connsiteY27" fmla="*/ 726281 h 952500"/>
              <a:gd name="connsiteX28" fmla="*/ 288131 w 869165"/>
              <a:gd name="connsiteY28" fmla="*/ 719137 h 952500"/>
              <a:gd name="connsiteX29" fmla="*/ 297656 w 869165"/>
              <a:gd name="connsiteY29" fmla="*/ 704850 h 952500"/>
              <a:gd name="connsiteX30" fmla="*/ 311943 w 869165"/>
              <a:gd name="connsiteY30" fmla="*/ 697706 h 952500"/>
              <a:gd name="connsiteX31" fmla="*/ 319087 w 869165"/>
              <a:gd name="connsiteY31" fmla="*/ 692943 h 952500"/>
              <a:gd name="connsiteX32" fmla="*/ 326231 w 869165"/>
              <a:gd name="connsiteY32" fmla="*/ 690562 h 952500"/>
              <a:gd name="connsiteX33" fmla="*/ 335756 w 869165"/>
              <a:gd name="connsiteY33" fmla="*/ 685800 h 952500"/>
              <a:gd name="connsiteX34" fmla="*/ 352425 w 869165"/>
              <a:gd name="connsiteY34" fmla="*/ 676275 h 952500"/>
              <a:gd name="connsiteX35" fmla="*/ 364331 w 869165"/>
              <a:gd name="connsiteY35" fmla="*/ 666750 h 952500"/>
              <a:gd name="connsiteX36" fmla="*/ 378618 w 869165"/>
              <a:gd name="connsiteY36" fmla="*/ 657225 h 952500"/>
              <a:gd name="connsiteX37" fmla="*/ 392906 w 869165"/>
              <a:gd name="connsiteY37" fmla="*/ 647700 h 952500"/>
              <a:gd name="connsiteX38" fmla="*/ 400050 w 869165"/>
              <a:gd name="connsiteY38" fmla="*/ 642937 h 952500"/>
              <a:gd name="connsiteX39" fmla="*/ 407193 w 869165"/>
              <a:gd name="connsiteY39" fmla="*/ 640556 h 952500"/>
              <a:gd name="connsiteX40" fmla="*/ 421481 w 869165"/>
              <a:gd name="connsiteY40" fmla="*/ 631031 h 952500"/>
              <a:gd name="connsiteX41" fmla="*/ 428625 w 869165"/>
              <a:gd name="connsiteY41" fmla="*/ 626268 h 952500"/>
              <a:gd name="connsiteX42" fmla="*/ 442912 w 869165"/>
              <a:gd name="connsiteY42" fmla="*/ 616743 h 952500"/>
              <a:gd name="connsiteX43" fmla="*/ 450056 w 869165"/>
              <a:gd name="connsiteY43" fmla="*/ 609600 h 952500"/>
              <a:gd name="connsiteX44" fmla="*/ 464343 w 869165"/>
              <a:gd name="connsiteY44" fmla="*/ 602456 h 952500"/>
              <a:gd name="connsiteX45" fmla="*/ 478631 w 869165"/>
              <a:gd name="connsiteY45" fmla="*/ 590550 h 952500"/>
              <a:gd name="connsiteX46" fmla="*/ 488156 w 869165"/>
              <a:gd name="connsiteY46" fmla="*/ 588168 h 952500"/>
              <a:gd name="connsiteX47" fmla="*/ 502443 w 869165"/>
              <a:gd name="connsiteY47" fmla="*/ 576262 h 952500"/>
              <a:gd name="connsiteX48" fmla="*/ 509587 w 869165"/>
              <a:gd name="connsiteY48" fmla="*/ 569118 h 952500"/>
              <a:gd name="connsiteX49" fmla="*/ 523875 w 869165"/>
              <a:gd name="connsiteY49" fmla="*/ 559593 h 952500"/>
              <a:gd name="connsiteX50" fmla="*/ 531018 w 869165"/>
              <a:gd name="connsiteY50" fmla="*/ 552450 h 952500"/>
              <a:gd name="connsiteX51" fmla="*/ 545306 w 869165"/>
              <a:gd name="connsiteY51" fmla="*/ 542925 h 952500"/>
              <a:gd name="connsiteX52" fmla="*/ 557212 w 869165"/>
              <a:gd name="connsiteY52" fmla="*/ 533400 h 952500"/>
              <a:gd name="connsiteX53" fmla="*/ 564356 w 869165"/>
              <a:gd name="connsiteY53" fmla="*/ 526256 h 952500"/>
              <a:gd name="connsiteX54" fmla="*/ 571500 w 869165"/>
              <a:gd name="connsiteY54" fmla="*/ 521493 h 952500"/>
              <a:gd name="connsiteX55" fmla="*/ 583406 w 869165"/>
              <a:gd name="connsiteY55" fmla="*/ 509587 h 952500"/>
              <a:gd name="connsiteX56" fmla="*/ 597693 w 869165"/>
              <a:gd name="connsiteY56" fmla="*/ 500062 h 952500"/>
              <a:gd name="connsiteX57" fmla="*/ 614362 w 869165"/>
              <a:gd name="connsiteY57" fmla="*/ 478631 h 952500"/>
              <a:gd name="connsiteX58" fmla="*/ 616743 w 869165"/>
              <a:gd name="connsiteY58" fmla="*/ 471487 h 952500"/>
              <a:gd name="connsiteX59" fmla="*/ 626268 w 869165"/>
              <a:gd name="connsiteY59" fmla="*/ 457200 h 952500"/>
              <a:gd name="connsiteX60" fmla="*/ 631031 w 869165"/>
              <a:gd name="connsiteY60" fmla="*/ 442912 h 952500"/>
              <a:gd name="connsiteX61" fmla="*/ 635793 w 869165"/>
              <a:gd name="connsiteY61" fmla="*/ 435768 h 952500"/>
              <a:gd name="connsiteX62" fmla="*/ 640556 w 869165"/>
              <a:gd name="connsiteY62" fmla="*/ 421481 h 952500"/>
              <a:gd name="connsiteX63" fmla="*/ 642937 w 869165"/>
              <a:gd name="connsiteY63" fmla="*/ 414337 h 952500"/>
              <a:gd name="connsiteX64" fmla="*/ 645318 w 869165"/>
              <a:gd name="connsiteY64" fmla="*/ 407193 h 952500"/>
              <a:gd name="connsiteX65" fmla="*/ 647700 w 869165"/>
              <a:gd name="connsiteY65" fmla="*/ 397668 h 952500"/>
              <a:gd name="connsiteX66" fmla="*/ 652462 w 869165"/>
              <a:gd name="connsiteY66" fmla="*/ 381000 h 952500"/>
              <a:gd name="connsiteX67" fmla="*/ 654843 w 869165"/>
              <a:gd name="connsiteY67" fmla="*/ 361950 h 952500"/>
              <a:gd name="connsiteX68" fmla="*/ 661987 w 869165"/>
              <a:gd name="connsiteY68" fmla="*/ 338137 h 952500"/>
              <a:gd name="connsiteX69" fmla="*/ 664368 w 869165"/>
              <a:gd name="connsiteY69" fmla="*/ 330993 h 952500"/>
              <a:gd name="connsiteX70" fmla="*/ 666750 w 869165"/>
              <a:gd name="connsiteY70" fmla="*/ 323850 h 952500"/>
              <a:gd name="connsiteX71" fmla="*/ 671512 w 869165"/>
              <a:gd name="connsiteY71" fmla="*/ 292893 h 952500"/>
              <a:gd name="connsiteX72" fmla="*/ 676275 w 869165"/>
              <a:gd name="connsiteY72" fmla="*/ 285750 h 952500"/>
              <a:gd name="connsiteX73" fmla="*/ 683418 w 869165"/>
              <a:gd name="connsiteY73" fmla="*/ 278606 h 952500"/>
              <a:gd name="connsiteX74" fmla="*/ 697706 w 869165"/>
              <a:gd name="connsiteY74" fmla="*/ 269081 h 952500"/>
              <a:gd name="connsiteX75" fmla="*/ 707231 w 869165"/>
              <a:gd name="connsiteY75" fmla="*/ 254793 h 952500"/>
              <a:gd name="connsiteX76" fmla="*/ 709612 w 869165"/>
              <a:gd name="connsiteY76" fmla="*/ 247650 h 952500"/>
              <a:gd name="connsiteX77" fmla="*/ 723900 w 869165"/>
              <a:gd name="connsiteY77" fmla="*/ 240506 h 952500"/>
              <a:gd name="connsiteX78" fmla="*/ 745331 w 869165"/>
              <a:gd name="connsiteY78" fmla="*/ 223837 h 952500"/>
              <a:gd name="connsiteX79" fmla="*/ 750093 w 869165"/>
              <a:gd name="connsiteY79" fmla="*/ 216693 h 952500"/>
              <a:gd name="connsiteX80" fmla="*/ 757237 w 869165"/>
              <a:gd name="connsiteY80" fmla="*/ 209550 h 952500"/>
              <a:gd name="connsiteX81" fmla="*/ 766762 w 869165"/>
              <a:gd name="connsiteY81" fmla="*/ 195262 h 952500"/>
              <a:gd name="connsiteX82" fmla="*/ 776287 w 869165"/>
              <a:gd name="connsiteY82" fmla="*/ 180975 h 952500"/>
              <a:gd name="connsiteX83" fmla="*/ 781050 w 869165"/>
              <a:gd name="connsiteY83" fmla="*/ 173831 h 952500"/>
              <a:gd name="connsiteX84" fmla="*/ 792956 w 869165"/>
              <a:gd name="connsiteY84" fmla="*/ 159543 h 952500"/>
              <a:gd name="connsiteX85" fmla="*/ 797718 w 869165"/>
              <a:gd name="connsiteY85" fmla="*/ 150018 h 952500"/>
              <a:gd name="connsiteX86" fmla="*/ 812006 w 869165"/>
              <a:gd name="connsiteY86" fmla="*/ 140493 h 952500"/>
              <a:gd name="connsiteX87" fmla="*/ 819150 w 869165"/>
              <a:gd name="connsiteY87" fmla="*/ 126206 h 952500"/>
              <a:gd name="connsiteX88" fmla="*/ 823912 w 869165"/>
              <a:gd name="connsiteY88" fmla="*/ 119062 h 952500"/>
              <a:gd name="connsiteX89" fmla="*/ 826293 w 869165"/>
              <a:gd name="connsiteY89" fmla="*/ 111918 h 952500"/>
              <a:gd name="connsiteX90" fmla="*/ 835818 w 869165"/>
              <a:gd name="connsiteY90" fmla="*/ 97631 h 952500"/>
              <a:gd name="connsiteX91" fmla="*/ 840581 w 869165"/>
              <a:gd name="connsiteY91" fmla="*/ 88106 h 952500"/>
              <a:gd name="connsiteX92" fmla="*/ 845343 w 869165"/>
              <a:gd name="connsiteY92" fmla="*/ 80962 h 952500"/>
              <a:gd name="connsiteX93" fmla="*/ 852487 w 869165"/>
              <a:gd name="connsiteY93" fmla="*/ 57150 h 952500"/>
              <a:gd name="connsiteX94" fmla="*/ 854868 w 869165"/>
              <a:gd name="connsiteY94" fmla="*/ 38100 h 952500"/>
              <a:gd name="connsiteX95" fmla="*/ 859631 w 869165"/>
              <a:gd name="connsiteY95" fmla="*/ 23812 h 952500"/>
              <a:gd name="connsiteX96" fmla="*/ 862012 w 869165"/>
              <a:gd name="connsiteY96" fmla="*/ 16668 h 952500"/>
              <a:gd name="connsiteX97" fmla="*/ 864393 w 869165"/>
              <a:gd name="connsiteY97" fmla="*/ 9525 h 952500"/>
              <a:gd name="connsiteX98" fmla="*/ 869156 w 869165"/>
              <a:gd name="connsiteY98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869165" h="952500">
                <a:moveTo>
                  <a:pt x="0" y="952500"/>
                </a:moveTo>
                <a:cubicBezTo>
                  <a:pt x="3969" y="950912"/>
                  <a:pt x="8486" y="950302"/>
                  <a:pt x="11906" y="947737"/>
                </a:cubicBezTo>
                <a:cubicBezTo>
                  <a:pt x="15081" y="945356"/>
                  <a:pt x="16244" y="941018"/>
                  <a:pt x="19050" y="938212"/>
                </a:cubicBezTo>
                <a:cubicBezTo>
                  <a:pt x="21073" y="936189"/>
                  <a:pt x="23812" y="935037"/>
                  <a:pt x="26193" y="933450"/>
                </a:cubicBezTo>
                <a:cubicBezTo>
                  <a:pt x="38438" y="915084"/>
                  <a:pt x="28331" y="935221"/>
                  <a:pt x="23812" y="923925"/>
                </a:cubicBezTo>
                <a:cubicBezTo>
                  <a:pt x="22596" y="920886"/>
                  <a:pt x="25294" y="917547"/>
                  <a:pt x="26193" y="914400"/>
                </a:cubicBezTo>
                <a:cubicBezTo>
                  <a:pt x="27311" y="910486"/>
                  <a:pt x="29656" y="902566"/>
                  <a:pt x="33337" y="900112"/>
                </a:cubicBezTo>
                <a:cubicBezTo>
                  <a:pt x="36060" y="898297"/>
                  <a:pt x="39687" y="898525"/>
                  <a:pt x="42862" y="897731"/>
                </a:cubicBezTo>
                <a:cubicBezTo>
                  <a:pt x="45243" y="896143"/>
                  <a:pt x="47807" y="894800"/>
                  <a:pt x="50006" y="892968"/>
                </a:cubicBezTo>
                <a:cubicBezTo>
                  <a:pt x="56409" y="887632"/>
                  <a:pt x="56698" y="884438"/>
                  <a:pt x="64293" y="881062"/>
                </a:cubicBezTo>
                <a:cubicBezTo>
                  <a:pt x="68881" y="879023"/>
                  <a:pt x="73818" y="877888"/>
                  <a:pt x="78581" y="876300"/>
                </a:cubicBezTo>
                <a:cubicBezTo>
                  <a:pt x="87563" y="873306"/>
                  <a:pt x="91826" y="872578"/>
                  <a:pt x="100012" y="864393"/>
                </a:cubicBezTo>
                <a:cubicBezTo>
                  <a:pt x="102393" y="862012"/>
                  <a:pt x="105089" y="859908"/>
                  <a:pt x="107156" y="857250"/>
                </a:cubicBezTo>
                <a:cubicBezTo>
                  <a:pt x="110670" y="852732"/>
                  <a:pt x="111251" y="844772"/>
                  <a:pt x="116681" y="842962"/>
                </a:cubicBezTo>
                <a:lnTo>
                  <a:pt x="123825" y="840581"/>
                </a:lnTo>
                <a:lnTo>
                  <a:pt x="138112" y="831056"/>
                </a:lnTo>
                <a:cubicBezTo>
                  <a:pt x="140493" y="829468"/>
                  <a:pt x="143232" y="828317"/>
                  <a:pt x="145256" y="826293"/>
                </a:cubicBezTo>
                <a:cubicBezTo>
                  <a:pt x="151888" y="819661"/>
                  <a:pt x="163885" y="805796"/>
                  <a:pt x="173831" y="802481"/>
                </a:cubicBezTo>
                <a:lnTo>
                  <a:pt x="180975" y="800100"/>
                </a:lnTo>
                <a:cubicBezTo>
                  <a:pt x="186245" y="796586"/>
                  <a:pt x="191596" y="793692"/>
                  <a:pt x="195262" y="788193"/>
                </a:cubicBezTo>
                <a:cubicBezTo>
                  <a:pt x="196654" y="786105"/>
                  <a:pt x="196521" y="783295"/>
                  <a:pt x="197643" y="781050"/>
                </a:cubicBezTo>
                <a:cubicBezTo>
                  <a:pt x="199581" y="777174"/>
                  <a:pt x="205904" y="768787"/>
                  <a:pt x="209550" y="766762"/>
                </a:cubicBezTo>
                <a:cubicBezTo>
                  <a:pt x="213938" y="764324"/>
                  <a:pt x="219347" y="764245"/>
                  <a:pt x="223837" y="762000"/>
                </a:cubicBezTo>
                <a:cubicBezTo>
                  <a:pt x="227012" y="760412"/>
                  <a:pt x="230280" y="758998"/>
                  <a:pt x="233362" y="757237"/>
                </a:cubicBezTo>
                <a:cubicBezTo>
                  <a:pt x="235847" y="755817"/>
                  <a:pt x="237946" y="753755"/>
                  <a:pt x="240506" y="752475"/>
                </a:cubicBezTo>
                <a:cubicBezTo>
                  <a:pt x="260218" y="742619"/>
                  <a:pt x="234329" y="758974"/>
                  <a:pt x="254793" y="745331"/>
                </a:cubicBezTo>
                <a:cubicBezTo>
                  <a:pt x="265447" y="729352"/>
                  <a:pt x="252896" y="745009"/>
                  <a:pt x="266700" y="735806"/>
                </a:cubicBezTo>
                <a:cubicBezTo>
                  <a:pt x="284537" y="723914"/>
                  <a:pt x="264000" y="731943"/>
                  <a:pt x="280987" y="726281"/>
                </a:cubicBezTo>
                <a:cubicBezTo>
                  <a:pt x="283368" y="723900"/>
                  <a:pt x="286063" y="721795"/>
                  <a:pt x="288131" y="719137"/>
                </a:cubicBezTo>
                <a:cubicBezTo>
                  <a:pt x="291645" y="714619"/>
                  <a:pt x="292894" y="708025"/>
                  <a:pt x="297656" y="704850"/>
                </a:cubicBezTo>
                <a:cubicBezTo>
                  <a:pt x="306888" y="698695"/>
                  <a:pt x="302085" y="700992"/>
                  <a:pt x="311943" y="697706"/>
                </a:cubicBezTo>
                <a:cubicBezTo>
                  <a:pt x="314324" y="696118"/>
                  <a:pt x="316527" y="694223"/>
                  <a:pt x="319087" y="692943"/>
                </a:cubicBezTo>
                <a:cubicBezTo>
                  <a:pt x="321332" y="691820"/>
                  <a:pt x="323924" y="691551"/>
                  <a:pt x="326231" y="690562"/>
                </a:cubicBezTo>
                <a:cubicBezTo>
                  <a:pt x="329494" y="689164"/>
                  <a:pt x="332674" y="687561"/>
                  <a:pt x="335756" y="685800"/>
                </a:cubicBezTo>
                <a:cubicBezTo>
                  <a:pt x="359316" y="672337"/>
                  <a:pt x="323643" y="690665"/>
                  <a:pt x="352425" y="676275"/>
                </a:cubicBezTo>
                <a:cubicBezTo>
                  <a:pt x="363075" y="660298"/>
                  <a:pt x="350529" y="675951"/>
                  <a:pt x="364331" y="666750"/>
                </a:cubicBezTo>
                <a:cubicBezTo>
                  <a:pt x="382170" y="654858"/>
                  <a:pt x="361633" y="662887"/>
                  <a:pt x="378618" y="657225"/>
                </a:cubicBezTo>
                <a:lnTo>
                  <a:pt x="392906" y="647700"/>
                </a:lnTo>
                <a:cubicBezTo>
                  <a:pt x="395287" y="646112"/>
                  <a:pt x="397335" y="643842"/>
                  <a:pt x="400050" y="642937"/>
                </a:cubicBezTo>
                <a:lnTo>
                  <a:pt x="407193" y="640556"/>
                </a:lnTo>
                <a:lnTo>
                  <a:pt x="421481" y="631031"/>
                </a:lnTo>
                <a:cubicBezTo>
                  <a:pt x="423862" y="629443"/>
                  <a:pt x="426601" y="628292"/>
                  <a:pt x="428625" y="626268"/>
                </a:cubicBezTo>
                <a:cubicBezTo>
                  <a:pt x="437543" y="617350"/>
                  <a:pt x="432574" y="620190"/>
                  <a:pt x="442912" y="616743"/>
                </a:cubicBezTo>
                <a:cubicBezTo>
                  <a:pt x="445293" y="614362"/>
                  <a:pt x="447254" y="611468"/>
                  <a:pt x="450056" y="609600"/>
                </a:cubicBezTo>
                <a:cubicBezTo>
                  <a:pt x="471524" y="595288"/>
                  <a:pt x="441877" y="621178"/>
                  <a:pt x="464343" y="602456"/>
                </a:cubicBezTo>
                <a:cubicBezTo>
                  <a:pt x="470403" y="597406"/>
                  <a:pt x="471325" y="593681"/>
                  <a:pt x="478631" y="590550"/>
                </a:cubicBezTo>
                <a:cubicBezTo>
                  <a:pt x="481639" y="589261"/>
                  <a:pt x="484981" y="588962"/>
                  <a:pt x="488156" y="588168"/>
                </a:cubicBezTo>
                <a:cubicBezTo>
                  <a:pt x="509037" y="567290"/>
                  <a:pt x="482544" y="592846"/>
                  <a:pt x="502443" y="576262"/>
                </a:cubicBezTo>
                <a:cubicBezTo>
                  <a:pt x="505030" y="574106"/>
                  <a:pt x="506929" y="571186"/>
                  <a:pt x="509587" y="569118"/>
                </a:cubicBezTo>
                <a:cubicBezTo>
                  <a:pt x="514105" y="565604"/>
                  <a:pt x="519828" y="563640"/>
                  <a:pt x="523875" y="559593"/>
                </a:cubicBezTo>
                <a:cubicBezTo>
                  <a:pt x="526256" y="557212"/>
                  <a:pt x="528360" y="554517"/>
                  <a:pt x="531018" y="552450"/>
                </a:cubicBezTo>
                <a:cubicBezTo>
                  <a:pt x="535536" y="548936"/>
                  <a:pt x="545306" y="542925"/>
                  <a:pt x="545306" y="542925"/>
                </a:cubicBezTo>
                <a:cubicBezTo>
                  <a:pt x="555956" y="526948"/>
                  <a:pt x="543410" y="542601"/>
                  <a:pt x="557212" y="533400"/>
                </a:cubicBezTo>
                <a:cubicBezTo>
                  <a:pt x="560014" y="531532"/>
                  <a:pt x="561769" y="528412"/>
                  <a:pt x="564356" y="526256"/>
                </a:cubicBezTo>
                <a:cubicBezTo>
                  <a:pt x="566555" y="524424"/>
                  <a:pt x="569119" y="523081"/>
                  <a:pt x="571500" y="521493"/>
                </a:cubicBezTo>
                <a:cubicBezTo>
                  <a:pt x="580230" y="508398"/>
                  <a:pt x="571500" y="519509"/>
                  <a:pt x="583406" y="509587"/>
                </a:cubicBezTo>
                <a:cubicBezTo>
                  <a:pt x="595297" y="499678"/>
                  <a:pt x="585140" y="504246"/>
                  <a:pt x="597693" y="500062"/>
                </a:cubicBezTo>
                <a:cubicBezTo>
                  <a:pt x="603856" y="493899"/>
                  <a:pt x="611515" y="487174"/>
                  <a:pt x="614362" y="478631"/>
                </a:cubicBezTo>
                <a:cubicBezTo>
                  <a:pt x="615156" y="476250"/>
                  <a:pt x="615524" y="473681"/>
                  <a:pt x="616743" y="471487"/>
                </a:cubicBezTo>
                <a:cubicBezTo>
                  <a:pt x="619523" y="466484"/>
                  <a:pt x="624458" y="462630"/>
                  <a:pt x="626268" y="457200"/>
                </a:cubicBezTo>
                <a:cubicBezTo>
                  <a:pt x="627856" y="452437"/>
                  <a:pt x="628246" y="447089"/>
                  <a:pt x="631031" y="442912"/>
                </a:cubicBezTo>
                <a:cubicBezTo>
                  <a:pt x="632618" y="440531"/>
                  <a:pt x="634631" y="438383"/>
                  <a:pt x="635793" y="435768"/>
                </a:cubicBezTo>
                <a:cubicBezTo>
                  <a:pt x="637832" y="431181"/>
                  <a:pt x="638968" y="426243"/>
                  <a:pt x="640556" y="421481"/>
                </a:cubicBezTo>
                <a:lnTo>
                  <a:pt x="642937" y="414337"/>
                </a:lnTo>
                <a:cubicBezTo>
                  <a:pt x="643731" y="411956"/>
                  <a:pt x="644709" y="409628"/>
                  <a:pt x="645318" y="407193"/>
                </a:cubicBezTo>
                <a:cubicBezTo>
                  <a:pt x="646112" y="404018"/>
                  <a:pt x="646801" y="400815"/>
                  <a:pt x="647700" y="397668"/>
                </a:cubicBezTo>
                <a:cubicBezTo>
                  <a:pt x="649965" y="389743"/>
                  <a:pt x="650974" y="389931"/>
                  <a:pt x="652462" y="381000"/>
                </a:cubicBezTo>
                <a:cubicBezTo>
                  <a:pt x="653514" y="374688"/>
                  <a:pt x="653791" y="368262"/>
                  <a:pt x="654843" y="361950"/>
                </a:cubicBezTo>
                <a:cubicBezTo>
                  <a:pt x="656041" y="354760"/>
                  <a:pt x="659874" y="344477"/>
                  <a:pt x="661987" y="338137"/>
                </a:cubicBezTo>
                <a:lnTo>
                  <a:pt x="664368" y="330993"/>
                </a:lnTo>
                <a:lnTo>
                  <a:pt x="666750" y="323850"/>
                </a:lnTo>
                <a:cubicBezTo>
                  <a:pt x="667432" y="317028"/>
                  <a:pt x="667222" y="301473"/>
                  <a:pt x="671512" y="292893"/>
                </a:cubicBezTo>
                <a:cubicBezTo>
                  <a:pt x="672792" y="290333"/>
                  <a:pt x="674443" y="287948"/>
                  <a:pt x="676275" y="285750"/>
                </a:cubicBezTo>
                <a:cubicBezTo>
                  <a:pt x="678431" y="283163"/>
                  <a:pt x="680760" y="280673"/>
                  <a:pt x="683418" y="278606"/>
                </a:cubicBezTo>
                <a:cubicBezTo>
                  <a:pt x="687936" y="275092"/>
                  <a:pt x="697706" y="269081"/>
                  <a:pt x="697706" y="269081"/>
                </a:cubicBezTo>
                <a:cubicBezTo>
                  <a:pt x="700881" y="264318"/>
                  <a:pt x="705421" y="260223"/>
                  <a:pt x="707231" y="254793"/>
                </a:cubicBezTo>
                <a:cubicBezTo>
                  <a:pt x="708025" y="252412"/>
                  <a:pt x="708044" y="249610"/>
                  <a:pt x="709612" y="247650"/>
                </a:cubicBezTo>
                <a:cubicBezTo>
                  <a:pt x="712970" y="243452"/>
                  <a:pt x="719193" y="242075"/>
                  <a:pt x="723900" y="240506"/>
                </a:cubicBezTo>
                <a:cubicBezTo>
                  <a:pt x="733855" y="233869"/>
                  <a:pt x="738338" y="232230"/>
                  <a:pt x="745331" y="223837"/>
                </a:cubicBezTo>
                <a:cubicBezTo>
                  <a:pt x="747163" y="221638"/>
                  <a:pt x="748261" y="218892"/>
                  <a:pt x="750093" y="216693"/>
                </a:cubicBezTo>
                <a:cubicBezTo>
                  <a:pt x="752249" y="214106"/>
                  <a:pt x="755170" y="212208"/>
                  <a:pt x="757237" y="209550"/>
                </a:cubicBezTo>
                <a:cubicBezTo>
                  <a:pt x="760751" y="205032"/>
                  <a:pt x="763587" y="200025"/>
                  <a:pt x="766762" y="195262"/>
                </a:cubicBezTo>
                <a:lnTo>
                  <a:pt x="776287" y="180975"/>
                </a:lnTo>
                <a:cubicBezTo>
                  <a:pt x="777875" y="178594"/>
                  <a:pt x="779026" y="175855"/>
                  <a:pt x="781050" y="173831"/>
                </a:cubicBezTo>
                <a:cubicBezTo>
                  <a:pt x="787614" y="167266"/>
                  <a:pt x="788537" y="167277"/>
                  <a:pt x="792956" y="159543"/>
                </a:cubicBezTo>
                <a:cubicBezTo>
                  <a:pt x="794717" y="156461"/>
                  <a:pt x="795208" y="152528"/>
                  <a:pt x="797718" y="150018"/>
                </a:cubicBezTo>
                <a:cubicBezTo>
                  <a:pt x="801765" y="145971"/>
                  <a:pt x="812006" y="140493"/>
                  <a:pt x="812006" y="140493"/>
                </a:cubicBezTo>
                <a:cubicBezTo>
                  <a:pt x="825649" y="120029"/>
                  <a:pt x="809294" y="145918"/>
                  <a:pt x="819150" y="126206"/>
                </a:cubicBezTo>
                <a:cubicBezTo>
                  <a:pt x="820430" y="123646"/>
                  <a:pt x="822632" y="121622"/>
                  <a:pt x="823912" y="119062"/>
                </a:cubicBezTo>
                <a:cubicBezTo>
                  <a:pt x="825034" y="116817"/>
                  <a:pt x="825074" y="114112"/>
                  <a:pt x="826293" y="111918"/>
                </a:cubicBezTo>
                <a:cubicBezTo>
                  <a:pt x="829073" y="106915"/>
                  <a:pt x="833258" y="102750"/>
                  <a:pt x="835818" y="97631"/>
                </a:cubicBezTo>
                <a:cubicBezTo>
                  <a:pt x="837406" y="94456"/>
                  <a:pt x="838820" y="91188"/>
                  <a:pt x="840581" y="88106"/>
                </a:cubicBezTo>
                <a:cubicBezTo>
                  <a:pt x="842001" y="85621"/>
                  <a:pt x="844181" y="83577"/>
                  <a:pt x="845343" y="80962"/>
                </a:cubicBezTo>
                <a:cubicBezTo>
                  <a:pt x="847039" y="77147"/>
                  <a:pt x="851563" y="62694"/>
                  <a:pt x="852487" y="57150"/>
                </a:cubicBezTo>
                <a:cubicBezTo>
                  <a:pt x="853539" y="50838"/>
                  <a:pt x="853527" y="44357"/>
                  <a:pt x="854868" y="38100"/>
                </a:cubicBezTo>
                <a:cubicBezTo>
                  <a:pt x="855920" y="33191"/>
                  <a:pt x="858043" y="28575"/>
                  <a:pt x="859631" y="23812"/>
                </a:cubicBezTo>
                <a:lnTo>
                  <a:pt x="862012" y="16668"/>
                </a:lnTo>
                <a:cubicBezTo>
                  <a:pt x="862806" y="14287"/>
                  <a:pt x="863001" y="11613"/>
                  <a:pt x="864393" y="9525"/>
                </a:cubicBezTo>
                <a:cubicBezTo>
                  <a:pt x="869596" y="1721"/>
                  <a:pt x="869156" y="5243"/>
                  <a:pt x="869156" y="0"/>
                </a:cubicBezTo>
              </a:path>
            </a:pathLst>
          </a:custGeom>
          <a:noFill/>
          <a:ln w="76200">
            <a:solidFill>
              <a:srgbClr val="AE068E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787900" y="3386138"/>
            <a:ext cx="803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К-17Р</a:t>
            </a:r>
            <a:endParaRPr lang="ru-RU" b="1"/>
          </a:p>
        </p:txBody>
      </p:sp>
      <p:sp>
        <p:nvSpPr>
          <p:cNvPr id="25" name="Полилиния 24"/>
          <p:cNvSpPr/>
          <p:nvPr/>
        </p:nvSpPr>
        <p:spPr>
          <a:xfrm>
            <a:off x="5007769" y="1992845"/>
            <a:ext cx="1469231" cy="826555"/>
          </a:xfrm>
          <a:custGeom>
            <a:avLst/>
            <a:gdLst>
              <a:gd name="connsiteX0" fmla="*/ 0 w 1469231"/>
              <a:gd name="connsiteY0" fmla="*/ 826555 h 826555"/>
              <a:gd name="connsiteX1" fmla="*/ 11906 w 1469231"/>
              <a:gd name="connsiteY1" fmla="*/ 819411 h 826555"/>
              <a:gd name="connsiteX2" fmla="*/ 19050 w 1469231"/>
              <a:gd name="connsiteY2" fmla="*/ 817030 h 826555"/>
              <a:gd name="connsiteX3" fmla="*/ 33337 w 1469231"/>
              <a:gd name="connsiteY3" fmla="*/ 807505 h 826555"/>
              <a:gd name="connsiteX4" fmla="*/ 47625 w 1469231"/>
              <a:gd name="connsiteY4" fmla="*/ 778930 h 826555"/>
              <a:gd name="connsiteX5" fmla="*/ 54769 w 1469231"/>
              <a:gd name="connsiteY5" fmla="*/ 776549 h 826555"/>
              <a:gd name="connsiteX6" fmla="*/ 59531 w 1469231"/>
              <a:gd name="connsiteY6" fmla="*/ 769405 h 826555"/>
              <a:gd name="connsiteX7" fmla="*/ 71437 w 1469231"/>
              <a:gd name="connsiteY7" fmla="*/ 755118 h 826555"/>
              <a:gd name="connsiteX8" fmla="*/ 76200 w 1469231"/>
              <a:gd name="connsiteY8" fmla="*/ 740830 h 826555"/>
              <a:gd name="connsiteX9" fmla="*/ 80962 w 1469231"/>
              <a:gd name="connsiteY9" fmla="*/ 733686 h 826555"/>
              <a:gd name="connsiteX10" fmla="*/ 83344 w 1469231"/>
              <a:gd name="connsiteY10" fmla="*/ 726543 h 826555"/>
              <a:gd name="connsiteX11" fmla="*/ 92869 w 1469231"/>
              <a:gd name="connsiteY11" fmla="*/ 712255 h 826555"/>
              <a:gd name="connsiteX12" fmla="*/ 97631 w 1469231"/>
              <a:gd name="connsiteY12" fmla="*/ 705111 h 826555"/>
              <a:gd name="connsiteX13" fmla="*/ 104775 w 1469231"/>
              <a:gd name="connsiteY13" fmla="*/ 697968 h 826555"/>
              <a:gd name="connsiteX14" fmla="*/ 114300 w 1469231"/>
              <a:gd name="connsiteY14" fmla="*/ 686061 h 826555"/>
              <a:gd name="connsiteX15" fmla="*/ 119062 w 1469231"/>
              <a:gd name="connsiteY15" fmla="*/ 676536 h 826555"/>
              <a:gd name="connsiteX16" fmla="*/ 126206 w 1469231"/>
              <a:gd name="connsiteY16" fmla="*/ 674155 h 826555"/>
              <a:gd name="connsiteX17" fmla="*/ 133350 w 1469231"/>
              <a:gd name="connsiteY17" fmla="*/ 669393 h 826555"/>
              <a:gd name="connsiteX18" fmla="*/ 147637 w 1469231"/>
              <a:gd name="connsiteY18" fmla="*/ 664630 h 826555"/>
              <a:gd name="connsiteX19" fmla="*/ 161925 w 1469231"/>
              <a:gd name="connsiteY19" fmla="*/ 657486 h 826555"/>
              <a:gd name="connsiteX20" fmla="*/ 176212 w 1469231"/>
              <a:gd name="connsiteY20" fmla="*/ 647961 h 826555"/>
              <a:gd name="connsiteX21" fmla="*/ 183356 w 1469231"/>
              <a:gd name="connsiteY21" fmla="*/ 643199 h 826555"/>
              <a:gd name="connsiteX22" fmla="*/ 197644 w 1469231"/>
              <a:gd name="connsiteY22" fmla="*/ 638436 h 826555"/>
              <a:gd name="connsiteX23" fmla="*/ 207169 w 1469231"/>
              <a:gd name="connsiteY23" fmla="*/ 633674 h 826555"/>
              <a:gd name="connsiteX24" fmla="*/ 228600 w 1469231"/>
              <a:gd name="connsiteY24" fmla="*/ 621768 h 826555"/>
              <a:gd name="connsiteX25" fmla="*/ 250031 w 1469231"/>
              <a:gd name="connsiteY25" fmla="*/ 612243 h 826555"/>
              <a:gd name="connsiteX26" fmla="*/ 257175 w 1469231"/>
              <a:gd name="connsiteY26" fmla="*/ 609861 h 826555"/>
              <a:gd name="connsiteX27" fmla="*/ 264319 w 1469231"/>
              <a:gd name="connsiteY27" fmla="*/ 607480 h 826555"/>
              <a:gd name="connsiteX28" fmla="*/ 280987 w 1469231"/>
              <a:gd name="connsiteY28" fmla="*/ 600336 h 826555"/>
              <a:gd name="connsiteX29" fmla="*/ 288131 w 1469231"/>
              <a:gd name="connsiteY29" fmla="*/ 595574 h 826555"/>
              <a:gd name="connsiteX30" fmla="*/ 302419 w 1469231"/>
              <a:gd name="connsiteY30" fmla="*/ 590811 h 826555"/>
              <a:gd name="connsiteX31" fmla="*/ 309562 w 1469231"/>
              <a:gd name="connsiteY31" fmla="*/ 588430 h 826555"/>
              <a:gd name="connsiteX32" fmla="*/ 323850 w 1469231"/>
              <a:gd name="connsiteY32" fmla="*/ 578905 h 826555"/>
              <a:gd name="connsiteX33" fmla="*/ 352425 w 1469231"/>
              <a:gd name="connsiteY33" fmla="*/ 571761 h 826555"/>
              <a:gd name="connsiteX34" fmla="*/ 366712 w 1469231"/>
              <a:gd name="connsiteY34" fmla="*/ 566999 h 826555"/>
              <a:gd name="connsiteX35" fmla="*/ 373856 w 1469231"/>
              <a:gd name="connsiteY35" fmla="*/ 564618 h 826555"/>
              <a:gd name="connsiteX36" fmla="*/ 383381 w 1469231"/>
              <a:gd name="connsiteY36" fmla="*/ 562236 h 826555"/>
              <a:gd name="connsiteX37" fmla="*/ 390525 w 1469231"/>
              <a:gd name="connsiteY37" fmla="*/ 559855 h 826555"/>
              <a:gd name="connsiteX38" fmla="*/ 400050 w 1469231"/>
              <a:gd name="connsiteY38" fmla="*/ 557474 h 826555"/>
              <a:gd name="connsiteX39" fmla="*/ 407194 w 1469231"/>
              <a:gd name="connsiteY39" fmla="*/ 555093 h 826555"/>
              <a:gd name="connsiteX40" fmla="*/ 440531 w 1469231"/>
              <a:gd name="connsiteY40" fmla="*/ 552711 h 826555"/>
              <a:gd name="connsiteX41" fmla="*/ 504825 w 1469231"/>
              <a:gd name="connsiteY41" fmla="*/ 552711 h 826555"/>
              <a:gd name="connsiteX42" fmla="*/ 552450 w 1469231"/>
              <a:gd name="connsiteY42" fmla="*/ 550330 h 826555"/>
              <a:gd name="connsiteX43" fmla="*/ 561975 w 1469231"/>
              <a:gd name="connsiteY43" fmla="*/ 547949 h 826555"/>
              <a:gd name="connsiteX44" fmla="*/ 569119 w 1469231"/>
              <a:gd name="connsiteY44" fmla="*/ 543186 h 826555"/>
              <a:gd name="connsiteX45" fmla="*/ 576262 w 1469231"/>
              <a:gd name="connsiteY45" fmla="*/ 540805 h 826555"/>
              <a:gd name="connsiteX46" fmla="*/ 592931 w 1469231"/>
              <a:gd name="connsiteY46" fmla="*/ 533661 h 826555"/>
              <a:gd name="connsiteX47" fmla="*/ 607219 w 1469231"/>
              <a:gd name="connsiteY47" fmla="*/ 524136 h 826555"/>
              <a:gd name="connsiteX48" fmla="*/ 614362 w 1469231"/>
              <a:gd name="connsiteY48" fmla="*/ 519374 h 826555"/>
              <a:gd name="connsiteX49" fmla="*/ 623887 w 1469231"/>
              <a:gd name="connsiteY49" fmla="*/ 505086 h 826555"/>
              <a:gd name="connsiteX50" fmla="*/ 635794 w 1469231"/>
              <a:gd name="connsiteY50" fmla="*/ 493180 h 826555"/>
              <a:gd name="connsiteX51" fmla="*/ 650081 w 1469231"/>
              <a:gd name="connsiteY51" fmla="*/ 488418 h 826555"/>
              <a:gd name="connsiteX52" fmla="*/ 664369 w 1469231"/>
              <a:gd name="connsiteY52" fmla="*/ 478893 h 826555"/>
              <a:gd name="connsiteX53" fmla="*/ 671512 w 1469231"/>
              <a:gd name="connsiteY53" fmla="*/ 474130 h 826555"/>
              <a:gd name="connsiteX54" fmla="*/ 678656 w 1469231"/>
              <a:gd name="connsiteY54" fmla="*/ 471749 h 826555"/>
              <a:gd name="connsiteX55" fmla="*/ 692944 w 1469231"/>
              <a:gd name="connsiteY55" fmla="*/ 459843 h 826555"/>
              <a:gd name="connsiteX56" fmla="*/ 707231 w 1469231"/>
              <a:gd name="connsiteY56" fmla="*/ 450318 h 826555"/>
              <a:gd name="connsiteX57" fmla="*/ 721519 w 1469231"/>
              <a:gd name="connsiteY57" fmla="*/ 436030 h 826555"/>
              <a:gd name="connsiteX58" fmla="*/ 733425 w 1469231"/>
              <a:gd name="connsiteY58" fmla="*/ 414599 h 826555"/>
              <a:gd name="connsiteX59" fmla="*/ 738187 w 1469231"/>
              <a:gd name="connsiteY59" fmla="*/ 407455 h 826555"/>
              <a:gd name="connsiteX60" fmla="*/ 752475 w 1469231"/>
              <a:gd name="connsiteY60" fmla="*/ 397930 h 826555"/>
              <a:gd name="connsiteX61" fmla="*/ 757237 w 1469231"/>
              <a:gd name="connsiteY61" fmla="*/ 390786 h 826555"/>
              <a:gd name="connsiteX62" fmla="*/ 764381 w 1469231"/>
              <a:gd name="connsiteY62" fmla="*/ 386024 h 826555"/>
              <a:gd name="connsiteX63" fmla="*/ 766762 w 1469231"/>
              <a:gd name="connsiteY63" fmla="*/ 378880 h 826555"/>
              <a:gd name="connsiteX64" fmla="*/ 776287 w 1469231"/>
              <a:gd name="connsiteY64" fmla="*/ 364593 h 826555"/>
              <a:gd name="connsiteX65" fmla="*/ 781050 w 1469231"/>
              <a:gd name="connsiteY65" fmla="*/ 340780 h 826555"/>
              <a:gd name="connsiteX66" fmla="*/ 783431 w 1469231"/>
              <a:gd name="connsiteY66" fmla="*/ 333636 h 826555"/>
              <a:gd name="connsiteX67" fmla="*/ 788194 w 1469231"/>
              <a:gd name="connsiteY67" fmla="*/ 326493 h 826555"/>
              <a:gd name="connsiteX68" fmla="*/ 792956 w 1469231"/>
              <a:gd name="connsiteY68" fmla="*/ 305061 h 826555"/>
              <a:gd name="connsiteX69" fmla="*/ 800100 w 1469231"/>
              <a:gd name="connsiteY69" fmla="*/ 288393 h 826555"/>
              <a:gd name="connsiteX70" fmla="*/ 814387 w 1469231"/>
              <a:gd name="connsiteY70" fmla="*/ 259818 h 826555"/>
              <a:gd name="connsiteX71" fmla="*/ 819150 w 1469231"/>
              <a:gd name="connsiteY71" fmla="*/ 252674 h 826555"/>
              <a:gd name="connsiteX72" fmla="*/ 833437 w 1469231"/>
              <a:gd name="connsiteY72" fmla="*/ 245530 h 826555"/>
              <a:gd name="connsiteX73" fmla="*/ 847725 w 1469231"/>
              <a:gd name="connsiteY73" fmla="*/ 238386 h 826555"/>
              <a:gd name="connsiteX74" fmla="*/ 857250 w 1469231"/>
              <a:gd name="connsiteY74" fmla="*/ 224099 h 826555"/>
              <a:gd name="connsiteX75" fmla="*/ 871537 w 1469231"/>
              <a:gd name="connsiteY75" fmla="*/ 214574 h 826555"/>
              <a:gd name="connsiteX76" fmla="*/ 878681 w 1469231"/>
              <a:gd name="connsiteY76" fmla="*/ 209811 h 826555"/>
              <a:gd name="connsiteX77" fmla="*/ 885825 w 1469231"/>
              <a:gd name="connsiteY77" fmla="*/ 202668 h 826555"/>
              <a:gd name="connsiteX78" fmla="*/ 900112 w 1469231"/>
              <a:gd name="connsiteY78" fmla="*/ 197905 h 826555"/>
              <a:gd name="connsiteX79" fmla="*/ 914400 w 1469231"/>
              <a:gd name="connsiteY79" fmla="*/ 190761 h 826555"/>
              <a:gd name="connsiteX80" fmla="*/ 926306 w 1469231"/>
              <a:gd name="connsiteY80" fmla="*/ 178855 h 826555"/>
              <a:gd name="connsiteX81" fmla="*/ 940594 w 1469231"/>
              <a:gd name="connsiteY81" fmla="*/ 174093 h 826555"/>
              <a:gd name="connsiteX82" fmla="*/ 947737 w 1469231"/>
              <a:gd name="connsiteY82" fmla="*/ 171711 h 826555"/>
              <a:gd name="connsiteX83" fmla="*/ 962025 w 1469231"/>
              <a:gd name="connsiteY83" fmla="*/ 164568 h 826555"/>
              <a:gd name="connsiteX84" fmla="*/ 976312 w 1469231"/>
              <a:gd name="connsiteY84" fmla="*/ 152661 h 826555"/>
              <a:gd name="connsiteX85" fmla="*/ 978694 w 1469231"/>
              <a:gd name="connsiteY85" fmla="*/ 145518 h 826555"/>
              <a:gd name="connsiteX86" fmla="*/ 985837 w 1469231"/>
              <a:gd name="connsiteY86" fmla="*/ 138374 h 826555"/>
              <a:gd name="connsiteX87" fmla="*/ 997744 w 1469231"/>
              <a:gd name="connsiteY87" fmla="*/ 128849 h 826555"/>
              <a:gd name="connsiteX88" fmla="*/ 1004887 w 1469231"/>
              <a:gd name="connsiteY88" fmla="*/ 124086 h 826555"/>
              <a:gd name="connsiteX89" fmla="*/ 1019175 w 1469231"/>
              <a:gd name="connsiteY89" fmla="*/ 116943 h 826555"/>
              <a:gd name="connsiteX90" fmla="*/ 1028700 w 1469231"/>
              <a:gd name="connsiteY90" fmla="*/ 102655 h 826555"/>
              <a:gd name="connsiteX91" fmla="*/ 1033462 w 1469231"/>
              <a:gd name="connsiteY91" fmla="*/ 95511 h 826555"/>
              <a:gd name="connsiteX92" fmla="*/ 1047750 w 1469231"/>
              <a:gd name="connsiteY92" fmla="*/ 90749 h 826555"/>
              <a:gd name="connsiteX93" fmla="*/ 1054894 w 1469231"/>
              <a:gd name="connsiteY93" fmla="*/ 85986 h 826555"/>
              <a:gd name="connsiteX94" fmla="*/ 1066800 w 1469231"/>
              <a:gd name="connsiteY94" fmla="*/ 74080 h 826555"/>
              <a:gd name="connsiteX95" fmla="*/ 1081087 w 1469231"/>
              <a:gd name="connsiteY95" fmla="*/ 69318 h 826555"/>
              <a:gd name="connsiteX96" fmla="*/ 1102519 w 1469231"/>
              <a:gd name="connsiteY96" fmla="*/ 59793 h 826555"/>
              <a:gd name="connsiteX97" fmla="*/ 1109662 w 1469231"/>
              <a:gd name="connsiteY97" fmla="*/ 57411 h 826555"/>
              <a:gd name="connsiteX98" fmla="*/ 1116806 w 1469231"/>
              <a:gd name="connsiteY98" fmla="*/ 55030 h 826555"/>
              <a:gd name="connsiteX99" fmla="*/ 1131094 w 1469231"/>
              <a:gd name="connsiteY99" fmla="*/ 47886 h 826555"/>
              <a:gd name="connsiteX100" fmla="*/ 1145381 w 1469231"/>
              <a:gd name="connsiteY100" fmla="*/ 35980 h 826555"/>
              <a:gd name="connsiteX101" fmla="*/ 1157287 w 1469231"/>
              <a:gd name="connsiteY101" fmla="*/ 33599 h 826555"/>
              <a:gd name="connsiteX102" fmla="*/ 1164431 w 1469231"/>
              <a:gd name="connsiteY102" fmla="*/ 31218 h 826555"/>
              <a:gd name="connsiteX103" fmla="*/ 1214437 w 1469231"/>
              <a:gd name="connsiteY103" fmla="*/ 26455 h 826555"/>
              <a:gd name="connsiteX104" fmla="*/ 1240631 w 1469231"/>
              <a:gd name="connsiteY104" fmla="*/ 21693 h 826555"/>
              <a:gd name="connsiteX105" fmla="*/ 1247775 w 1469231"/>
              <a:gd name="connsiteY105" fmla="*/ 19311 h 826555"/>
              <a:gd name="connsiteX106" fmla="*/ 1262062 w 1469231"/>
              <a:gd name="connsiteY106" fmla="*/ 16930 h 826555"/>
              <a:gd name="connsiteX107" fmla="*/ 1269206 w 1469231"/>
              <a:gd name="connsiteY107" fmla="*/ 14549 h 826555"/>
              <a:gd name="connsiteX108" fmla="*/ 1316831 w 1469231"/>
              <a:gd name="connsiteY108" fmla="*/ 12168 h 826555"/>
              <a:gd name="connsiteX109" fmla="*/ 1383506 w 1469231"/>
              <a:gd name="connsiteY109" fmla="*/ 7405 h 826555"/>
              <a:gd name="connsiteX110" fmla="*/ 1395412 w 1469231"/>
              <a:gd name="connsiteY110" fmla="*/ 5024 h 826555"/>
              <a:gd name="connsiteX111" fmla="*/ 1421606 w 1469231"/>
              <a:gd name="connsiteY111" fmla="*/ 261 h 826555"/>
              <a:gd name="connsiteX112" fmla="*/ 1469231 w 1469231"/>
              <a:gd name="connsiteY112" fmla="*/ 261 h 826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469231" h="826555">
                <a:moveTo>
                  <a:pt x="0" y="826555"/>
                </a:moveTo>
                <a:cubicBezTo>
                  <a:pt x="3969" y="824174"/>
                  <a:pt x="7766" y="821481"/>
                  <a:pt x="11906" y="819411"/>
                </a:cubicBezTo>
                <a:cubicBezTo>
                  <a:pt x="14151" y="818288"/>
                  <a:pt x="16856" y="818249"/>
                  <a:pt x="19050" y="817030"/>
                </a:cubicBezTo>
                <a:cubicBezTo>
                  <a:pt x="24053" y="814250"/>
                  <a:pt x="33337" y="807505"/>
                  <a:pt x="33337" y="807505"/>
                </a:cubicBezTo>
                <a:cubicBezTo>
                  <a:pt x="35186" y="801958"/>
                  <a:pt x="40702" y="781237"/>
                  <a:pt x="47625" y="778930"/>
                </a:cubicBezTo>
                <a:lnTo>
                  <a:pt x="54769" y="776549"/>
                </a:lnTo>
                <a:cubicBezTo>
                  <a:pt x="56356" y="774168"/>
                  <a:pt x="57699" y="771604"/>
                  <a:pt x="59531" y="769405"/>
                </a:cubicBezTo>
                <a:cubicBezTo>
                  <a:pt x="64872" y="762996"/>
                  <a:pt x="68059" y="762719"/>
                  <a:pt x="71437" y="755118"/>
                </a:cubicBezTo>
                <a:cubicBezTo>
                  <a:pt x="73476" y="750530"/>
                  <a:pt x="73415" y="745007"/>
                  <a:pt x="76200" y="740830"/>
                </a:cubicBezTo>
                <a:cubicBezTo>
                  <a:pt x="77787" y="738449"/>
                  <a:pt x="79682" y="736246"/>
                  <a:pt x="80962" y="733686"/>
                </a:cubicBezTo>
                <a:cubicBezTo>
                  <a:pt x="82085" y="731441"/>
                  <a:pt x="82125" y="728737"/>
                  <a:pt x="83344" y="726543"/>
                </a:cubicBezTo>
                <a:cubicBezTo>
                  <a:pt x="86124" y="721539"/>
                  <a:pt x="89694" y="717018"/>
                  <a:pt x="92869" y="712255"/>
                </a:cubicBezTo>
                <a:cubicBezTo>
                  <a:pt x="94456" y="709874"/>
                  <a:pt x="95607" y="707135"/>
                  <a:pt x="97631" y="705111"/>
                </a:cubicBezTo>
                <a:lnTo>
                  <a:pt x="104775" y="697968"/>
                </a:lnTo>
                <a:cubicBezTo>
                  <a:pt x="110460" y="680911"/>
                  <a:pt x="102332" y="700423"/>
                  <a:pt x="114300" y="686061"/>
                </a:cubicBezTo>
                <a:cubicBezTo>
                  <a:pt x="116572" y="683334"/>
                  <a:pt x="116552" y="679046"/>
                  <a:pt x="119062" y="676536"/>
                </a:cubicBezTo>
                <a:cubicBezTo>
                  <a:pt x="120837" y="674761"/>
                  <a:pt x="123961" y="675277"/>
                  <a:pt x="126206" y="674155"/>
                </a:cubicBezTo>
                <a:cubicBezTo>
                  <a:pt x="128766" y="672875"/>
                  <a:pt x="130735" y="670555"/>
                  <a:pt x="133350" y="669393"/>
                </a:cubicBezTo>
                <a:cubicBezTo>
                  <a:pt x="137937" y="667354"/>
                  <a:pt x="143460" y="667414"/>
                  <a:pt x="147637" y="664630"/>
                </a:cubicBezTo>
                <a:cubicBezTo>
                  <a:pt x="156870" y="658476"/>
                  <a:pt x="152066" y="660773"/>
                  <a:pt x="161925" y="657486"/>
                </a:cubicBezTo>
                <a:cubicBezTo>
                  <a:pt x="175466" y="643947"/>
                  <a:pt x="162430" y="654853"/>
                  <a:pt x="176212" y="647961"/>
                </a:cubicBezTo>
                <a:cubicBezTo>
                  <a:pt x="178772" y="646681"/>
                  <a:pt x="180741" y="644361"/>
                  <a:pt x="183356" y="643199"/>
                </a:cubicBezTo>
                <a:cubicBezTo>
                  <a:pt x="187944" y="641160"/>
                  <a:pt x="193154" y="640681"/>
                  <a:pt x="197644" y="638436"/>
                </a:cubicBezTo>
                <a:cubicBezTo>
                  <a:pt x="200819" y="636849"/>
                  <a:pt x="204125" y="635500"/>
                  <a:pt x="207169" y="633674"/>
                </a:cubicBezTo>
                <a:cubicBezTo>
                  <a:pt x="227640" y="621392"/>
                  <a:pt x="214230" y="626557"/>
                  <a:pt x="228600" y="621768"/>
                </a:cubicBezTo>
                <a:cubicBezTo>
                  <a:pt x="239922" y="614220"/>
                  <a:pt x="233027" y="617911"/>
                  <a:pt x="250031" y="612243"/>
                </a:cubicBezTo>
                <a:lnTo>
                  <a:pt x="257175" y="609861"/>
                </a:lnTo>
                <a:lnTo>
                  <a:pt x="264319" y="607480"/>
                </a:lnTo>
                <a:cubicBezTo>
                  <a:pt x="282249" y="595527"/>
                  <a:pt x="259463" y="609561"/>
                  <a:pt x="280987" y="600336"/>
                </a:cubicBezTo>
                <a:cubicBezTo>
                  <a:pt x="283617" y="599209"/>
                  <a:pt x="285516" y="596736"/>
                  <a:pt x="288131" y="595574"/>
                </a:cubicBezTo>
                <a:cubicBezTo>
                  <a:pt x="292719" y="593535"/>
                  <a:pt x="297656" y="592399"/>
                  <a:pt x="302419" y="590811"/>
                </a:cubicBezTo>
                <a:cubicBezTo>
                  <a:pt x="304800" y="590017"/>
                  <a:pt x="307474" y="589822"/>
                  <a:pt x="309562" y="588430"/>
                </a:cubicBezTo>
                <a:cubicBezTo>
                  <a:pt x="314325" y="585255"/>
                  <a:pt x="318204" y="579846"/>
                  <a:pt x="323850" y="578905"/>
                </a:cubicBezTo>
                <a:cubicBezTo>
                  <a:pt x="343092" y="575698"/>
                  <a:pt x="333554" y="578051"/>
                  <a:pt x="352425" y="571761"/>
                </a:cubicBezTo>
                <a:lnTo>
                  <a:pt x="366712" y="566999"/>
                </a:lnTo>
                <a:cubicBezTo>
                  <a:pt x="369093" y="566205"/>
                  <a:pt x="371421" y="565227"/>
                  <a:pt x="373856" y="564618"/>
                </a:cubicBezTo>
                <a:cubicBezTo>
                  <a:pt x="377031" y="563824"/>
                  <a:pt x="380234" y="563135"/>
                  <a:pt x="383381" y="562236"/>
                </a:cubicBezTo>
                <a:cubicBezTo>
                  <a:pt x="385795" y="561546"/>
                  <a:pt x="388111" y="560545"/>
                  <a:pt x="390525" y="559855"/>
                </a:cubicBezTo>
                <a:cubicBezTo>
                  <a:pt x="393672" y="558956"/>
                  <a:pt x="396903" y="558373"/>
                  <a:pt x="400050" y="557474"/>
                </a:cubicBezTo>
                <a:cubicBezTo>
                  <a:pt x="402464" y="556784"/>
                  <a:pt x="404701" y="555386"/>
                  <a:pt x="407194" y="555093"/>
                </a:cubicBezTo>
                <a:cubicBezTo>
                  <a:pt x="418258" y="553791"/>
                  <a:pt x="429419" y="553505"/>
                  <a:pt x="440531" y="552711"/>
                </a:cubicBezTo>
                <a:cubicBezTo>
                  <a:pt x="469592" y="545447"/>
                  <a:pt x="436693" y="552711"/>
                  <a:pt x="504825" y="552711"/>
                </a:cubicBezTo>
                <a:cubicBezTo>
                  <a:pt x="520720" y="552711"/>
                  <a:pt x="536575" y="551124"/>
                  <a:pt x="552450" y="550330"/>
                </a:cubicBezTo>
                <a:cubicBezTo>
                  <a:pt x="555625" y="549536"/>
                  <a:pt x="558967" y="549238"/>
                  <a:pt x="561975" y="547949"/>
                </a:cubicBezTo>
                <a:cubicBezTo>
                  <a:pt x="564606" y="546822"/>
                  <a:pt x="566559" y="544466"/>
                  <a:pt x="569119" y="543186"/>
                </a:cubicBezTo>
                <a:cubicBezTo>
                  <a:pt x="571364" y="542064"/>
                  <a:pt x="574017" y="541927"/>
                  <a:pt x="576262" y="540805"/>
                </a:cubicBezTo>
                <a:cubicBezTo>
                  <a:pt x="592708" y="532583"/>
                  <a:pt x="573106" y="538619"/>
                  <a:pt x="592931" y="533661"/>
                </a:cubicBezTo>
                <a:lnTo>
                  <a:pt x="607219" y="524136"/>
                </a:lnTo>
                <a:lnTo>
                  <a:pt x="614362" y="519374"/>
                </a:lnTo>
                <a:cubicBezTo>
                  <a:pt x="618548" y="506821"/>
                  <a:pt x="613979" y="516976"/>
                  <a:pt x="623887" y="505086"/>
                </a:cubicBezTo>
                <a:cubicBezTo>
                  <a:pt x="629955" y="497804"/>
                  <a:pt x="626552" y="497288"/>
                  <a:pt x="635794" y="493180"/>
                </a:cubicBezTo>
                <a:cubicBezTo>
                  <a:pt x="640381" y="491141"/>
                  <a:pt x="650081" y="488418"/>
                  <a:pt x="650081" y="488418"/>
                </a:cubicBezTo>
                <a:lnTo>
                  <a:pt x="664369" y="478893"/>
                </a:lnTo>
                <a:cubicBezTo>
                  <a:pt x="666750" y="477306"/>
                  <a:pt x="668797" y="475035"/>
                  <a:pt x="671512" y="474130"/>
                </a:cubicBezTo>
                <a:lnTo>
                  <a:pt x="678656" y="471749"/>
                </a:lnTo>
                <a:cubicBezTo>
                  <a:pt x="699536" y="450869"/>
                  <a:pt x="673045" y="476426"/>
                  <a:pt x="692944" y="459843"/>
                </a:cubicBezTo>
                <a:cubicBezTo>
                  <a:pt x="704836" y="449933"/>
                  <a:pt x="694675" y="454503"/>
                  <a:pt x="707231" y="450318"/>
                </a:cubicBezTo>
                <a:cubicBezTo>
                  <a:pt x="711994" y="445555"/>
                  <a:pt x="719389" y="442420"/>
                  <a:pt x="721519" y="436030"/>
                </a:cubicBezTo>
                <a:cubicBezTo>
                  <a:pt x="725710" y="423455"/>
                  <a:pt x="722507" y="430976"/>
                  <a:pt x="733425" y="414599"/>
                </a:cubicBezTo>
                <a:cubicBezTo>
                  <a:pt x="735012" y="412218"/>
                  <a:pt x="735806" y="409042"/>
                  <a:pt x="738187" y="407455"/>
                </a:cubicBezTo>
                <a:lnTo>
                  <a:pt x="752475" y="397930"/>
                </a:lnTo>
                <a:cubicBezTo>
                  <a:pt x="754062" y="395549"/>
                  <a:pt x="755213" y="392810"/>
                  <a:pt x="757237" y="390786"/>
                </a:cubicBezTo>
                <a:cubicBezTo>
                  <a:pt x="759261" y="388762"/>
                  <a:pt x="762593" y="388259"/>
                  <a:pt x="764381" y="386024"/>
                </a:cubicBezTo>
                <a:cubicBezTo>
                  <a:pt x="765949" y="384064"/>
                  <a:pt x="765543" y="381074"/>
                  <a:pt x="766762" y="378880"/>
                </a:cubicBezTo>
                <a:cubicBezTo>
                  <a:pt x="769542" y="373877"/>
                  <a:pt x="776287" y="364593"/>
                  <a:pt x="776287" y="364593"/>
                </a:cubicBezTo>
                <a:cubicBezTo>
                  <a:pt x="777875" y="356655"/>
                  <a:pt x="778490" y="348460"/>
                  <a:pt x="781050" y="340780"/>
                </a:cubicBezTo>
                <a:cubicBezTo>
                  <a:pt x="781844" y="338399"/>
                  <a:pt x="782308" y="335881"/>
                  <a:pt x="783431" y="333636"/>
                </a:cubicBezTo>
                <a:cubicBezTo>
                  <a:pt x="784711" y="331076"/>
                  <a:pt x="786606" y="328874"/>
                  <a:pt x="788194" y="326493"/>
                </a:cubicBezTo>
                <a:cubicBezTo>
                  <a:pt x="793554" y="310410"/>
                  <a:pt x="787368" y="330209"/>
                  <a:pt x="792956" y="305061"/>
                </a:cubicBezTo>
                <a:cubicBezTo>
                  <a:pt x="794872" y="296437"/>
                  <a:pt x="796460" y="297494"/>
                  <a:pt x="800100" y="288393"/>
                </a:cubicBezTo>
                <a:cubicBezTo>
                  <a:pt x="809959" y="263744"/>
                  <a:pt x="798329" y="283904"/>
                  <a:pt x="814387" y="259818"/>
                </a:cubicBezTo>
                <a:cubicBezTo>
                  <a:pt x="815975" y="257437"/>
                  <a:pt x="816769" y="254262"/>
                  <a:pt x="819150" y="252674"/>
                </a:cubicBezTo>
                <a:cubicBezTo>
                  <a:pt x="839616" y="239029"/>
                  <a:pt x="813728" y="255384"/>
                  <a:pt x="833437" y="245530"/>
                </a:cubicBezTo>
                <a:cubicBezTo>
                  <a:pt x="851906" y="236296"/>
                  <a:pt x="829764" y="244375"/>
                  <a:pt x="847725" y="238386"/>
                </a:cubicBezTo>
                <a:cubicBezTo>
                  <a:pt x="850900" y="233624"/>
                  <a:pt x="852488" y="227274"/>
                  <a:pt x="857250" y="224099"/>
                </a:cubicBezTo>
                <a:lnTo>
                  <a:pt x="871537" y="214574"/>
                </a:lnTo>
                <a:cubicBezTo>
                  <a:pt x="873918" y="212986"/>
                  <a:pt x="876657" y="211835"/>
                  <a:pt x="878681" y="209811"/>
                </a:cubicBezTo>
                <a:cubicBezTo>
                  <a:pt x="881062" y="207430"/>
                  <a:pt x="882881" y="204303"/>
                  <a:pt x="885825" y="202668"/>
                </a:cubicBezTo>
                <a:cubicBezTo>
                  <a:pt x="890213" y="200230"/>
                  <a:pt x="895935" y="200689"/>
                  <a:pt x="900112" y="197905"/>
                </a:cubicBezTo>
                <a:cubicBezTo>
                  <a:pt x="909345" y="191751"/>
                  <a:pt x="904541" y="194048"/>
                  <a:pt x="914400" y="190761"/>
                </a:cubicBezTo>
                <a:cubicBezTo>
                  <a:pt x="918744" y="184245"/>
                  <a:pt x="918787" y="182197"/>
                  <a:pt x="926306" y="178855"/>
                </a:cubicBezTo>
                <a:cubicBezTo>
                  <a:pt x="930894" y="176816"/>
                  <a:pt x="935831" y="175681"/>
                  <a:pt x="940594" y="174093"/>
                </a:cubicBezTo>
                <a:cubicBezTo>
                  <a:pt x="942975" y="173299"/>
                  <a:pt x="945649" y="173103"/>
                  <a:pt x="947737" y="171711"/>
                </a:cubicBezTo>
                <a:cubicBezTo>
                  <a:pt x="956970" y="165557"/>
                  <a:pt x="952166" y="167854"/>
                  <a:pt x="962025" y="164568"/>
                </a:cubicBezTo>
                <a:cubicBezTo>
                  <a:pt x="967298" y="161053"/>
                  <a:pt x="972644" y="158163"/>
                  <a:pt x="976312" y="152661"/>
                </a:cubicBezTo>
                <a:cubicBezTo>
                  <a:pt x="977704" y="150573"/>
                  <a:pt x="977302" y="147606"/>
                  <a:pt x="978694" y="145518"/>
                </a:cubicBezTo>
                <a:cubicBezTo>
                  <a:pt x="980562" y="142716"/>
                  <a:pt x="983681" y="140961"/>
                  <a:pt x="985837" y="138374"/>
                </a:cubicBezTo>
                <a:cubicBezTo>
                  <a:pt x="994122" y="128432"/>
                  <a:pt x="986017" y="132757"/>
                  <a:pt x="997744" y="128849"/>
                </a:cubicBezTo>
                <a:cubicBezTo>
                  <a:pt x="1000125" y="127261"/>
                  <a:pt x="1002327" y="125366"/>
                  <a:pt x="1004887" y="124086"/>
                </a:cubicBezTo>
                <a:cubicBezTo>
                  <a:pt x="1024618" y="114220"/>
                  <a:pt x="998687" y="130599"/>
                  <a:pt x="1019175" y="116943"/>
                </a:cubicBezTo>
                <a:lnTo>
                  <a:pt x="1028700" y="102655"/>
                </a:lnTo>
                <a:cubicBezTo>
                  <a:pt x="1030287" y="100274"/>
                  <a:pt x="1030747" y="96416"/>
                  <a:pt x="1033462" y="95511"/>
                </a:cubicBezTo>
                <a:lnTo>
                  <a:pt x="1047750" y="90749"/>
                </a:lnTo>
                <a:cubicBezTo>
                  <a:pt x="1050131" y="89161"/>
                  <a:pt x="1052870" y="88010"/>
                  <a:pt x="1054894" y="85986"/>
                </a:cubicBezTo>
                <a:cubicBezTo>
                  <a:pt x="1063148" y="77732"/>
                  <a:pt x="1055370" y="79160"/>
                  <a:pt x="1066800" y="74080"/>
                </a:cubicBezTo>
                <a:cubicBezTo>
                  <a:pt x="1071387" y="72041"/>
                  <a:pt x="1081087" y="69318"/>
                  <a:pt x="1081087" y="69318"/>
                </a:cubicBezTo>
                <a:cubicBezTo>
                  <a:pt x="1092410" y="61769"/>
                  <a:pt x="1085513" y="65462"/>
                  <a:pt x="1102519" y="59793"/>
                </a:cubicBezTo>
                <a:lnTo>
                  <a:pt x="1109662" y="57411"/>
                </a:lnTo>
                <a:cubicBezTo>
                  <a:pt x="1112043" y="56617"/>
                  <a:pt x="1114717" y="56422"/>
                  <a:pt x="1116806" y="55030"/>
                </a:cubicBezTo>
                <a:cubicBezTo>
                  <a:pt x="1126039" y="48876"/>
                  <a:pt x="1121235" y="51173"/>
                  <a:pt x="1131094" y="47886"/>
                </a:cubicBezTo>
                <a:cubicBezTo>
                  <a:pt x="1134800" y="44180"/>
                  <a:pt x="1140077" y="37969"/>
                  <a:pt x="1145381" y="35980"/>
                </a:cubicBezTo>
                <a:cubicBezTo>
                  <a:pt x="1149171" y="34559"/>
                  <a:pt x="1153361" y="34581"/>
                  <a:pt x="1157287" y="33599"/>
                </a:cubicBezTo>
                <a:cubicBezTo>
                  <a:pt x="1159722" y="32990"/>
                  <a:pt x="1161970" y="31710"/>
                  <a:pt x="1164431" y="31218"/>
                </a:cubicBezTo>
                <a:cubicBezTo>
                  <a:pt x="1179826" y="28139"/>
                  <a:pt x="1199920" y="27492"/>
                  <a:pt x="1214437" y="26455"/>
                </a:cubicBezTo>
                <a:cubicBezTo>
                  <a:pt x="1242693" y="19392"/>
                  <a:pt x="1197936" y="30233"/>
                  <a:pt x="1240631" y="21693"/>
                </a:cubicBezTo>
                <a:cubicBezTo>
                  <a:pt x="1243092" y="21201"/>
                  <a:pt x="1245325" y="19856"/>
                  <a:pt x="1247775" y="19311"/>
                </a:cubicBezTo>
                <a:cubicBezTo>
                  <a:pt x="1252488" y="18264"/>
                  <a:pt x="1257349" y="17977"/>
                  <a:pt x="1262062" y="16930"/>
                </a:cubicBezTo>
                <a:cubicBezTo>
                  <a:pt x="1264512" y="16386"/>
                  <a:pt x="1266705" y="14766"/>
                  <a:pt x="1269206" y="14549"/>
                </a:cubicBezTo>
                <a:cubicBezTo>
                  <a:pt x="1285041" y="13172"/>
                  <a:pt x="1300956" y="12962"/>
                  <a:pt x="1316831" y="12168"/>
                </a:cubicBezTo>
                <a:cubicBezTo>
                  <a:pt x="1358326" y="6238"/>
                  <a:pt x="1303198" y="13582"/>
                  <a:pt x="1383506" y="7405"/>
                </a:cubicBezTo>
                <a:cubicBezTo>
                  <a:pt x="1387541" y="7095"/>
                  <a:pt x="1391461" y="5902"/>
                  <a:pt x="1395412" y="5024"/>
                </a:cubicBezTo>
                <a:cubicBezTo>
                  <a:pt x="1405991" y="2673"/>
                  <a:pt x="1409228" y="720"/>
                  <a:pt x="1421606" y="261"/>
                </a:cubicBezTo>
                <a:cubicBezTo>
                  <a:pt x="1437470" y="-327"/>
                  <a:pt x="1453356" y="261"/>
                  <a:pt x="1469231" y="261"/>
                </a:cubicBezTo>
              </a:path>
            </a:pathLst>
          </a:custGeom>
          <a:noFill/>
          <a:ln w="76200">
            <a:solidFill>
              <a:srgbClr val="FF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176713" y="1860550"/>
            <a:ext cx="1851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/>
              <a:t>Юго-Западный</a:t>
            </a:r>
          </a:p>
          <a:p>
            <a:pPr algn="ctr"/>
            <a:r>
              <a:rPr lang="ru-RU" sz="2000" b="1"/>
              <a:t> транзит</a:t>
            </a:r>
            <a:endParaRPr lang="ru-RU" b="1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246938" y="4064000"/>
            <a:ext cx="14303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/>
              <a:t>км 49 – км 79 </a:t>
            </a:r>
          </a:p>
        </p:txBody>
      </p:sp>
      <p:sp>
        <p:nvSpPr>
          <p:cNvPr id="8204" name="Полилиния 8203"/>
          <p:cNvSpPr/>
          <p:nvPr/>
        </p:nvSpPr>
        <p:spPr>
          <a:xfrm>
            <a:off x="6953250" y="4035425"/>
            <a:ext cx="653406" cy="1981200"/>
          </a:xfrm>
          <a:custGeom>
            <a:avLst/>
            <a:gdLst>
              <a:gd name="connsiteX0" fmla="*/ 355600 w 653406"/>
              <a:gd name="connsiteY0" fmla="*/ 1981200 h 1981200"/>
              <a:gd name="connsiteX1" fmla="*/ 368300 w 653406"/>
              <a:gd name="connsiteY1" fmla="*/ 1965325 h 1981200"/>
              <a:gd name="connsiteX2" fmla="*/ 384175 w 653406"/>
              <a:gd name="connsiteY2" fmla="*/ 1939925 h 1981200"/>
              <a:gd name="connsiteX3" fmla="*/ 393700 w 653406"/>
              <a:gd name="connsiteY3" fmla="*/ 1920875 h 1981200"/>
              <a:gd name="connsiteX4" fmla="*/ 403225 w 653406"/>
              <a:gd name="connsiteY4" fmla="*/ 1911350 h 1981200"/>
              <a:gd name="connsiteX5" fmla="*/ 415925 w 653406"/>
              <a:gd name="connsiteY5" fmla="*/ 1892300 h 1981200"/>
              <a:gd name="connsiteX6" fmla="*/ 434975 w 653406"/>
              <a:gd name="connsiteY6" fmla="*/ 1879600 h 1981200"/>
              <a:gd name="connsiteX7" fmla="*/ 466725 w 653406"/>
              <a:gd name="connsiteY7" fmla="*/ 1841500 h 1981200"/>
              <a:gd name="connsiteX8" fmla="*/ 485775 w 653406"/>
              <a:gd name="connsiteY8" fmla="*/ 1828800 h 1981200"/>
              <a:gd name="connsiteX9" fmla="*/ 495300 w 653406"/>
              <a:gd name="connsiteY9" fmla="*/ 1822450 h 1981200"/>
              <a:gd name="connsiteX10" fmla="*/ 511175 w 653406"/>
              <a:gd name="connsiteY10" fmla="*/ 1806575 h 1981200"/>
              <a:gd name="connsiteX11" fmla="*/ 517525 w 653406"/>
              <a:gd name="connsiteY11" fmla="*/ 1797050 h 1981200"/>
              <a:gd name="connsiteX12" fmla="*/ 536575 w 653406"/>
              <a:gd name="connsiteY12" fmla="*/ 1787525 h 1981200"/>
              <a:gd name="connsiteX13" fmla="*/ 555625 w 653406"/>
              <a:gd name="connsiteY13" fmla="*/ 1768475 h 1981200"/>
              <a:gd name="connsiteX14" fmla="*/ 574675 w 653406"/>
              <a:gd name="connsiteY14" fmla="*/ 1758950 h 1981200"/>
              <a:gd name="connsiteX15" fmla="*/ 584200 w 653406"/>
              <a:gd name="connsiteY15" fmla="*/ 1749425 h 1981200"/>
              <a:gd name="connsiteX16" fmla="*/ 612775 w 653406"/>
              <a:gd name="connsiteY16" fmla="*/ 1727200 h 1981200"/>
              <a:gd name="connsiteX17" fmla="*/ 625475 w 653406"/>
              <a:gd name="connsiteY17" fmla="*/ 1708150 h 1981200"/>
              <a:gd name="connsiteX18" fmla="*/ 631825 w 653406"/>
              <a:gd name="connsiteY18" fmla="*/ 1689100 h 1981200"/>
              <a:gd name="connsiteX19" fmla="*/ 635000 w 653406"/>
              <a:gd name="connsiteY19" fmla="*/ 1676400 h 1981200"/>
              <a:gd name="connsiteX20" fmla="*/ 641350 w 653406"/>
              <a:gd name="connsiteY20" fmla="*/ 1657350 h 1981200"/>
              <a:gd name="connsiteX21" fmla="*/ 644525 w 653406"/>
              <a:gd name="connsiteY21" fmla="*/ 1644650 h 1981200"/>
              <a:gd name="connsiteX22" fmla="*/ 650875 w 653406"/>
              <a:gd name="connsiteY22" fmla="*/ 1625600 h 1981200"/>
              <a:gd name="connsiteX23" fmla="*/ 644525 w 653406"/>
              <a:gd name="connsiteY23" fmla="*/ 1422400 h 1981200"/>
              <a:gd name="connsiteX24" fmla="*/ 641350 w 653406"/>
              <a:gd name="connsiteY24" fmla="*/ 1412875 h 1981200"/>
              <a:gd name="connsiteX25" fmla="*/ 635000 w 653406"/>
              <a:gd name="connsiteY25" fmla="*/ 1384300 h 1981200"/>
              <a:gd name="connsiteX26" fmla="*/ 631825 w 653406"/>
              <a:gd name="connsiteY26" fmla="*/ 1349375 h 1981200"/>
              <a:gd name="connsiteX27" fmla="*/ 622300 w 653406"/>
              <a:gd name="connsiteY27" fmla="*/ 1327150 h 1981200"/>
              <a:gd name="connsiteX28" fmla="*/ 615950 w 653406"/>
              <a:gd name="connsiteY28" fmla="*/ 1301750 h 1981200"/>
              <a:gd name="connsiteX29" fmla="*/ 612775 w 653406"/>
              <a:gd name="connsiteY29" fmla="*/ 1292225 h 1981200"/>
              <a:gd name="connsiteX30" fmla="*/ 600075 w 653406"/>
              <a:gd name="connsiteY30" fmla="*/ 1273175 h 1981200"/>
              <a:gd name="connsiteX31" fmla="*/ 593725 w 653406"/>
              <a:gd name="connsiteY31" fmla="*/ 1263650 h 1981200"/>
              <a:gd name="connsiteX32" fmla="*/ 584200 w 653406"/>
              <a:gd name="connsiteY32" fmla="*/ 1244600 h 1981200"/>
              <a:gd name="connsiteX33" fmla="*/ 574675 w 653406"/>
              <a:gd name="connsiteY33" fmla="*/ 1212850 h 1981200"/>
              <a:gd name="connsiteX34" fmla="*/ 568325 w 653406"/>
              <a:gd name="connsiteY34" fmla="*/ 1203325 h 1981200"/>
              <a:gd name="connsiteX35" fmla="*/ 565150 w 653406"/>
              <a:gd name="connsiteY35" fmla="*/ 1193800 h 1981200"/>
              <a:gd name="connsiteX36" fmla="*/ 552450 w 653406"/>
              <a:gd name="connsiteY36" fmla="*/ 1174750 h 1981200"/>
              <a:gd name="connsiteX37" fmla="*/ 546100 w 653406"/>
              <a:gd name="connsiteY37" fmla="*/ 1155700 h 1981200"/>
              <a:gd name="connsiteX38" fmla="*/ 542925 w 653406"/>
              <a:gd name="connsiteY38" fmla="*/ 1111250 h 1981200"/>
              <a:gd name="connsiteX39" fmla="*/ 536575 w 653406"/>
              <a:gd name="connsiteY39" fmla="*/ 1079500 h 1981200"/>
              <a:gd name="connsiteX40" fmla="*/ 533400 w 653406"/>
              <a:gd name="connsiteY40" fmla="*/ 869950 h 1981200"/>
              <a:gd name="connsiteX41" fmla="*/ 530225 w 653406"/>
              <a:gd name="connsiteY41" fmla="*/ 847725 h 1981200"/>
              <a:gd name="connsiteX42" fmla="*/ 527050 w 653406"/>
              <a:gd name="connsiteY42" fmla="*/ 781050 h 1981200"/>
              <a:gd name="connsiteX43" fmla="*/ 523875 w 653406"/>
              <a:gd name="connsiteY43" fmla="*/ 771525 h 1981200"/>
              <a:gd name="connsiteX44" fmla="*/ 520700 w 653406"/>
              <a:gd name="connsiteY44" fmla="*/ 752475 h 1981200"/>
              <a:gd name="connsiteX45" fmla="*/ 517525 w 653406"/>
              <a:gd name="connsiteY45" fmla="*/ 679450 h 1981200"/>
              <a:gd name="connsiteX46" fmla="*/ 511175 w 653406"/>
              <a:gd name="connsiteY46" fmla="*/ 660400 h 1981200"/>
              <a:gd name="connsiteX47" fmla="*/ 504825 w 653406"/>
              <a:gd name="connsiteY47" fmla="*/ 641350 h 1981200"/>
              <a:gd name="connsiteX48" fmla="*/ 498475 w 653406"/>
              <a:gd name="connsiteY48" fmla="*/ 615950 h 1981200"/>
              <a:gd name="connsiteX49" fmla="*/ 495300 w 653406"/>
              <a:gd name="connsiteY49" fmla="*/ 606425 h 1981200"/>
              <a:gd name="connsiteX50" fmla="*/ 492125 w 653406"/>
              <a:gd name="connsiteY50" fmla="*/ 593725 h 1981200"/>
              <a:gd name="connsiteX51" fmla="*/ 479425 w 653406"/>
              <a:gd name="connsiteY51" fmla="*/ 574675 h 1981200"/>
              <a:gd name="connsiteX52" fmla="*/ 463550 w 653406"/>
              <a:gd name="connsiteY52" fmla="*/ 555625 h 1981200"/>
              <a:gd name="connsiteX53" fmla="*/ 457200 w 653406"/>
              <a:gd name="connsiteY53" fmla="*/ 546100 h 1981200"/>
              <a:gd name="connsiteX54" fmla="*/ 447675 w 653406"/>
              <a:gd name="connsiteY54" fmla="*/ 539750 h 1981200"/>
              <a:gd name="connsiteX55" fmla="*/ 415925 w 653406"/>
              <a:gd name="connsiteY55" fmla="*/ 517525 h 1981200"/>
              <a:gd name="connsiteX56" fmla="*/ 396875 w 653406"/>
              <a:gd name="connsiteY56" fmla="*/ 504825 h 1981200"/>
              <a:gd name="connsiteX57" fmla="*/ 387350 w 653406"/>
              <a:gd name="connsiteY57" fmla="*/ 498475 h 1981200"/>
              <a:gd name="connsiteX58" fmla="*/ 368300 w 653406"/>
              <a:gd name="connsiteY58" fmla="*/ 492125 h 1981200"/>
              <a:gd name="connsiteX59" fmla="*/ 358775 w 653406"/>
              <a:gd name="connsiteY59" fmla="*/ 485775 h 1981200"/>
              <a:gd name="connsiteX60" fmla="*/ 346075 w 653406"/>
              <a:gd name="connsiteY60" fmla="*/ 476250 h 1981200"/>
              <a:gd name="connsiteX61" fmla="*/ 336550 w 653406"/>
              <a:gd name="connsiteY61" fmla="*/ 473075 h 1981200"/>
              <a:gd name="connsiteX62" fmla="*/ 314325 w 653406"/>
              <a:gd name="connsiteY62" fmla="*/ 460375 h 1981200"/>
              <a:gd name="connsiteX63" fmla="*/ 304800 w 653406"/>
              <a:gd name="connsiteY63" fmla="*/ 457200 h 1981200"/>
              <a:gd name="connsiteX64" fmla="*/ 276225 w 653406"/>
              <a:gd name="connsiteY64" fmla="*/ 450850 h 1981200"/>
              <a:gd name="connsiteX65" fmla="*/ 257175 w 653406"/>
              <a:gd name="connsiteY65" fmla="*/ 441325 h 1981200"/>
              <a:gd name="connsiteX66" fmla="*/ 234950 w 653406"/>
              <a:gd name="connsiteY66" fmla="*/ 431800 h 1981200"/>
              <a:gd name="connsiteX67" fmla="*/ 215900 w 653406"/>
              <a:gd name="connsiteY67" fmla="*/ 419100 h 1981200"/>
              <a:gd name="connsiteX68" fmla="*/ 206375 w 653406"/>
              <a:gd name="connsiteY68" fmla="*/ 412750 h 1981200"/>
              <a:gd name="connsiteX69" fmla="*/ 193675 w 653406"/>
              <a:gd name="connsiteY69" fmla="*/ 393700 h 1981200"/>
              <a:gd name="connsiteX70" fmla="*/ 190500 w 653406"/>
              <a:gd name="connsiteY70" fmla="*/ 384175 h 1981200"/>
              <a:gd name="connsiteX71" fmla="*/ 174625 w 653406"/>
              <a:gd name="connsiteY71" fmla="*/ 361950 h 1981200"/>
              <a:gd name="connsiteX72" fmla="*/ 171450 w 653406"/>
              <a:gd name="connsiteY72" fmla="*/ 352425 h 1981200"/>
              <a:gd name="connsiteX73" fmla="*/ 152400 w 653406"/>
              <a:gd name="connsiteY73" fmla="*/ 323850 h 1981200"/>
              <a:gd name="connsiteX74" fmla="*/ 146050 w 653406"/>
              <a:gd name="connsiteY74" fmla="*/ 314325 h 1981200"/>
              <a:gd name="connsiteX75" fmla="*/ 139700 w 653406"/>
              <a:gd name="connsiteY75" fmla="*/ 295275 h 1981200"/>
              <a:gd name="connsiteX76" fmla="*/ 130175 w 653406"/>
              <a:gd name="connsiteY76" fmla="*/ 276225 h 1981200"/>
              <a:gd name="connsiteX77" fmla="*/ 123825 w 653406"/>
              <a:gd name="connsiteY77" fmla="*/ 254000 h 1981200"/>
              <a:gd name="connsiteX78" fmla="*/ 117475 w 653406"/>
              <a:gd name="connsiteY78" fmla="*/ 244475 h 1981200"/>
              <a:gd name="connsiteX79" fmla="*/ 111125 w 653406"/>
              <a:gd name="connsiteY79" fmla="*/ 225425 h 1981200"/>
              <a:gd name="connsiteX80" fmla="*/ 107950 w 653406"/>
              <a:gd name="connsiteY80" fmla="*/ 171450 h 1981200"/>
              <a:gd name="connsiteX81" fmla="*/ 101600 w 653406"/>
              <a:gd name="connsiteY81" fmla="*/ 149225 h 1981200"/>
              <a:gd name="connsiteX82" fmla="*/ 95250 w 653406"/>
              <a:gd name="connsiteY82" fmla="*/ 139700 h 1981200"/>
              <a:gd name="connsiteX83" fmla="*/ 92075 w 653406"/>
              <a:gd name="connsiteY83" fmla="*/ 130175 h 1981200"/>
              <a:gd name="connsiteX84" fmla="*/ 85725 w 653406"/>
              <a:gd name="connsiteY84" fmla="*/ 117475 h 1981200"/>
              <a:gd name="connsiteX85" fmla="*/ 82550 w 653406"/>
              <a:gd name="connsiteY85" fmla="*/ 104775 h 1981200"/>
              <a:gd name="connsiteX86" fmla="*/ 76200 w 653406"/>
              <a:gd name="connsiteY86" fmla="*/ 95250 h 1981200"/>
              <a:gd name="connsiteX87" fmla="*/ 73025 w 653406"/>
              <a:gd name="connsiteY87" fmla="*/ 85725 h 1981200"/>
              <a:gd name="connsiteX88" fmla="*/ 60325 w 653406"/>
              <a:gd name="connsiteY88" fmla="*/ 66675 h 1981200"/>
              <a:gd name="connsiteX89" fmla="*/ 53975 w 653406"/>
              <a:gd name="connsiteY89" fmla="*/ 57150 h 1981200"/>
              <a:gd name="connsiteX90" fmla="*/ 47625 w 653406"/>
              <a:gd name="connsiteY90" fmla="*/ 47625 h 1981200"/>
              <a:gd name="connsiteX91" fmla="*/ 38100 w 653406"/>
              <a:gd name="connsiteY91" fmla="*/ 41275 h 1981200"/>
              <a:gd name="connsiteX92" fmla="*/ 9525 w 653406"/>
              <a:gd name="connsiteY92" fmla="*/ 15875 h 1981200"/>
              <a:gd name="connsiteX93" fmla="*/ 0 w 653406"/>
              <a:gd name="connsiteY93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53406" h="1981200">
                <a:moveTo>
                  <a:pt x="355600" y="1981200"/>
                </a:moveTo>
                <a:cubicBezTo>
                  <a:pt x="359833" y="1975908"/>
                  <a:pt x="365055" y="1971274"/>
                  <a:pt x="368300" y="1965325"/>
                </a:cubicBezTo>
                <a:cubicBezTo>
                  <a:pt x="383413" y="1937617"/>
                  <a:pt x="364773" y="1952860"/>
                  <a:pt x="384175" y="1939925"/>
                </a:cubicBezTo>
                <a:cubicBezTo>
                  <a:pt x="387357" y="1930379"/>
                  <a:pt x="386861" y="1929081"/>
                  <a:pt x="393700" y="1920875"/>
                </a:cubicBezTo>
                <a:cubicBezTo>
                  <a:pt x="396575" y="1917426"/>
                  <a:pt x="400468" y="1914894"/>
                  <a:pt x="403225" y="1911350"/>
                </a:cubicBezTo>
                <a:cubicBezTo>
                  <a:pt x="407910" y="1905326"/>
                  <a:pt x="409575" y="1896533"/>
                  <a:pt x="415925" y="1892300"/>
                </a:cubicBezTo>
                <a:lnTo>
                  <a:pt x="434975" y="1879600"/>
                </a:lnTo>
                <a:cubicBezTo>
                  <a:pt x="444346" y="1865543"/>
                  <a:pt x="452057" y="1851279"/>
                  <a:pt x="466725" y="1841500"/>
                </a:cubicBezTo>
                <a:lnTo>
                  <a:pt x="485775" y="1828800"/>
                </a:lnTo>
                <a:lnTo>
                  <a:pt x="495300" y="1822450"/>
                </a:lnTo>
                <a:cubicBezTo>
                  <a:pt x="512233" y="1797050"/>
                  <a:pt x="490008" y="1827742"/>
                  <a:pt x="511175" y="1806575"/>
                </a:cubicBezTo>
                <a:cubicBezTo>
                  <a:pt x="513873" y="1803877"/>
                  <a:pt x="514827" y="1799748"/>
                  <a:pt x="517525" y="1797050"/>
                </a:cubicBezTo>
                <a:cubicBezTo>
                  <a:pt x="523680" y="1790895"/>
                  <a:pt x="528828" y="1790107"/>
                  <a:pt x="536575" y="1787525"/>
                </a:cubicBezTo>
                <a:cubicBezTo>
                  <a:pt x="542925" y="1781175"/>
                  <a:pt x="547106" y="1771315"/>
                  <a:pt x="555625" y="1768475"/>
                </a:cubicBezTo>
                <a:cubicBezTo>
                  <a:pt x="565171" y="1765293"/>
                  <a:pt x="566469" y="1765789"/>
                  <a:pt x="574675" y="1758950"/>
                </a:cubicBezTo>
                <a:cubicBezTo>
                  <a:pt x="578124" y="1756075"/>
                  <a:pt x="580656" y="1752182"/>
                  <a:pt x="584200" y="1749425"/>
                </a:cubicBezTo>
                <a:cubicBezTo>
                  <a:pt x="597705" y="1738921"/>
                  <a:pt x="603314" y="1739364"/>
                  <a:pt x="612775" y="1727200"/>
                </a:cubicBezTo>
                <a:cubicBezTo>
                  <a:pt x="617460" y="1721176"/>
                  <a:pt x="623062" y="1715390"/>
                  <a:pt x="625475" y="1708150"/>
                </a:cubicBezTo>
                <a:cubicBezTo>
                  <a:pt x="627592" y="1701800"/>
                  <a:pt x="630202" y="1695594"/>
                  <a:pt x="631825" y="1689100"/>
                </a:cubicBezTo>
                <a:cubicBezTo>
                  <a:pt x="632883" y="1684867"/>
                  <a:pt x="633746" y="1680580"/>
                  <a:pt x="635000" y="1676400"/>
                </a:cubicBezTo>
                <a:cubicBezTo>
                  <a:pt x="636923" y="1669989"/>
                  <a:pt x="639727" y="1663844"/>
                  <a:pt x="641350" y="1657350"/>
                </a:cubicBezTo>
                <a:cubicBezTo>
                  <a:pt x="642408" y="1653117"/>
                  <a:pt x="643271" y="1648830"/>
                  <a:pt x="644525" y="1644650"/>
                </a:cubicBezTo>
                <a:cubicBezTo>
                  <a:pt x="646448" y="1638239"/>
                  <a:pt x="650875" y="1625600"/>
                  <a:pt x="650875" y="1625600"/>
                </a:cubicBezTo>
                <a:cubicBezTo>
                  <a:pt x="650854" y="1624338"/>
                  <a:pt x="659667" y="1482969"/>
                  <a:pt x="644525" y="1422400"/>
                </a:cubicBezTo>
                <a:cubicBezTo>
                  <a:pt x="643713" y="1419153"/>
                  <a:pt x="642076" y="1416142"/>
                  <a:pt x="641350" y="1412875"/>
                </a:cubicBezTo>
                <a:cubicBezTo>
                  <a:pt x="633900" y="1379348"/>
                  <a:pt x="642147" y="1405742"/>
                  <a:pt x="635000" y="1384300"/>
                </a:cubicBezTo>
                <a:cubicBezTo>
                  <a:pt x="633942" y="1372658"/>
                  <a:pt x="633478" y="1360947"/>
                  <a:pt x="631825" y="1349375"/>
                </a:cubicBezTo>
                <a:cubicBezTo>
                  <a:pt x="630761" y="1341929"/>
                  <a:pt x="625044" y="1333553"/>
                  <a:pt x="622300" y="1327150"/>
                </a:cubicBezTo>
                <a:cubicBezTo>
                  <a:pt x="617945" y="1316989"/>
                  <a:pt x="618932" y="1313677"/>
                  <a:pt x="615950" y="1301750"/>
                </a:cubicBezTo>
                <a:cubicBezTo>
                  <a:pt x="615138" y="1298503"/>
                  <a:pt x="614400" y="1295151"/>
                  <a:pt x="612775" y="1292225"/>
                </a:cubicBezTo>
                <a:cubicBezTo>
                  <a:pt x="609069" y="1285554"/>
                  <a:pt x="604308" y="1279525"/>
                  <a:pt x="600075" y="1273175"/>
                </a:cubicBezTo>
                <a:cubicBezTo>
                  <a:pt x="597958" y="1270000"/>
                  <a:pt x="594932" y="1267270"/>
                  <a:pt x="593725" y="1263650"/>
                </a:cubicBezTo>
                <a:cubicBezTo>
                  <a:pt x="589343" y="1250505"/>
                  <a:pt x="592406" y="1256910"/>
                  <a:pt x="584200" y="1244600"/>
                </a:cubicBezTo>
                <a:cubicBezTo>
                  <a:pt x="582425" y="1237501"/>
                  <a:pt x="577767" y="1217488"/>
                  <a:pt x="574675" y="1212850"/>
                </a:cubicBezTo>
                <a:cubicBezTo>
                  <a:pt x="572558" y="1209675"/>
                  <a:pt x="570032" y="1206738"/>
                  <a:pt x="568325" y="1203325"/>
                </a:cubicBezTo>
                <a:cubicBezTo>
                  <a:pt x="566828" y="1200332"/>
                  <a:pt x="566775" y="1196726"/>
                  <a:pt x="565150" y="1193800"/>
                </a:cubicBezTo>
                <a:cubicBezTo>
                  <a:pt x="561444" y="1187129"/>
                  <a:pt x="554863" y="1181990"/>
                  <a:pt x="552450" y="1174750"/>
                </a:cubicBezTo>
                <a:lnTo>
                  <a:pt x="546100" y="1155700"/>
                </a:lnTo>
                <a:cubicBezTo>
                  <a:pt x="545042" y="1140883"/>
                  <a:pt x="544767" y="1125990"/>
                  <a:pt x="542925" y="1111250"/>
                </a:cubicBezTo>
                <a:cubicBezTo>
                  <a:pt x="541586" y="1100540"/>
                  <a:pt x="536575" y="1079500"/>
                  <a:pt x="536575" y="1079500"/>
                </a:cubicBezTo>
                <a:cubicBezTo>
                  <a:pt x="535517" y="1009650"/>
                  <a:pt x="535313" y="939782"/>
                  <a:pt x="533400" y="869950"/>
                </a:cubicBezTo>
                <a:cubicBezTo>
                  <a:pt x="533195" y="862469"/>
                  <a:pt x="530758" y="855190"/>
                  <a:pt x="530225" y="847725"/>
                </a:cubicBezTo>
                <a:cubicBezTo>
                  <a:pt x="528640" y="825531"/>
                  <a:pt x="528898" y="803223"/>
                  <a:pt x="527050" y="781050"/>
                </a:cubicBezTo>
                <a:cubicBezTo>
                  <a:pt x="526772" y="777715"/>
                  <a:pt x="524601" y="774792"/>
                  <a:pt x="523875" y="771525"/>
                </a:cubicBezTo>
                <a:cubicBezTo>
                  <a:pt x="522478" y="765241"/>
                  <a:pt x="521758" y="758825"/>
                  <a:pt x="520700" y="752475"/>
                </a:cubicBezTo>
                <a:cubicBezTo>
                  <a:pt x="519642" y="728133"/>
                  <a:pt x="520032" y="703685"/>
                  <a:pt x="517525" y="679450"/>
                </a:cubicBezTo>
                <a:cubicBezTo>
                  <a:pt x="516836" y="672792"/>
                  <a:pt x="513292" y="666750"/>
                  <a:pt x="511175" y="660400"/>
                </a:cubicBezTo>
                <a:lnTo>
                  <a:pt x="504825" y="641350"/>
                </a:lnTo>
                <a:cubicBezTo>
                  <a:pt x="497567" y="619577"/>
                  <a:pt x="506138" y="646601"/>
                  <a:pt x="498475" y="615950"/>
                </a:cubicBezTo>
                <a:cubicBezTo>
                  <a:pt x="497663" y="612703"/>
                  <a:pt x="496219" y="609643"/>
                  <a:pt x="495300" y="606425"/>
                </a:cubicBezTo>
                <a:cubicBezTo>
                  <a:pt x="494101" y="602229"/>
                  <a:pt x="494076" y="597628"/>
                  <a:pt x="492125" y="593725"/>
                </a:cubicBezTo>
                <a:cubicBezTo>
                  <a:pt x="488712" y="586899"/>
                  <a:pt x="482838" y="581501"/>
                  <a:pt x="479425" y="574675"/>
                </a:cubicBezTo>
                <a:cubicBezTo>
                  <a:pt x="471368" y="558562"/>
                  <a:pt x="477013" y="564600"/>
                  <a:pt x="463550" y="555625"/>
                </a:cubicBezTo>
                <a:cubicBezTo>
                  <a:pt x="461433" y="552450"/>
                  <a:pt x="459898" y="548798"/>
                  <a:pt x="457200" y="546100"/>
                </a:cubicBezTo>
                <a:cubicBezTo>
                  <a:pt x="454502" y="543402"/>
                  <a:pt x="450780" y="541968"/>
                  <a:pt x="447675" y="539750"/>
                </a:cubicBezTo>
                <a:cubicBezTo>
                  <a:pt x="414766" y="516243"/>
                  <a:pt x="459719" y="546721"/>
                  <a:pt x="415925" y="517525"/>
                </a:cubicBezTo>
                <a:lnTo>
                  <a:pt x="396875" y="504825"/>
                </a:lnTo>
                <a:cubicBezTo>
                  <a:pt x="393700" y="502708"/>
                  <a:pt x="390970" y="499682"/>
                  <a:pt x="387350" y="498475"/>
                </a:cubicBezTo>
                <a:cubicBezTo>
                  <a:pt x="381000" y="496358"/>
                  <a:pt x="373869" y="495838"/>
                  <a:pt x="368300" y="492125"/>
                </a:cubicBezTo>
                <a:cubicBezTo>
                  <a:pt x="365125" y="490008"/>
                  <a:pt x="361880" y="487993"/>
                  <a:pt x="358775" y="485775"/>
                </a:cubicBezTo>
                <a:cubicBezTo>
                  <a:pt x="354469" y="482699"/>
                  <a:pt x="350669" y="478875"/>
                  <a:pt x="346075" y="476250"/>
                </a:cubicBezTo>
                <a:cubicBezTo>
                  <a:pt x="343169" y="474590"/>
                  <a:pt x="339626" y="474393"/>
                  <a:pt x="336550" y="473075"/>
                </a:cubicBezTo>
                <a:cubicBezTo>
                  <a:pt x="297586" y="456376"/>
                  <a:pt x="346211" y="476318"/>
                  <a:pt x="314325" y="460375"/>
                </a:cubicBezTo>
                <a:cubicBezTo>
                  <a:pt x="311332" y="458878"/>
                  <a:pt x="308018" y="458119"/>
                  <a:pt x="304800" y="457200"/>
                </a:cubicBezTo>
                <a:cubicBezTo>
                  <a:pt x="281985" y="450681"/>
                  <a:pt x="302414" y="457397"/>
                  <a:pt x="276225" y="450850"/>
                </a:cubicBezTo>
                <a:cubicBezTo>
                  <a:pt x="260264" y="446860"/>
                  <a:pt x="272695" y="449085"/>
                  <a:pt x="257175" y="441325"/>
                </a:cubicBezTo>
                <a:cubicBezTo>
                  <a:pt x="230898" y="428187"/>
                  <a:pt x="267984" y="451620"/>
                  <a:pt x="234950" y="431800"/>
                </a:cubicBezTo>
                <a:cubicBezTo>
                  <a:pt x="228406" y="427873"/>
                  <a:pt x="222250" y="423333"/>
                  <a:pt x="215900" y="419100"/>
                </a:cubicBezTo>
                <a:lnTo>
                  <a:pt x="206375" y="412750"/>
                </a:lnTo>
                <a:cubicBezTo>
                  <a:pt x="202142" y="406400"/>
                  <a:pt x="196088" y="400940"/>
                  <a:pt x="193675" y="393700"/>
                </a:cubicBezTo>
                <a:cubicBezTo>
                  <a:pt x="192617" y="390525"/>
                  <a:pt x="192160" y="387081"/>
                  <a:pt x="190500" y="384175"/>
                </a:cubicBezTo>
                <a:cubicBezTo>
                  <a:pt x="184747" y="374108"/>
                  <a:pt x="179539" y="371778"/>
                  <a:pt x="174625" y="361950"/>
                </a:cubicBezTo>
                <a:cubicBezTo>
                  <a:pt x="173128" y="358957"/>
                  <a:pt x="173075" y="355351"/>
                  <a:pt x="171450" y="352425"/>
                </a:cubicBezTo>
                <a:lnTo>
                  <a:pt x="152400" y="323850"/>
                </a:lnTo>
                <a:cubicBezTo>
                  <a:pt x="150283" y="320675"/>
                  <a:pt x="147257" y="317945"/>
                  <a:pt x="146050" y="314325"/>
                </a:cubicBezTo>
                <a:lnTo>
                  <a:pt x="139700" y="295275"/>
                </a:lnTo>
                <a:cubicBezTo>
                  <a:pt x="131720" y="271334"/>
                  <a:pt x="142485" y="300844"/>
                  <a:pt x="130175" y="276225"/>
                </a:cubicBezTo>
                <a:cubicBezTo>
                  <a:pt x="123996" y="263868"/>
                  <a:pt x="129929" y="268242"/>
                  <a:pt x="123825" y="254000"/>
                </a:cubicBezTo>
                <a:cubicBezTo>
                  <a:pt x="122322" y="250493"/>
                  <a:pt x="119025" y="247962"/>
                  <a:pt x="117475" y="244475"/>
                </a:cubicBezTo>
                <a:cubicBezTo>
                  <a:pt x="114757" y="238358"/>
                  <a:pt x="111125" y="225425"/>
                  <a:pt x="111125" y="225425"/>
                </a:cubicBezTo>
                <a:cubicBezTo>
                  <a:pt x="110067" y="207433"/>
                  <a:pt x="109659" y="189392"/>
                  <a:pt x="107950" y="171450"/>
                </a:cubicBezTo>
                <a:cubicBezTo>
                  <a:pt x="107711" y="168937"/>
                  <a:pt x="103281" y="152587"/>
                  <a:pt x="101600" y="149225"/>
                </a:cubicBezTo>
                <a:cubicBezTo>
                  <a:pt x="99893" y="145812"/>
                  <a:pt x="96957" y="143113"/>
                  <a:pt x="95250" y="139700"/>
                </a:cubicBezTo>
                <a:cubicBezTo>
                  <a:pt x="93753" y="136707"/>
                  <a:pt x="93393" y="133251"/>
                  <a:pt x="92075" y="130175"/>
                </a:cubicBezTo>
                <a:cubicBezTo>
                  <a:pt x="90211" y="125825"/>
                  <a:pt x="87387" y="121907"/>
                  <a:pt x="85725" y="117475"/>
                </a:cubicBezTo>
                <a:cubicBezTo>
                  <a:pt x="84193" y="113389"/>
                  <a:pt x="84269" y="108786"/>
                  <a:pt x="82550" y="104775"/>
                </a:cubicBezTo>
                <a:cubicBezTo>
                  <a:pt x="81047" y="101268"/>
                  <a:pt x="77907" y="98663"/>
                  <a:pt x="76200" y="95250"/>
                </a:cubicBezTo>
                <a:cubicBezTo>
                  <a:pt x="74703" y="92257"/>
                  <a:pt x="74650" y="88651"/>
                  <a:pt x="73025" y="85725"/>
                </a:cubicBezTo>
                <a:cubicBezTo>
                  <a:pt x="69319" y="79054"/>
                  <a:pt x="64558" y="73025"/>
                  <a:pt x="60325" y="66675"/>
                </a:cubicBezTo>
                <a:lnTo>
                  <a:pt x="53975" y="57150"/>
                </a:lnTo>
                <a:cubicBezTo>
                  <a:pt x="51858" y="53975"/>
                  <a:pt x="50800" y="49742"/>
                  <a:pt x="47625" y="47625"/>
                </a:cubicBezTo>
                <a:cubicBezTo>
                  <a:pt x="44450" y="45508"/>
                  <a:pt x="40952" y="43810"/>
                  <a:pt x="38100" y="41275"/>
                </a:cubicBezTo>
                <a:cubicBezTo>
                  <a:pt x="5478" y="12277"/>
                  <a:pt x="31143" y="30287"/>
                  <a:pt x="9525" y="15875"/>
                </a:cubicBezTo>
                <a:cubicBezTo>
                  <a:pt x="5403" y="3510"/>
                  <a:pt x="8717" y="8717"/>
                  <a:pt x="0" y="0"/>
                </a:cubicBezTo>
              </a:path>
            </a:pathLst>
          </a:custGeom>
          <a:noFill/>
          <a:ln w="76200">
            <a:solidFill>
              <a:srgbClr val="002060"/>
            </a:solidFill>
          </a:ln>
          <a:effectLst>
            <a:glow rad="139700">
              <a:srgbClr val="00206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678113" y="2820988"/>
            <a:ext cx="18478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/>
              <a:t>км 1422 – км 1441 </a:t>
            </a:r>
          </a:p>
        </p:txBody>
      </p:sp>
      <p:sp>
        <p:nvSpPr>
          <p:cNvPr id="8205" name="Полилиния 8204"/>
          <p:cNvSpPr/>
          <p:nvPr/>
        </p:nvSpPr>
        <p:spPr>
          <a:xfrm>
            <a:off x="3167063" y="2090738"/>
            <a:ext cx="1821656" cy="771525"/>
          </a:xfrm>
          <a:custGeom>
            <a:avLst/>
            <a:gdLst>
              <a:gd name="connsiteX0" fmla="*/ 0 w 1821656"/>
              <a:gd name="connsiteY0" fmla="*/ 0 h 771525"/>
              <a:gd name="connsiteX1" fmla="*/ 16668 w 1821656"/>
              <a:gd name="connsiteY1" fmla="*/ 2381 h 771525"/>
              <a:gd name="connsiteX2" fmla="*/ 30956 w 1821656"/>
              <a:gd name="connsiteY2" fmla="*/ 7143 h 771525"/>
              <a:gd name="connsiteX3" fmla="*/ 45243 w 1821656"/>
              <a:gd name="connsiteY3" fmla="*/ 14287 h 771525"/>
              <a:gd name="connsiteX4" fmla="*/ 61912 w 1821656"/>
              <a:gd name="connsiteY4" fmla="*/ 19050 h 771525"/>
              <a:gd name="connsiteX5" fmla="*/ 76200 w 1821656"/>
              <a:gd name="connsiteY5" fmla="*/ 28575 h 771525"/>
              <a:gd name="connsiteX6" fmla="*/ 85725 w 1821656"/>
              <a:gd name="connsiteY6" fmla="*/ 33337 h 771525"/>
              <a:gd name="connsiteX7" fmla="*/ 100012 w 1821656"/>
              <a:gd name="connsiteY7" fmla="*/ 45243 h 771525"/>
              <a:gd name="connsiteX8" fmla="*/ 107156 w 1821656"/>
              <a:gd name="connsiteY8" fmla="*/ 47625 h 771525"/>
              <a:gd name="connsiteX9" fmla="*/ 111918 w 1821656"/>
              <a:gd name="connsiteY9" fmla="*/ 54768 h 771525"/>
              <a:gd name="connsiteX10" fmla="*/ 135731 w 1821656"/>
              <a:gd name="connsiteY10" fmla="*/ 69056 h 771525"/>
              <a:gd name="connsiteX11" fmla="*/ 142875 w 1821656"/>
              <a:gd name="connsiteY11" fmla="*/ 73818 h 771525"/>
              <a:gd name="connsiteX12" fmla="*/ 152400 w 1821656"/>
              <a:gd name="connsiteY12" fmla="*/ 76200 h 771525"/>
              <a:gd name="connsiteX13" fmla="*/ 159543 w 1821656"/>
              <a:gd name="connsiteY13" fmla="*/ 78581 h 771525"/>
              <a:gd name="connsiteX14" fmla="*/ 169068 w 1821656"/>
              <a:gd name="connsiteY14" fmla="*/ 83343 h 771525"/>
              <a:gd name="connsiteX15" fmla="*/ 183356 w 1821656"/>
              <a:gd name="connsiteY15" fmla="*/ 92868 h 771525"/>
              <a:gd name="connsiteX16" fmla="*/ 197643 w 1821656"/>
              <a:gd name="connsiteY16" fmla="*/ 97631 h 771525"/>
              <a:gd name="connsiteX17" fmla="*/ 204787 w 1821656"/>
              <a:gd name="connsiteY17" fmla="*/ 100012 h 771525"/>
              <a:gd name="connsiteX18" fmla="*/ 228600 w 1821656"/>
              <a:gd name="connsiteY18" fmla="*/ 102393 h 771525"/>
              <a:gd name="connsiteX19" fmla="*/ 242887 w 1821656"/>
              <a:gd name="connsiteY19" fmla="*/ 109537 h 771525"/>
              <a:gd name="connsiteX20" fmla="*/ 250031 w 1821656"/>
              <a:gd name="connsiteY20" fmla="*/ 111918 h 771525"/>
              <a:gd name="connsiteX21" fmla="*/ 264318 w 1821656"/>
              <a:gd name="connsiteY21" fmla="*/ 121443 h 771525"/>
              <a:gd name="connsiteX22" fmla="*/ 271462 w 1821656"/>
              <a:gd name="connsiteY22" fmla="*/ 126206 h 771525"/>
              <a:gd name="connsiteX23" fmla="*/ 285750 w 1821656"/>
              <a:gd name="connsiteY23" fmla="*/ 130968 h 771525"/>
              <a:gd name="connsiteX24" fmla="*/ 309562 w 1821656"/>
              <a:gd name="connsiteY24" fmla="*/ 135731 h 771525"/>
              <a:gd name="connsiteX25" fmla="*/ 326231 w 1821656"/>
              <a:gd name="connsiteY25" fmla="*/ 142875 h 771525"/>
              <a:gd name="connsiteX26" fmla="*/ 340518 w 1821656"/>
              <a:gd name="connsiteY26" fmla="*/ 147637 h 771525"/>
              <a:gd name="connsiteX27" fmla="*/ 347662 w 1821656"/>
              <a:gd name="connsiteY27" fmla="*/ 150018 h 771525"/>
              <a:gd name="connsiteX28" fmla="*/ 359568 w 1821656"/>
              <a:gd name="connsiteY28" fmla="*/ 152400 h 771525"/>
              <a:gd name="connsiteX29" fmla="*/ 366712 w 1821656"/>
              <a:gd name="connsiteY29" fmla="*/ 154781 h 771525"/>
              <a:gd name="connsiteX30" fmla="*/ 385762 w 1821656"/>
              <a:gd name="connsiteY30" fmla="*/ 159543 h 771525"/>
              <a:gd name="connsiteX31" fmla="*/ 392906 w 1821656"/>
              <a:gd name="connsiteY31" fmla="*/ 164306 h 771525"/>
              <a:gd name="connsiteX32" fmla="*/ 402431 w 1821656"/>
              <a:gd name="connsiteY32" fmla="*/ 166687 h 771525"/>
              <a:gd name="connsiteX33" fmla="*/ 416718 w 1821656"/>
              <a:gd name="connsiteY33" fmla="*/ 171450 h 771525"/>
              <a:gd name="connsiteX34" fmla="*/ 423862 w 1821656"/>
              <a:gd name="connsiteY34" fmla="*/ 173831 h 771525"/>
              <a:gd name="connsiteX35" fmla="*/ 431006 w 1821656"/>
              <a:gd name="connsiteY35" fmla="*/ 176212 h 771525"/>
              <a:gd name="connsiteX36" fmla="*/ 442912 w 1821656"/>
              <a:gd name="connsiteY36" fmla="*/ 178593 h 771525"/>
              <a:gd name="connsiteX37" fmla="*/ 452437 w 1821656"/>
              <a:gd name="connsiteY37" fmla="*/ 180975 h 771525"/>
              <a:gd name="connsiteX38" fmla="*/ 466725 w 1821656"/>
              <a:gd name="connsiteY38" fmla="*/ 183356 h 771525"/>
              <a:gd name="connsiteX39" fmla="*/ 476250 w 1821656"/>
              <a:gd name="connsiteY39" fmla="*/ 185737 h 771525"/>
              <a:gd name="connsiteX40" fmla="*/ 490537 w 1821656"/>
              <a:gd name="connsiteY40" fmla="*/ 188118 h 771525"/>
              <a:gd name="connsiteX41" fmla="*/ 509587 w 1821656"/>
              <a:gd name="connsiteY41" fmla="*/ 192881 h 771525"/>
              <a:gd name="connsiteX42" fmla="*/ 516731 w 1821656"/>
              <a:gd name="connsiteY42" fmla="*/ 195262 h 771525"/>
              <a:gd name="connsiteX43" fmla="*/ 526256 w 1821656"/>
              <a:gd name="connsiteY43" fmla="*/ 197643 h 771525"/>
              <a:gd name="connsiteX44" fmla="*/ 540543 w 1821656"/>
              <a:gd name="connsiteY44" fmla="*/ 202406 h 771525"/>
              <a:gd name="connsiteX45" fmla="*/ 550068 w 1821656"/>
              <a:gd name="connsiteY45" fmla="*/ 207168 h 771525"/>
              <a:gd name="connsiteX46" fmla="*/ 566737 w 1821656"/>
              <a:gd name="connsiteY46" fmla="*/ 209550 h 771525"/>
              <a:gd name="connsiteX47" fmla="*/ 600075 w 1821656"/>
              <a:gd name="connsiteY47" fmla="*/ 216693 h 771525"/>
              <a:gd name="connsiteX48" fmla="*/ 666750 w 1821656"/>
              <a:gd name="connsiteY48" fmla="*/ 219075 h 771525"/>
              <a:gd name="connsiteX49" fmla="*/ 685800 w 1821656"/>
              <a:gd name="connsiteY49" fmla="*/ 223837 h 771525"/>
              <a:gd name="connsiteX50" fmla="*/ 695325 w 1821656"/>
              <a:gd name="connsiteY50" fmla="*/ 226218 h 771525"/>
              <a:gd name="connsiteX51" fmla="*/ 723900 w 1821656"/>
              <a:gd name="connsiteY51" fmla="*/ 230981 h 771525"/>
              <a:gd name="connsiteX52" fmla="*/ 745331 w 1821656"/>
              <a:gd name="connsiteY52" fmla="*/ 235743 h 771525"/>
              <a:gd name="connsiteX53" fmla="*/ 778668 w 1821656"/>
              <a:gd name="connsiteY53" fmla="*/ 240506 h 771525"/>
              <a:gd name="connsiteX54" fmla="*/ 802481 w 1821656"/>
              <a:gd name="connsiteY54" fmla="*/ 245268 h 771525"/>
              <a:gd name="connsiteX55" fmla="*/ 812006 w 1821656"/>
              <a:gd name="connsiteY55" fmla="*/ 247650 h 771525"/>
              <a:gd name="connsiteX56" fmla="*/ 823912 w 1821656"/>
              <a:gd name="connsiteY56" fmla="*/ 250031 h 771525"/>
              <a:gd name="connsiteX57" fmla="*/ 838200 w 1821656"/>
              <a:gd name="connsiteY57" fmla="*/ 254793 h 771525"/>
              <a:gd name="connsiteX58" fmla="*/ 857250 w 1821656"/>
              <a:gd name="connsiteY58" fmla="*/ 257175 h 771525"/>
              <a:gd name="connsiteX59" fmla="*/ 878681 w 1821656"/>
              <a:gd name="connsiteY59" fmla="*/ 261937 h 771525"/>
              <a:gd name="connsiteX60" fmla="*/ 885825 w 1821656"/>
              <a:gd name="connsiteY60" fmla="*/ 264318 h 771525"/>
              <a:gd name="connsiteX61" fmla="*/ 902493 w 1821656"/>
              <a:gd name="connsiteY61" fmla="*/ 266700 h 771525"/>
              <a:gd name="connsiteX62" fmla="*/ 969168 w 1821656"/>
              <a:gd name="connsiteY62" fmla="*/ 271462 h 771525"/>
              <a:gd name="connsiteX63" fmla="*/ 1033462 w 1821656"/>
              <a:gd name="connsiteY63" fmla="*/ 276225 h 771525"/>
              <a:gd name="connsiteX64" fmla="*/ 1057275 w 1821656"/>
              <a:gd name="connsiteY64" fmla="*/ 278606 h 771525"/>
              <a:gd name="connsiteX65" fmla="*/ 1088231 w 1821656"/>
              <a:gd name="connsiteY65" fmla="*/ 283368 h 771525"/>
              <a:gd name="connsiteX66" fmla="*/ 1109662 w 1821656"/>
              <a:gd name="connsiteY66" fmla="*/ 285750 h 771525"/>
              <a:gd name="connsiteX67" fmla="*/ 1145381 w 1821656"/>
              <a:gd name="connsiteY67" fmla="*/ 292893 h 771525"/>
              <a:gd name="connsiteX68" fmla="*/ 1185862 w 1821656"/>
              <a:gd name="connsiteY68" fmla="*/ 295275 h 771525"/>
              <a:gd name="connsiteX69" fmla="*/ 1197768 w 1821656"/>
              <a:gd name="connsiteY69" fmla="*/ 297656 h 771525"/>
              <a:gd name="connsiteX70" fmla="*/ 1207293 w 1821656"/>
              <a:gd name="connsiteY70" fmla="*/ 300037 h 771525"/>
              <a:gd name="connsiteX71" fmla="*/ 1231106 w 1821656"/>
              <a:gd name="connsiteY71" fmla="*/ 304800 h 771525"/>
              <a:gd name="connsiteX72" fmla="*/ 1243012 w 1821656"/>
              <a:gd name="connsiteY72" fmla="*/ 307181 h 771525"/>
              <a:gd name="connsiteX73" fmla="*/ 1250156 w 1821656"/>
              <a:gd name="connsiteY73" fmla="*/ 309562 h 771525"/>
              <a:gd name="connsiteX74" fmla="*/ 1266825 w 1821656"/>
              <a:gd name="connsiteY74" fmla="*/ 321468 h 771525"/>
              <a:gd name="connsiteX75" fmla="*/ 1271587 w 1821656"/>
              <a:gd name="connsiteY75" fmla="*/ 328612 h 771525"/>
              <a:gd name="connsiteX76" fmla="*/ 1278731 w 1821656"/>
              <a:gd name="connsiteY76" fmla="*/ 335756 h 771525"/>
              <a:gd name="connsiteX77" fmla="*/ 1281112 w 1821656"/>
              <a:gd name="connsiteY77" fmla="*/ 342900 h 771525"/>
              <a:gd name="connsiteX78" fmla="*/ 1285875 w 1821656"/>
              <a:gd name="connsiteY78" fmla="*/ 350043 h 771525"/>
              <a:gd name="connsiteX79" fmla="*/ 1295400 w 1821656"/>
              <a:gd name="connsiteY79" fmla="*/ 371475 h 771525"/>
              <a:gd name="connsiteX80" fmla="*/ 1297781 w 1821656"/>
              <a:gd name="connsiteY80" fmla="*/ 385762 h 771525"/>
              <a:gd name="connsiteX81" fmla="*/ 1300162 w 1821656"/>
              <a:gd name="connsiteY81" fmla="*/ 392906 h 771525"/>
              <a:gd name="connsiteX82" fmla="*/ 1302543 w 1821656"/>
              <a:gd name="connsiteY82" fmla="*/ 414337 h 771525"/>
              <a:gd name="connsiteX83" fmla="*/ 1304925 w 1821656"/>
              <a:gd name="connsiteY83" fmla="*/ 507206 h 771525"/>
              <a:gd name="connsiteX84" fmla="*/ 1312068 w 1821656"/>
              <a:gd name="connsiteY84" fmla="*/ 521493 h 771525"/>
              <a:gd name="connsiteX85" fmla="*/ 1319212 w 1821656"/>
              <a:gd name="connsiteY85" fmla="*/ 526256 h 771525"/>
              <a:gd name="connsiteX86" fmla="*/ 1326356 w 1821656"/>
              <a:gd name="connsiteY86" fmla="*/ 533400 h 771525"/>
              <a:gd name="connsiteX87" fmla="*/ 1343025 w 1821656"/>
              <a:gd name="connsiteY87" fmla="*/ 542925 h 771525"/>
              <a:gd name="connsiteX88" fmla="*/ 1350168 w 1821656"/>
              <a:gd name="connsiteY88" fmla="*/ 547687 h 771525"/>
              <a:gd name="connsiteX89" fmla="*/ 1364456 w 1821656"/>
              <a:gd name="connsiteY89" fmla="*/ 552450 h 771525"/>
              <a:gd name="connsiteX90" fmla="*/ 1371600 w 1821656"/>
              <a:gd name="connsiteY90" fmla="*/ 554831 h 771525"/>
              <a:gd name="connsiteX91" fmla="*/ 1385887 w 1821656"/>
              <a:gd name="connsiteY91" fmla="*/ 564356 h 771525"/>
              <a:gd name="connsiteX92" fmla="*/ 1407318 w 1821656"/>
              <a:gd name="connsiteY92" fmla="*/ 571500 h 771525"/>
              <a:gd name="connsiteX93" fmla="*/ 1414462 w 1821656"/>
              <a:gd name="connsiteY93" fmla="*/ 573881 h 771525"/>
              <a:gd name="connsiteX94" fmla="*/ 1423987 w 1821656"/>
              <a:gd name="connsiteY94" fmla="*/ 576262 h 771525"/>
              <a:gd name="connsiteX95" fmla="*/ 1433512 w 1821656"/>
              <a:gd name="connsiteY95" fmla="*/ 581025 h 771525"/>
              <a:gd name="connsiteX96" fmla="*/ 1443037 w 1821656"/>
              <a:gd name="connsiteY96" fmla="*/ 583406 h 771525"/>
              <a:gd name="connsiteX97" fmla="*/ 1457325 w 1821656"/>
              <a:gd name="connsiteY97" fmla="*/ 592931 h 771525"/>
              <a:gd name="connsiteX98" fmla="*/ 1464468 w 1821656"/>
              <a:gd name="connsiteY98" fmla="*/ 597693 h 771525"/>
              <a:gd name="connsiteX99" fmla="*/ 1471612 w 1821656"/>
              <a:gd name="connsiteY99" fmla="*/ 600075 h 771525"/>
              <a:gd name="connsiteX100" fmla="*/ 1485900 w 1821656"/>
              <a:gd name="connsiteY100" fmla="*/ 609600 h 771525"/>
              <a:gd name="connsiteX101" fmla="*/ 1493043 w 1821656"/>
              <a:gd name="connsiteY101" fmla="*/ 614362 h 771525"/>
              <a:gd name="connsiteX102" fmla="*/ 1497806 w 1821656"/>
              <a:gd name="connsiteY102" fmla="*/ 621506 h 771525"/>
              <a:gd name="connsiteX103" fmla="*/ 1512093 w 1821656"/>
              <a:gd name="connsiteY103" fmla="*/ 628650 h 771525"/>
              <a:gd name="connsiteX104" fmla="*/ 1519237 w 1821656"/>
              <a:gd name="connsiteY104" fmla="*/ 633412 h 771525"/>
              <a:gd name="connsiteX105" fmla="*/ 1528762 w 1821656"/>
              <a:gd name="connsiteY105" fmla="*/ 638175 h 771525"/>
              <a:gd name="connsiteX106" fmla="*/ 1540668 w 1821656"/>
              <a:gd name="connsiteY106" fmla="*/ 650081 h 771525"/>
              <a:gd name="connsiteX107" fmla="*/ 1547812 w 1821656"/>
              <a:gd name="connsiteY107" fmla="*/ 657225 h 771525"/>
              <a:gd name="connsiteX108" fmla="*/ 1562100 w 1821656"/>
              <a:gd name="connsiteY108" fmla="*/ 666750 h 771525"/>
              <a:gd name="connsiteX109" fmla="*/ 1569243 w 1821656"/>
              <a:gd name="connsiteY109" fmla="*/ 671512 h 771525"/>
              <a:gd name="connsiteX110" fmla="*/ 1576387 w 1821656"/>
              <a:gd name="connsiteY110" fmla="*/ 678656 h 771525"/>
              <a:gd name="connsiteX111" fmla="*/ 1590675 w 1821656"/>
              <a:gd name="connsiteY111" fmla="*/ 688181 h 771525"/>
              <a:gd name="connsiteX112" fmla="*/ 1597818 w 1821656"/>
              <a:gd name="connsiteY112" fmla="*/ 692943 h 771525"/>
              <a:gd name="connsiteX113" fmla="*/ 1621631 w 1821656"/>
              <a:gd name="connsiteY113" fmla="*/ 707231 h 771525"/>
              <a:gd name="connsiteX114" fmla="*/ 1645443 w 1821656"/>
              <a:gd name="connsiteY114" fmla="*/ 714375 h 771525"/>
              <a:gd name="connsiteX115" fmla="*/ 1652587 w 1821656"/>
              <a:gd name="connsiteY115" fmla="*/ 716756 h 771525"/>
              <a:gd name="connsiteX116" fmla="*/ 1664493 w 1821656"/>
              <a:gd name="connsiteY116" fmla="*/ 719137 h 771525"/>
              <a:gd name="connsiteX117" fmla="*/ 1674018 w 1821656"/>
              <a:gd name="connsiteY117" fmla="*/ 721518 h 771525"/>
              <a:gd name="connsiteX118" fmla="*/ 1681162 w 1821656"/>
              <a:gd name="connsiteY118" fmla="*/ 726281 h 771525"/>
              <a:gd name="connsiteX119" fmla="*/ 1695450 w 1821656"/>
              <a:gd name="connsiteY119" fmla="*/ 731043 h 771525"/>
              <a:gd name="connsiteX120" fmla="*/ 1702593 w 1821656"/>
              <a:gd name="connsiteY120" fmla="*/ 733425 h 771525"/>
              <a:gd name="connsiteX121" fmla="*/ 1709737 w 1821656"/>
              <a:gd name="connsiteY121" fmla="*/ 735806 h 771525"/>
              <a:gd name="connsiteX122" fmla="*/ 1719262 w 1821656"/>
              <a:gd name="connsiteY122" fmla="*/ 740568 h 771525"/>
              <a:gd name="connsiteX123" fmla="*/ 1726406 w 1821656"/>
              <a:gd name="connsiteY123" fmla="*/ 745331 h 771525"/>
              <a:gd name="connsiteX124" fmla="*/ 1740693 w 1821656"/>
              <a:gd name="connsiteY124" fmla="*/ 750093 h 771525"/>
              <a:gd name="connsiteX125" fmla="*/ 1747837 w 1821656"/>
              <a:gd name="connsiteY125" fmla="*/ 752475 h 771525"/>
              <a:gd name="connsiteX126" fmla="*/ 1757362 w 1821656"/>
              <a:gd name="connsiteY126" fmla="*/ 754856 h 771525"/>
              <a:gd name="connsiteX127" fmla="*/ 1790700 w 1821656"/>
              <a:gd name="connsiteY127" fmla="*/ 762000 h 771525"/>
              <a:gd name="connsiteX128" fmla="*/ 1797843 w 1821656"/>
              <a:gd name="connsiteY128" fmla="*/ 764381 h 771525"/>
              <a:gd name="connsiteX129" fmla="*/ 1807368 w 1821656"/>
              <a:gd name="connsiteY129" fmla="*/ 766762 h 771525"/>
              <a:gd name="connsiteX130" fmla="*/ 1821656 w 1821656"/>
              <a:gd name="connsiteY130" fmla="*/ 771525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821656" h="771525">
                <a:moveTo>
                  <a:pt x="0" y="0"/>
                </a:moveTo>
                <a:cubicBezTo>
                  <a:pt x="5556" y="794"/>
                  <a:pt x="11199" y="1119"/>
                  <a:pt x="16668" y="2381"/>
                </a:cubicBezTo>
                <a:cubicBezTo>
                  <a:pt x="21560" y="3510"/>
                  <a:pt x="30956" y="7143"/>
                  <a:pt x="30956" y="7143"/>
                </a:cubicBezTo>
                <a:cubicBezTo>
                  <a:pt x="38783" y="12361"/>
                  <a:pt x="36617" y="11823"/>
                  <a:pt x="45243" y="14287"/>
                </a:cubicBezTo>
                <a:cubicBezTo>
                  <a:pt x="47788" y="15014"/>
                  <a:pt x="58885" y="17368"/>
                  <a:pt x="61912" y="19050"/>
                </a:cubicBezTo>
                <a:cubicBezTo>
                  <a:pt x="66916" y="21830"/>
                  <a:pt x="71080" y="26015"/>
                  <a:pt x="76200" y="28575"/>
                </a:cubicBezTo>
                <a:lnTo>
                  <a:pt x="85725" y="33337"/>
                </a:lnTo>
                <a:cubicBezTo>
                  <a:pt x="90994" y="38606"/>
                  <a:pt x="93379" y="41926"/>
                  <a:pt x="100012" y="45243"/>
                </a:cubicBezTo>
                <a:cubicBezTo>
                  <a:pt x="102257" y="46366"/>
                  <a:pt x="104775" y="46831"/>
                  <a:pt x="107156" y="47625"/>
                </a:cubicBezTo>
                <a:cubicBezTo>
                  <a:pt x="108743" y="50006"/>
                  <a:pt x="109764" y="52884"/>
                  <a:pt x="111918" y="54768"/>
                </a:cubicBezTo>
                <a:cubicBezTo>
                  <a:pt x="122879" y="64358"/>
                  <a:pt x="124982" y="62914"/>
                  <a:pt x="135731" y="69056"/>
                </a:cubicBezTo>
                <a:cubicBezTo>
                  <a:pt x="138216" y="70476"/>
                  <a:pt x="140245" y="72691"/>
                  <a:pt x="142875" y="73818"/>
                </a:cubicBezTo>
                <a:cubicBezTo>
                  <a:pt x="145883" y="75107"/>
                  <a:pt x="149253" y="75301"/>
                  <a:pt x="152400" y="76200"/>
                </a:cubicBezTo>
                <a:cubicBezTo>
                  <a:pt x="154813" y="76890"/>
                  <a:pt x="157236" y="77592"/>
                  <a:pt x="159543" y="78581"/>
                </a:cubicBezTo>
                <a:cubicBezTo>
                  <a:pt x="162806" y="79979"/>
                  <a:pt x="166024" y="81517"/>
                  <a:pt x="169068" y="83343"/>
                </a:cubicBezTo>
                <a:cubicBezTo>
                  <a:pt x="173976" y="86288"/>
                  <a:pt x="177926" y="91058"/>
                  <a:pt x="183356" y="92868"/>
                </a:cubicBezTo>
                <a:lnTo>
                  <a:pt x="197643" y="97631"/>
                </a:lnTo>
                <a:cubicBezTo>
                  <a:pt x="200024" y="98425"/>
                  <a:pt x="202289" y="99762"/>
                  <a:pt x="204787" y="100012"/>
                </a:cubicBezTo>
                <a:lnTo>
                  <a:pt x="228600" y="102393"/>
                </a:lnTo>
                <a:cubicBezTo>
                  <a:pt x="246564" y="108383"/>
                  <a:pt x="224412" y="100301"/>
                  <a:pt x="242887" y="109537"/>
                </a:cubicBezTo>
                <a:cubicBezTo>
                  <a:pt x="245132" y="110659"/>
                  <a:pt x="247650" y="111124"/>
                  <a:pt x="250031" y="111918"/>
                </a:cubicBezTo>
                <a:lnTo>
                  <a:pt x="264318" y="121443"/>
                </a:lnTo>
                <a:cubicBezTo>
                  <a:pt x="266699" y="123031"/>
                  <a:pt x="268747" y="125301"/>
                  <a:pt x="271462" y="126206"/>
                </a:cubicBezTo>
                <a:cubicBezTo>
                  <a:pt x="276225" y="127793"/>
                  <a:pt x="280798" y="130142"/>
                  <a:pt x="285750" y="130968"/>
                </a:cubicBezTo>
                <a:cubicBezTo>
                  <a:pt x="296973" y="132839"/>
                  <a:pt x="299618" y="132890"/>
                  <a:pt x="309562" y="135731"/>
                </a:cubicBezTo>
                <a:cubicBezTo>
                  <a:pt x="322979" y="139564"/>
                  <a:pt x="310352" y="136523"/>
                  <a:pt x="326231" y="142875"/>
                </a:cubicBezTo>
                <a:cubicBezTo>
                  <a:pt x="330892" y="144739"/>
                  <a:pt x="335756" y="146050"/>
                  <a:pt x="340518" y="147637"/>
                </a:cubicBezTo>
                <a:cubicBezTo>
                  <a:pt x="342899" y="148431"/>
                  <a:pt x="345201" y="149526"/>
                  <a:pt x="347662" y="150018"/>
                </a:cubicBezTo>
                <a:cubicBezTo>
                  <a:pt x="351631" y="150812"/>
                  <a:pt x="355642" y="151418"/>
                  <a:pt x="359568" y="152400"/>
                </a:cubicBezTo>
                <a:cubicBezTo>
                  <a:pt x="362003" y="153009"/>
                  <a:pt x="364277" y="154172"/>
                  <a:pt x="366712" y="154781"/>
                </a:cubicBezTo>
                <a:lnTo>
                  <a:pt x="385762" y="159543"/>
                </a:lnTo>
                <a:cubicBezTo>
                  <a:pt x="388143" y="161131"/>
                  <a:pt x="390275" y="163179"/>
                  <a:pt x="392906" y="164306"/>
                </a:cubicBezTo>
                <a:cubicBezTo>
                  <a:pt x="395914" y="165595"/>
                  <a:pt x="399296" y="165747"/>
                  <a:pt x="402431" y="166687"/>
                </a:cubicBezTo>
                <a:cubicBezTo>
                  <a:pt x="407239" y="168130"/>
                  <a:pt x="411956" y="169862"/>
                  <a:pt x="416718" y="171450"/>
                </a:cubicBezTo>
                <a:lnTo>
                  <a:pt x="423862" y="173831"/>
                </a:lnTo>
                <a:cubicBezTo>
                  <a:pt x="426243" y="174625"/>
                  <a:pt x="428545" y="175720"/>
                  <a:pt x="431006" y="176212"/>
                </a:cubicBezTo>
                <a:cubicBezTo>
                  <a:pt x="434975" y="177006"/>
                  <a:pt x="438961" y="177715"/>
                  <a:pt x="442912" y="178593"/>
                </a:cubicBezTo>
                <a:cubicBezTo>
                  <a:pt x="446107" y="179303"/>
                  <a:pt x="449228" y="180333"/>
                  <a:pt x="452437" y="180975"/>
                </a:cubicBezTo>
                <a:cubicBezTo>
                  <a:pt x="457172" y="181922"/>
                  <a:pt x="461990" y="182409"/>
                  <a:pt x="466725" y="183356"/>
                </a:cubicBezTo>
                <a:cubicBezTo>
                  <a:pt x="469934" y="183998"/>
                  <a:pt x="473041" y="185095"/>
                  <a:pt x="476250" y="185737"/>
                </a:cubicBezTo>
                <a:cubicBezTo>
                  <a:pt x="480984" y="186684"/>
                  <a:pt x="485775" y="187324"/>
                  <a:pt x="490537" y="188118"/>
                </a:cubicBezTo>
                <a:cubicBezTo>
                  <a:pt x="506858" y="193560"/>
                  <a:pt x="486613" y="187138"/>
                  <a:pt x="509587" y="192881"/>
                </a:cubicBezTo>
                <a:cubicBezTo>
                  <a:pt x="512022" y="193490"/>
                  <a:pt x="514317" y="194572"/>
                  <a:pt x="516731" y="195262"/>
                </a:cubicBezTo>
                <a:cubicBezTo>
                  <a:pt x="519878" y="196161"/>
                  <a:pt x="523121" y="196703"/>
                  <a:pt x="526256" y="197643"/>
                </a:cubicBezTo>
                <a:cubicBezTo>
                  <a:pt x="531064" y="199086"/>
                  <a:pt x="536053" y="200161"/>
                  <a:pt x="540543" y="202406"/>
                </a:cubicBezTo>
                <a:cubicBezTo>
                  <a:pt x="543718" y="203993"/>
                  <a:pt x="546643" y="206234"/>
                  <a:pt x="550068" y="207168"/>
                </a:cubicBezTo>
                <a:cubicBezTo>
                  <a:pt x="555483" y="208645"/>
                  <a:pt x="561215" y="208546"/>
                  <a:pt x="566737" y="209550"/>
                </a:cubicBezTo>
                <a:cubicBezTo>
                  <a:pt x="579938" y="211950"/>
                  <a:pt x="583384" y="216097"/>
                  <a:pt x="600075" y="216693"/>
                </a:cubicBezTo>
                <a:lnTo>
                  <a:pt x="666750" y="219075"/>
                </a:lnTo>
                <a:cubicBezTo>
                  <a:pt x="679514" y="223330"/>
                  <a:pt x="668559" y="220006"/>
                  <a:pt x="685800" y="223837"/>
                </a:cubicBezTo>
                <a:cubicBezTo>
                  <a:pt x="688995" y="224547"/>
                  <a:pt x="692108" y="225615"/>
                  <a:pt x="695325" y="226218"/>
                </a:cubicBezTo>
                <a:cubicBezTo>
                  <a:pt x="704816" y="227998"/>
                  <a:pt x="723900" y="230981"/>
                  <a:pt x="723900" y="230981"/>
                </a:cubicBezTo>
                <a:cubicBezTo>
                  <a:pt x="737805" y="235616"/>
                  <a:pt x="724371" y="231551"/>
                  <a:pt x="745331" y="235743"/>
                </a:cubicBezTo>
                <a:cubicBezTo>
                  <a:pt x="771235" y="240924"/>
                  <a:pt x="730540" y="235694"/>
                  <a:pt x="778668" y="240506"/>
                </a:cubicBezTo>
                <a:cubicBezTo>
                  <a:pt x="793342" y="245397"/>
                  <a:pt x="778395" y="240888"/>
                  <a:pt x="802481" y="245268"/>
                </a:cubicBezTo>
                <a:cubicBezTo>
                  <a:pt x="805701" y="245854"/>
                  <a:pt x="808811" y="246940"/>
                  <a:pt x="812006" y="247650"/>
                </a:cubicBezTo>
                <a:cubicBezTo>
                  <a:pt x="815957" y="248528"/>
                  <a:pt x="820007" y="248966"/>
                  <a:pt x="823912" y="250031"/>
                </a:cubicBezTo>
                <a:cubicBezTo>
                  <a:pt x="828755" y="251352"/>
                  <a:pt x="833219" y="254170"/>
                  <a:pt x="838200" y="254793"/>
                </a:cubicBezTo>
                <a:lnTo>
                  <a:pt x="857250" y="257175"/>
                </a:lnTo>
                <a:cubicBezTo>
                  <a:pt x="873329" y="262535"/>
                  <a:pt x="853539" y="256351"/>
                  <a:pt x="878681" y="261937"/>
                </a:cubicBezTo>
                <a:cubicBezTo>
                  <a:pt x="881131" y="262481"/>
                  <a:pt x="883364" y="263826"/>
                  <a:pt x="885825" y="264318"/>
                </a:cubicBezTo>
                <a:cubicBezTo>
                  <a:pt x="891328" y="265419"/>
                  <a:pt x="896924" y="266004"/>
                  <a:pt x="902493" y="266700"/>
                </a:cubicBezTo>
                <a:cubicBezTo>
                  <a:pt x="931928" y="270380"/>
                  <a:pt x="931468" y="269478"/>
                  <a:pt x="969168" y="271462"/>
                </a:cubicBezTo>
                <a:cubicBezTo>
                  <a:pt x="997361" y="278509"/>
                  <a:pt x="970176" y="272389"/>
                  <a:pt x="1033462" y="276225"/>
                </a:cubicBezTo>
                <a:cubicBezTo>
                  <a:pt x="1041425" y="276708"/>
                  <a:pt x="1049352" y="277674"/>
                  <a:pt x="1057275" y="278606"/>
                </a:cubicBezTo>
                <a:cubicBezTo>
                  <a:pt x="1093140" y="282825"/>
                  <a:pt x="1056004" y="279071"/>
                  <a:pt x="1088231" y="283368"/>
                </a:cubicBezTo>
                <a:cubicBezTo>
                  <a:pt x="1095356" y="284318"/>
                  <a:pt x="1102547" y="284733"/>
                  <a:pt x="1109662" y="285750"/>
                </a:cubicBezTo>
                <a:cubicBezTo>
                  <a:pt x="1121751" y="287477"/>
                  <a:pt x="1133153" y="291830"/>
                  <a:pt x="1145381" y="292893"/>
                </a:cubicBezTo>
                <a:cubicBezTo>
                  <a:pt x="1158847" y="294064"/>
                  <a:pt x="1172368" y="294481"/>
                  <a:pt x="1185862" y="295275"/>
                </a:cubicBezTo>
                <a:cubicBezTo>
                  <a:pt x="1189831" y="296069"/>
                  <a:pt x="1193817" y="296778"/>
                  <a:pt x="1197768" y="297656"/>
                </a:cubicBezTo>
                <a:cubicBezTo>
                  <a:pt x="1200963" y="298366"/>
                  <a:pt x="1204093" y="299351"/>
                  <a:pt x="1207293" y="300037"/>
                </a:cubicBezTo>
                <a:cubicBezTo>
                  <a:pt x="1215208" y="301733"/>
                  <a:pt x="1223168" y="303212"/>
                  <a:pt x="1231106" y="304800"/>
                </a:cubicBezTo>
                <a:cubicBezTo>
                  <a:pt x="1235075" y="305594"/>
                  <a:pt x="1239172" y="305901"/>
                  <a:pt x="1243012" y="307181"/>
                </a:cubicBezTo>
                <a:lnTo>
                  <a:pt x="1250156" y="309562"/>
                </a:lnTo>
                <a:cubicBezTo>
                  <a:pt x="1254209" y="312264"/>
                  <a:pt x="1263875" y="318518"/>
                  <a:pt x="1266825" y="321468"/>
                </a:cubicBezTo>
                <a:cubicBezTo>
                  <a:pt x="1268849" y="323492"/>
                  <a:pt x="1269755" y="326413"/>
                  <a:pt x="1271587" y="328612"/>
                </a:cubicBezTo>
                <a:cubicBezTo>
                  <a:pt x="1273743" y="331199"/>
                  <a:pt x="1276350" y="333375"/>
                  <a:pt x="1278731" y="335756"/>
                </a:cubicBezTo>
                <a:cubicBezTo>
                  <a:pt x="1279525" y="338137"/>
                  <a:pt x="1279989" y="340655"/>
                  <a:pt x="1281112" y="342900"/>
                </a:cubicBezTo>
                <a:cubicBezTo>
                  <a:pt x="1282392" y="345460"/>
                  <a:pt x="1284713" y="347428"/>
                  <a:pt x="1285875" y="350043"/>
                </a:cubicBezTo>
                <a:cubicBezTo>
                  <a:pt x="1297212" y="375550"/>
                  <a:pt x="1284620" y="355306"/>
                  <a:pt x="1295400" y="371475"/>
                </a:cubicBezTo>
                <a:cubicBezTo>
                  <a:pt x="1296194" y="376237"/>
                  <a:pt x="1296734" y="381049"/>
                  <a:pt x="1297781" y="385762"/>
                </a:cubicBezTo>
                <a:cubicBezTo>
                  <a:pt x="1298325" y="388212"/>
                  <a:pt x="1299749" y="390430"/>
                  <a:pt x="1300162" y="392906"/>
                </a:cubicBezTo>
                <a:cubicBezTo>
                  <a:pt x="1301344" y="399996"/>
                  <a:pt x="1301749" y="407193"/>
                  <a:pt x="1302543" y="414337"/>
                </a:cubicBezTo>
                <a:cubicBezTo>
                  <a:pt x="1303337" y="445293"/>
                  <a:pt x="1303452" y="476275"/>
                  <a:pt x="1304925" y="507206"/>
                </a:cubicBezTo>
                <a:cubicBezTo>
                  <a:pt x="1305119" y="511273"/>
                  <a:pt x="1309439" y="518864"/>
                  <a:pt x="1312068" y="521493"/>
                </a:cubicBezTo>
                <a:cubicBezTo>
                  <a:pt x="1314092" y="523517"/>
                  <a:pt x="1317013" y="524424"/>
                  <a:pt x="1319212" y="526256"/>
                </a:cubicBezTo>
                <a:cubicBezTo>
                  <a:pt x="1321799" y="528412"/>
                  <a:pt x="1323769" y="531244"/>
                  <a:pt x="1326356" y="533400"/>
                </a:cubicBezTo>
                <a:cubicBezTo>
                  <a:pt x="1332681" y="538671"/>
                  <a:pt x="1335620" y="538693"/>
                  <a:pt x="1343025" y="542925"/>
                </a:cubicBezTo>
                <a:cubicBezTo>
                  <a:pt x="1345510" y="544345"/>
                  <a:pt x="1347553" y="546525"/>
                  <a:pt x="1350168" y="547687"/>
                </a:cubicBezTo>
                <a:cubicBezTo>
                  <a:pt x="1354756" y="549726"/>
                  <a:pt x="1359693" y="550862"/>
                  <a:pt x="1364456" y="552450"/>
                </a:cubicBezTo>
                <a:lnTo>
                  <a:pt x="1371600" y="554831"/>
                </a:lnTo>
                <a:cubicBezTo>
                  <a:pt x="1376362" y="558006"/>
                  <a:pt x="1380457" y="562546"/>
                  <a:pt x="1385887" y="564356"/>
                </a:cubicBezTo>
                <a:lnTo>
                  <a:pt x="1407318" y="571500"/>
                </a:lnTo>
                <a:cubicBezTo>
                  <a:pt x="1409699" y="572294"/>
                  <a:pt x="1412027" y="573272"/>
                  <a:pt x="1414462" y="573881"/>
                </a:cubicBezTo>
                <a:lnTo>
                  <a:pt x="1423987" y="576262"/>
                </a:lnTo>
                <a:cubicBezTo>
                  <a:pt x="1427162" y="577850"/>
                  <a:pt x="1430188" y="579779"/>
                  <a:pt x="1433512" y="581025"/>
                </a:cubicBezTo>
                <a:cubicBezTo>
                  <a:pt x="1436576" y="582174"/>
                  <a:pt x="1440110" y="581942"/>
                  <a:pt x="1443037" y="583406"/>
                </a:cubicBezTo>
                <a:cubicBezTo>
                  <a:pt x="1448157" y="585966"/>
                  <a:pt x="1452562" y="589756"/>
                  <a:pt x="1457325" y="592931"/>
                </a:cubicBezTo>
                <a:cubicBezTo>
                  <a:pt x="1459706" y="594518"/>
                  <a:pt x="1461753" y="596788"/>
                  <a:pt x="1464468" y="597693"/>
                </a:cubicBezTo>
                <a:cubicBezTo>
                  <a:pt x="1466849" y="598487"/>
                  <a:pt x="1469418" y="598856"/>
                  <a:pt x="1471612" y="600075"/>
                </a:cubicBezTo>
                <a:cubicBezTo>
                  <a:pt x="1476616" y="602855"/>
                  <a:pt x="1481137" y="606425"/>
                  <a:pt x="1485900" y="609600"/>
                </a:cubicBezTo>
                <a:lnTo>
                  <a:pt x="1493043" y="614362"/>
                </a:lnTo>
                <a:cubicBezTo>
                  <a:pt x="1494631" y="616743"/>
                  <a:pt x="1495782" y="619482"/>
                  <a:pt x="1497806" y="621506"/>
                </a:cubicBezTo>
                <a:cubicBezTo>
                  <a:pt x="1504627" y="628327"/>
                  <a:pt x="1504350" y="624778"/>
                  <a:pt x="1512093" y="628650"/>
                </a:cubicBezTo>
                <a:cubicBezTo>
                  <a:pt x="1514653" y="629930"/>
                  <a:pt x="1516752" y="631992"/>
                  <a:pt x="1519237" y="633412"/>
                </a:cubicBezTo>
                <a:cubicBezTo>
                  <a:pt x="1522319" y="635173"/>
                  <a:pt x="1525587" y="636587"/>
                  <a:pt x="1528762" y="638175"/>
                </a:cubicBezTo>
                <a:cubicBezTo>
                  <a:pt x="1537494" y="651271"/>
                  <a:pt x="1528762" y="640159"/>
                  <a:pt x="1540668" y="650081"/>
                </a:cubicBezTo>
                <a:cubicBezTo>
                  <a:pt x="1543255" y="652237"/>
                  <a:pt x="1545154" y="655157"/>
                  <a:pt x="1547812" y="657225"/>
                </a:cubicBezTo>
                <a:cubicBezTo>
                  <a:pt x="1552330" y="660739"/>
                  <a:pt x="1557337" y="663575"/>
                  <a:pt x="1562100" y="666750"/>
                </a:cubicBezTo>
                <a:cubicBezTo>
                  <a:pt x="1564481" y="668337"/>
                  <a:pt x="1567220" y="669489"/>
                  <a:pt x="1569243" y="671512"/>
                </a:cubicBezTo>
                <a:cubicBezTo>
                  <a:pt x="1571624" y="673893"/>
                  <a:pt x="1573729" y="676588"/>
                  <a:pt x="1576387" y="678656"/>
                </a:cubicBezTo>
                <a:cubicBezTo>
                  <a:pt x="1580905" y="682170"/>
                  <a:pt x="1585912" y="685006"/>
                  <a:pt x="1590675" y="688181"/>
                </a:cubicBezTo>
                <a:lnTo>
                  <a:pt x="1597818" y="692943"/>
                </a:lnTo>
                <a:cubicBezTo>
                  <a:pt x="1605549" y="698097"/>
                  <a:pt x="1612926" y="703749"/>
                  <a:pt x="1621631" y="707231"/>
                </a:cubicBezTo>
                <a:cubicBezTo>
                  <a:pt x="1635762" y="712883"/>
                  <a:pt x="1633174" y="710869"/>
                  <a:pt x="1645443" y="714375"/>
                </a:cubicBezTo>
                <a:cubicBezTo>
                  <a:pt x="1647857" y="715065"/>
                  <a:pt x="1650152" y="716147"/>
                  <a:pt x="1652587" y="716756"/>
                </a:cubicBezTo>
                <a:cubicBezTo>
                  <a:pt x="1656513" y="717738"/>
                  <a:pt x="1660542" y="718259"/>
                  <a:pt x="1664493" y="719137"/>
                </a:cubicBezTo>
                <a:cubicBezTo>
                  <a:pt x="1667688" y="719847"/>
                  <a:pt x="1670843" y="720724"/>
                  <a:pt x="1674018" y="721518"/>
                </a:cubicBezTo>
                <a:cubicBezTo>
                  <a:pt x="1676399" y="723106"/>
                  <a:pt x="1678547" y="725119"/>
                  <a:pt x="1681162" y="726281"/>
                </a:cubicBezTo>
                <a:cubicBezTo>
                  <a:pt x="1685750" y="728320"/>
                  <a:pt x="1690687" y="729455"/>
                  <a:pt x="1695450" y="731043"/>
                </a:cubicBezTo>
                <a:lnTo>
                  <a:pt x="1702593" y="733425"/>
                </a:lnTo>
                <a:cubicBezTo>
                  <a:pt x="1704974" y="734219"/>
                  <a:pt x="1707492" y="734684"/>
                  <a:pt x="1709737" y="735806"/>
                </a:cubicBezTo>
                <a:cubicBezTo>
                  <a:pt x="1712912" y="737393"/>
                  <a:pt x="1716180" y="738807"/>
                  <a:pt x="1719262" y="740568"/>
                </a:cubicBezTo>
                <a:cubicBezTo>
                  <a:pt x="1721747" y="741988"/>
                  <a:pt x="1723791" y="744169"/>
                  <a:pt x="1726406" y="745331"/>
                </a:cubicBezTo>
                <a:cubicBezTo>
                  <a:pt x="1730993" y="747370"/>
                  <a:pt x="1735931" y="748506"/>
                  <a:pt x="1740693" y="750093"/>
                </a:cubicBezTo>
                <a:cubicBezTo>
                  <a:pt x="1743074" y="750887"/>
                  <a:pt x="1745402" y="751866"/>
                  <a:pt x="1747837" y="752475"/>
                </a:cubicBezTo>
                <a:cubicBezTo>
                  <a:pt x="1751012" y="753269"/>
                  <a:pt x="1754227" y="753916"/>
                  <a:pt x="1757362" y="754856"/>
                </a:cubicBezTo>
                <a:cubicBezTo>
                  <a:pt x="1781600" y="762126"/>
                  <a:pt x="1761724" y="758377"/>
                  <a:pt x="1790700" y="762000"/>
                </a:cubicBezTo>
                <a:cubicBezTo>
                  <a:pt x="1793081" y="762794"/>
                  <a:pt x="1795430" y="763692"/>
                  <a:pt x="1797843" y="764381"/>
                </a:cubicBezTo>
                <a:cubicBezTo>
                  <a:pt x="1800990" y="765280"/>
                  <a:pt x="1804233" y="765822"/>
                  <a:pt x="1807368" y="766762"/>
                </a:cubicBezTo>
                <a:cubicBezTo>
                  <a:pt x="1812177" y="768205"/>
                  <a:pt x="1821656" y="771525"/>
                  <a:pt x="1821656" y="771525"/>
                </a:cubicBezTo>
              </a:path>
            </a:pathLst>
          </a:custGeom>
          <a:noFill/>
          <a:ln w="76200">
            <a:solidFill>
              <a:srgbClr val="00B0F0"/>
            </a:solidFill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charset="0"/>
              </a:rPr>
              <a:t>11</a:t>
            </a:r>
            <a:endParaRPr lang="ru-RU" sz="1400" b="1" dirty="0">
              <a:solidFill>
                <a:srgbClr val="011471"/>
              </a:solidFill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5" grpId="0"/>
      <p:bldP spid="18" grpId="0"/>
      <p:bldP spid="19" grpId="0"/>
      <p:bldP spid="20" grpId="0"/>
      <p:bldP spid="21" grpId="0"/>
      <p:bldP spid="27" grpId="0"/>
      <p:bldP spid="29" grpId="0"/>
      <p:bldP spid="43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Четвертый мостовой переход через р. Обь в г. Новосибирске (Центральный мост)</a:t>
            </a:r>
          </a:p>
        </p:txBody>
      </p:sp>
      <p:sp>
        <p:nvSpPr>
          <p:cNvPr id="8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8804275" y="645318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charset="0"/>
              </a:rPr>
              <a:t>12</a:t>
            </a:r>
            <a:endParaRPr lang="ru-RU" sz="1400" b="1" dirty="0">
              <a:solidFill>
                <a:srgbClr val="011471"/>
              </a:solidFill>
              <a:latin typeface="Tahoma" charset="0"/>
            </a:endParaRPr>
          </a:p>
        </p:txBody>
      </p:sp>
      <p:pic>
        <p:nvPicPr>
          <p:cNvPr id="10" name="Рисунок 18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l="7736" t="5988" r="21312" b="26755"/>
          <a:stretch/>
        </p:blipFill>
        <p:spPr bwMode="auto">
          <a:xfrm>
            <a:off x="194362" y="1052736"/>
            <a:ext cx="8747640" cy="4876672"/>
          </a:xfrm>
          <a:prstGeom prst="rect">
            <a:avLst/>
          </a:prstGeom>
          <a:ln w="12700">
            <a:noFill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Четвертый мостовой переход через р. Обь в г. Новосибирске (Центральный мост)</a:t>
            </a:r>
          </a:p>
        </p:txBody>
      </p:sp>
      <p:sp>
        <p:nvSpPr>
          <p:cNvPr id="8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8804275" y="645318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charset="0"/>
              </a:rPr>
              <a:t>13</a:t>
            </a:r>
            <a:endParaRPr lang="ru-RU" sz="1400" b="1" dirty="0">
              <a:solidFill>
                <a:srgbClr val="011471"/>
              </a:solidFill>
              <a:latin typeface="Tahoma" charset="0"/>
            </a:endParaRPr>
          </a:p>
        </p:txBody>
      </p:sp>
      <p:pic>
        <p:nvPicPr>
          <p:cNvPr id="25604" name="Рисунок 5" descr="09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4522788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6" descr="14"/>
          <p:cNvPicPr>
            <a:picLocks noGrp="1" noChangeAspect="1"/>
          </p:cNvPicPr>
          <p:nvPr isPhoto="1"/>
        </p:nvPicPr>
        <p:blipFill>
          <a:blip r:embed="rId3"/>
          <a:srcRect l="31686" t="23067" r="15939"/>
          <a:stretch>
            <a:fillRect/>
          </a:stretch>
        </p:blipFill>
        <p:spPr bwMode="auto">
          <a:xfrm>
            <a:off x="4732338" y="908050"/>
            <a:ext cx="4411662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26626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D:\UserData\iiiax54\Рабочий стол\ГосСовет\К-17р  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9143999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0" y="85725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Схема Юго-Западного транзита</a:t>
            </a: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charset="0"/>
              </a:rPr>
              <a:t>14</a:t>
            </a:r>
            <a:endParaRPr lang="ru-RU" sz="1400" b="1" dirty="0">
              <a:solidFill>
                <a:srgbClr val="011471"/>
              </a:solidFill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27650" name="TextBox 8"/>
          <p:cNvSpPr txBox="1">
            <a:spLocks noChangeArrowheads="1"/>
          </p:cNvSpPr>
          <p:nvPr/>
        </p:nvSpPr>
        <p:spPr bwMode="auto">
          <a:xfrm>
            <a:off x="-55563" y="85725"/>
            <a:ext cx="914400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Станция </a:t>
            </a:r>
            <a:r>
              <a:rPr 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Обь</a:t>
            </a: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charset="0"/>
              </a:rPr>
              <a:t>15</a:t>
            </a:r>
            <a:endParaRPr lang="ru-RU" sz="1400" b="1" dirty="0">
              <a:solidFill>
                <a:srgbClr val="011471"/>
              </a:solidFill>
              <a:latin typeface="Tahoma" charset="0"/>
            </a:endParaRPr>
          </a:p>
        </p:txBody>
      </p:sp>
      <p:pic>
        <p:nvPicPr>
          <p:cNvPr id="27653" name="Picture 3" descr="T:\Станция Обь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350" y="908050"/>
            <a:ext cx="8766175" cy="47005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28650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6" name="TextBox 15"/>
          <p:cNvSpPr txBox="1">
            <a:spLocks noChangeArrowheads="1"/>
          </p:cNvSpPr>
          <p:nvPr/>
        </p:nvSpPr>
        <p:spPr bwMode="auto">
          <a:xfrm>
            <a:off x="30163" y="0"/>
            <a:ext cx="91138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</a:rPr>
              <a:t>Финансирование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ОАО «Экспресс-пригород» за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</a:rPr>
              <a:t>государственное регулирование тарифов пригородных железнодорожных перевозок из областного бюджета Новосибирской области в период с 2012 по 2015 гг. 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pitchFamily="34" charset="0"/>
                <a:cs typeface="Arial" charset="0"/>
              </a:rPr>
              <a:t>16</a:t>
            </a:r>
            <a:endParaRPr lang="ru-RU" sz="1400" b="1" dirty="0">
              <a:solidFill>
                <a:srgbClr val="011471"/>
              </a:solidFill>
              <a:latin typeface="Tahoma" pitchFamily="34" charset="0"/>
              <a:cs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/>
        </p:nvGraphicFramePr>
        <p:xfrm>
          <a:off x="1259632" y="980728"/>
          <a:ext cx="6984775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28650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76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1761" name="TextBox 15"/>
          <p:cNvSpPr txBox="1">
            <a:spLocks noChangeArrowheads="1"/>
          </p:cNvSpPr>
          <p:nvPr/>
        </p:nvSpPr>
        <p:spPr bwMode="auto">
          <a:xfrm>
            <a:off x="30163" y="0"/>
            <a:ext cx="9113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Times New Roman" pitchFamily="18" charset="0"/>
              </a:rPr>
              <a:t>Финансирование общественного пассажирского транспорта 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Times New Roman" pitchFamily="18" charset="0"/>
              </a:rPr>
              <a:t>из областного бюджета Новосибирской  области в рамках целевых программ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pitchFamily="34" charset="0"/>
                <a:cs typeface="Arial" charset="0"/>
              </a:rPr>
              <a:t>17</a:t>
            </a:r>
            <a:endParaRPr lang="ru-RU" sz="1400" b="1" dirty="0">
              <a:solidFill>
                <a:srgbClr val="011471"/>
              </a:solidFill>
              <a:latin typeface="Tahoma" pitchFamily="34" charset="0"/>
              <a:cs typeface="Arial" charset="0"/>
            </a:endParaRPr>
          </a:p>
        </p:txBody>
      </p:sp>
      <p:graphicFrame>
        <p:nvGraphicFramePr>
          <p:cNvPr id="31757" name="Object 13"/>
          <p:cNvGraphicFramePr>
            <a:graphicFrameLocks/>
          </p:cNvGraphicFramePr>
          <p:nvPr/>
        </p:nvGraphicFramePr>
        <p:xfrm>
          <a:off x="179388" y="908050"/>
          <a:ext cx="8331200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8" name="Диаграмма" r:id="rId3" imgW="8334412" imgH="4629150" progId="Excel.Chart.8">
                  <p:embed/>
                </p:oleObj>
              </mc:Choice>
              <mc:Fallback>
                <p:oleObj name="Диаграмма" r:id="rId3" imgW="8334412" imgH="4629150" progId="Excel.Chart.8">
                  <p:embed/>
                  <p:pic>
                    <p:nvPicPr>
                      <p:cNvPr id="0" name="Picture 1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331200" cy="462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2138"/>
            <a:ext cx="9144000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Докладчик: министр транспорта и дорожного хозяйства Новосибирской области  С.М. Титов</a:t>
            </a:r>
          </a:p>
        </p:txBody>
      </p:sp>
      <p:sp>
        <p:nvSpPr>
          <p:cNvPr id="34820" name="Прямоугольник 2"/>
          <p:cNvSpPr>
            <a:spLocks noChangeArrowheads="1"/>
          </p:cNvSpPr>
          <p:nvPr/>
        </p:nvSpPr>
        <p:spPr bwMode="auto">
          <a:xfrm>
            <a:off x="36513" y="2492375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3600" b="1">
              <a:solidFill>
                <a:srgbClr val="4D24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3600" b="1">
              <a:solidFill>
                <a:srgbClr val="4D24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600" b="1">
                <a:solidFill>
                  <a:srgbClr val="4D2403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altLang="ru-RU" sz="3600" b="1">
              <a:solidFill>
                <a:srgbClr val="4D240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4" name="TextBox 15"/>
          <p:cNvSpPr txBox="1">
            <a:spLocks noChangeArrowheads="1"/>
          </p:cNvSpPr>
          <p:nvPr/>
        </p:nvSpPr>
        <p:spPr bwMode="auto">
          <a:xfrm>
            <a:off x="0" y="101600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 </a:t>
            </a:r>
            <a:r>
              <a:rPr lang="ru-RU" sz="1600" b="1">
                <a:solidFill>
                  <a:schemeClr val="bg1"/>
                </a:solidFill>
              </a:rPr>
              <a:t>автомобильная дорога «Барышево - Орловка - Кольцово» с автодорожным тоннелем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2</a:t>
            </a:r>
          </a:p>
        </p:txBody>
      </p:sp>
      <p:pic>
        <p:nvPicPr>
          <p:cNvPr id="15366" name="Picture 2" descr="D:\UserData\esv\Рабочий стол\Доклады\Автодороги\Доклад на заседании Пр-ва НСО 21.12.2015\4I5H98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42938"/>
            <a:ext cx="8137525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28650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388" name="TextBox 15"/>
          <p:cNvSpPr txBox="1">
            <a:spLocks noChangeArrowheads="1"/>
          </p:cNvSpPr>
          <p:nvPr/>
        </p:nvSpPr>
        <p:spPr bwMode="auto">
          <a:xfrm>
            <a:off x="0" y="101600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</a:rPr>
              <a:t>Транспортная развязка на пересечении ул. Петухова до Советского шоссе в г. Новосибирске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3</a:t>
            </a:r>
          </a:p>
        </p:txBody>
      </p:sp>
      <p:pic>
        <p:nvPicPr>
          <p:cNvPr id="16390" name="Picture 2" descr="D:\UserData\esv\Рабочий стол\Доклады\Автодороги\Доклад на заседании Пр-ва НСО 21.12.2015\Петух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600075"/>
            <a:ext cx="8594725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7412" name="TextBox 15"/>
          <p:cNvSpPr txBox="1">
            <a:spLocks noChangeArrowheads="1"/>
          </p:cNvSpPr>
          <p:nvPr/>
        </p:nvSpPr>
        <p:spPr bwMode="auto">
          <a:xfrm>
            <a:off x="0" y="101600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</a:rPr>
              <a:t>первый этап реконструкции автомобильной дороги по ул. Мочищенское шоссе в г. Новосибирске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4</a:t>
            </a:r>
          </a:p>
        </p:txBody>
      </p:sp>
      <p:pic>
        <p:nvPicPr>
          <p:cNvPr id="17414" name="Picture 2" descr="D:\UserData\esv\Рабочий стол\Доклады\Автодороги\Доклад на заседании Пр-ва НСО 21.12.2015\Мочищ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585788"/>
            <a:ext cx="8604250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8436" name="TextBox 15"/>
          <p:cNvSpPr txBox="1">
            <a:spLocks noChangeArrowheads="1"/>
          </p:cNvSpPr>
          <p:nvPr/>
        </p:nvSpPr>
        <p:spPr bwMode="auto">
          <a:xfrm>
            <a:off x="30163" y="115888"/>
            <a:ext cx="9144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</a:rPr>
              <a:t>Автодорожный путепровод по ул. Юбилейная в г. Искитиме 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5</a:t>
            </a:r>
          </a:p>
        </p:txBody>
      </p:sp>
      <p:pic>
        <p:nvPicPr>
          <p:cNvPr id="18438" name="Picture 2" descr="D:\UserData\esv\Рабочий стол\Доклады\Автодороги\Доклад на заседании Пр-ва НСО 21.12.2015\Искити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" y="577850"/>
            <a:ext cx="8597900" cy="573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460" name="TextBox 15"/>
          <p:cNvSpPr txBox="1">
            <a:spLocks noChangeArrowheads="1"/>
          </p:cNvSpPr>
          <p:nvPr/>
        </p:nvSpPr>
        <p:spPr bwMode="auto">
          <a:xfrm>
            <a:off x="30163" y="1158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Целевые индикаторы государственной программы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6</a:t>
            </a:r>
          </a:p>
        </p:txBody>
      </p:sp>
      <p:sp>
        <p:nvSpPr>
          <p:cNvPr id="19462" name="Прямоугольник 1"/>
          <p:cNvSpPr>
            <a:spLocks noChangeArrowheads="1"/>
          </p:cNvSpPr>
          <p:nvPr/>
        </p:nvSpPr>
        <p:spPr bwMode="auto">
          <a:xfrm>
            <a:off x="58738" y="1341438"/>
            <a:ext cx="9075737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/>
              <a:t>прирост протяженности автомобильных дорог, соответствующих нормативным требованиям к транспортно-эксплуатационным показателям, в результате </a:t>
            </a:r>
            <a:r>
              <a:rPr lang="ru-RU" sz="2000" b="1" i="1" dirty="0">
                <a:solidFill>
                  <a:srgbClr val="FF0000"/>
                </a:solidFill>
              </a:rPr>
              <a:t>строительства</a:t>
            </a:r>
            <a:r>
              <a:rPr lang="ru-RU" sz="2000" dirty="0"/>
              <a:t>:</a:t>
            </a:r>
          </a:p>
          <a:p>
            <a:endParaRPr lang="ru-RU" sz="2000" dirty="0"/>
          </a:p>
          <a:p>
            <a:r>
              <a:rPr lang="ru-RU" sz="2000" b="1" i="1" dirty="0"/>
              <a:t>на автодорогах регионального и межмуниципального значения </a:t>
            </a:r>
            <a:r>
              <a:rPr lang="ru-RU" sz="2000" i="1" dirty="0" smtClean="0"/>
              <a:t>– </a:t>
            </a:r>
            <a:r>
              <a:rPr lang="ru-RU" sz="2000" b="1" i="1" dirty="0" smtClean="0">
                <a:solidFill>
                  <a:srgbClr val="FF0000"/>
                </a:solidFill>
              </a:rPr>
              <a:t>18,4</a:t>
            </a:r>
            <a:r>
              <a:rPr lang="ru-RU" sz="2000" i="1" dirty="0" smtClean="0"/>
              <a:t> </a:t>
            </a:r>
            <a:r>
              <a:rPr lang="ru-RU" sz="2000" b="1" i="1" dirty="0"/>
              <a:t>км</a:t>
            </a:r>
            <a:r>
              <a:rPr lang="ru-RU" sz="2000" dirty="0"/>
              <a:t>, </a:t>
            </a:r>
          </a:p>
          <a:p>
            <a:r>
              <a:rPr lang="ru-RU" sz="2000" b="1" i="1" dirty="0"/>
              <a:t>на автодорогах местного значения </a:t>
            </a:r>
            <a:r>
              <a:rPr lang="ru-RU" sz="2000" dirty="0"/>
              <a:t>– </a:t>
            </a:r>
            <a:r>
              <a:rPr lang="ru-RU" sz="2000" b="1" i="1" dirty="0">
                <a:solidFill>
                  <a:srgbClr val="FF0000"/>
                </a:solidFill>
              </a:rPr>
              <a:t>3,0</a:t>
            </a:r>
            <a:r>
              <a:rPr lang="ru-RU" sz="2000" dirty="0"/>
              <a:t> </a:t>
            </a:r>
            <a:r>
              <a:rPr lang="ru-RU" sz="2000" b="1" i="1" dirty="0"/>
              <a:t>км</a:t>
            </a:r>
            <a:r>
              <a:rPr lang="ru-RU" sz="2000" dirty="0"/>
              <a:t>, </a:t>
            </a:r>
          </a:p>
          <a:p>
            <a:endParaRPr lang="ru-RU" sz="2000" dirty="0"/>
          </a:p>
          <a:p>
            <a:r>
              <a:rPr lang="ru-RU" sz="2000" i="1" dirty="0"/>
              <a:t>обеспечен прирост протяженности автомобильных дорог, соответствующих нормативным требованиям к транспортно-эксплуатационным показателям, в результате </a:t>
            </a:r>
            <a:r>
              <a:rPr lang="ru-RU" sz="2000" b="1" i="1" dirty="0">
                <a:solidFill>
                  <a:srgbClr val="FF0000"/>
                </a:solidFill>
              </a:rPr>
              <a:t>реконструкции</a:t>
            </a:r>
            <a:r>
              <a:rPr lang="ru-RU" sz="2000" i="1" dirty="0"/>
              <a:t>:</a:t>
            </a:r>
          </a:p>
          <a:p>
            <a:endParaRPr lang="ru-RU" sz="2000" i="1" dirty="0"/>
          </a:p>
          <a:p>
            <a:r>
              <a:rPr lang="ru-RU" sz="2000" b="1" i="1" dirty="0"/>
              <a:t>на автодорогах регионального и межмуниципального значения – </a:t>
            </a:r>
            <a:r>
              <a:rPr lang="ru-RU" sz="2000" b="1" i="1" dirty="0">
                <a:solidFill>
                  <a:srgbClr val="FF0000"/>
                </a:solidFill>
              </a:rPr>
              <a:t>10,9</a:t>
            </a:r>
            <a:r>
              <a:rPr lang="ru-RU" sz="2000" b="1" i="1" dirty="0"/>
              <a:t> км, </a:t>
            </a:r>
          </a:p>
          <a:p>
            <a:r>
              <a:rPr lang="ru-RU" sz="2000" b="1" i="1" dirty="0"/>
              <a:t>на автодорогах местного значения – </a:t>
            </a:r>
            <a:r>
              <a:rPr lang="ru-RU" sz="2000" b="1" i="1" dirty="0">
                <a:solidFill>
                  <a:srgbClr val="FF0000"/>
                </a:solidFill>
              </a:rPr>
              <a:t>7,5</a:t>
            </a:r>
            <a:r>
              <a:rPr lang="ru-RU" sz="2000" b="1" i="1" dirty="0"/>
              <a:t> км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0484" name="TextBox 15"/>
          <p:cNvSpPr txBox="1">
            <a:spLocks noChangeArrowheads="1"/>
          </p:cNvSpPr>
          <p:nvPr/>
        </p:nvSpPr>
        <p:spPr bwMode="auto">
          <a:xfrm>
            <a:off x="21039" y="116473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Ход исполнения поручения Президента РФ об удвоении объемов дорожного строительства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7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336232"/>
              </p:ext>
            </p:extLst>
          </p:nvPr>
        </p:nvGraphicFramePr>
        <p:xfrm>
          <a:off x="107504" y="1196752"/>
          <a:ext cx="8928992" cy="40101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8299"/>
                <a:gridCol w="537294"/>
                <a:gridCol w="537294"/>
                <a:gridCol w="537294"/>
                <a:gridCol w="537294"/>
                <a:gridCol w="537294"/>
                <a:gridCol w="537294"/>
                <a:gridCol w="537294"/>
                <a:gridCol w="537294"/>
                <a:gridCol w="537294"/>
                <a:gridCol w="537294"/>
                <a:gridCol w="637753"/>
              </a:tblGrid>
              <a:tr h="8097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Показатель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Протяженность планируемых к строительству и реконструкции автомобильных дорог, км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5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2013</a:t>
                      </a:r>
                    </a:p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                      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2014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2015 </a:t>
                      </a:r>
                      <a:endParaRPr lang="ru-RU" sz="1400" b="1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2016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2017 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2018 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2019 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2020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2021 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2022 </a:t>
                      </a:r>
                      <a:endParaRPr lang="ru-RU" sz="1400" b="1" i="0" u="none" strike="noStrike" dirty="0"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ВСЕГО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Расчеты представленные в Минтранс РФ в феврале 2013 года (268,55 км х2 = 537,1 км),  в </a:t>
                      </a:r>
                      <a:r>
                        <a:rPr lang="ru-RU" sz="1400" u="none" strike="noStrike" dirty="0" smtClean="0">
                          <a:effectLst/>
                        </a:rPr>
                        <a:t>отношении </a:t>
                      </a:r>
                      <a:r>
                        <a:rPr lang="ru-RU" sz="1400" u="none" strike="noStrike" dirty="0">
                          <a:effectLst/>
                        </a:rPr>
                        <a:t>а/д НСО регионального и </a:t>
                      </a:r>
                      <a:r>
                        <a:rPr lang="ru-RU" sz="1400" u="none" strike="noStrike" dirty="0" smtClean="0">
                          <a:effectLst/>
                        </a:rPr>
                        <a:t>межмуниципального </a:t>
                      </a:r>
                      <a:r>
                        <a:rPr lang="ru-RU" sz="1400" u="none" strike="noStrike" dirty="0">
                          <a:effectLst/>
                        </a:rPr>
                        <a:t>значения, км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39,9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43,6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25,6</a:t>
                      </a:r>
                      <a:r>
                        <a:rPr lang="ru-RU" sz="1400" b="1" u="none" strike="noStrike" dirty="0">
                          <a:effectLst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48,0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55,0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59,0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62,0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65,0 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67,0 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72,0 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537,1 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</a:rPr>
                        <a:t>Фактические показатели  государственной </a:t>
                      </a:r>
                      <a:r>
                        <a:rPr lang="ru-RU" sz="1400" u="none" strike="noStrike" dirty="0">
                          <a:effectLst/>
                        </a:rPr>
                        <a:t>программы </a:t>
                      </a:r>
                      <a:r>
                        <a:rPr lang="ru-RU" sz="1400" u="none" strike="noStrike" dirty="0" smtClean="0">
                          <a:effectLst/>
                        </a:rPr>
                        <a:t>«Развитие </a:t>
                      </a:r>
                      <a:r>
                        <a:rPr lang="ru-RU" sz="1400" u="none" strike="noStrike" dirty="0">
                          <a:effectLst/>
                        </a:rPr>
                        <a:t>автомобильных дорог регионального, межмуниципального и местного значения в Новосибирской области в 2015-2020 </a:t>
                      </a:r>
                      <a:r>
                        <a:rPr lang="ru-RU" sz="1400" u="none" strike="noStrike" dirty="0" smtClean="0">
                          <a:effectLst/>
                        </a:rPr>
                        <a:t>годах»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48,0 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38,3 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41,1</a:t>
                      </a:r>
                      <a:r>
                        <a:rPr lang="ru-RU" sz="1400" b="1" u="none" strike="noStrike" dirty="0" smtClean="0">
                          <a:effectLst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</a:rPr>
                        <a:t>127,4 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Arial Cyr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1508" name="TextBox 15"/>
          <p:cNvSpPr txBox="1">
            <a:spLocks noChangeArrowheads="1"/>
          </p:cNvSpPr>
          <p:nvPr/>
        </p:nvSpPr>
        <p:spPr bwMode="auto">
          <a:xfrm>
            <a:off x="30163" y="1158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Соглашение о выделении межбюджетных трансфертов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rgbClr val="011471"/>
                </a:solidFill>
                <a:latin typeface="Tahoma" charset="0"/>
              </a:rPr>
              <a:t>8</a:t>
            </a:r>
          </a:p>
        </p:txBody>
      </p:sp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1100138" y="5851525"/>
            <a:ext cx="7272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1 008 918 080 рублей</a:t>
            </a:r>
          </a:p>
        </p:txBody>
      </p:sp>
      <p:sp>
        <p:nvSpPr>
          <p:cNvPr id="21512" name="TextBox 10"/>
          <p:cNvSpPr txBox="1">
            <a:spLocks noChangeArrowheads="1"/>
          </p:cNvSpPr>
          <p:nvPr/>
        </p:nvSpPr>
        <p:spPr bwMode="auto">
          <a:xfrm>
            <a:off x="579438" y="623888"/>
            <a:ext cx="8356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</a:rPr>
              <a:t>Соглашение </a:t>
            </a:r>
          </a:p>
          <a:p>
            <a:pPr algn="ctr"/>
            <a:r>
              <a:rPr lang="ru-RU" sz="1600" b="1">
                <a:solidFill>
                  <a:srgbClr val="FF0000"/>
                </a:solidFill>
              </a:rPr>
              <a:t>между Правительством Новосибирской области и Федеральным дорожным агентством</a:t>
            </a:r>
          </a:p>
          <a:p>
            <a:pPr algn="ctr"/>
            <a:r>
              <a:rPr lang="ru-RU" sz="1600" b="1">
                <a:solidFill>
                  <a:srgbClr val="FF0000"/>
                </a:solidFill>
              </a:rPr>
              <a:t> от 04.06.2015 ФДА № 48/72-С</a:t>
            </a:r>
          </a:p>
        </p:txBody>
      </p:sp>
      <p:pic>
        <p:nvPicPr>
          <p:cNvPr id="32770" name="Picture 2" descr="D:\UserData\esv\Рабочий стол\Доклады\Автодороги\Доклад на заседании Пр-ва НСО 21.12.2015\подготовка\деньг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999" y="1541778"/>
            <a:ext cx="5746328" cy="430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9" name="Rectangle 1"/>
          <p:cNvSpPr txBox="1">
            <a:spLocks/>
          </p:cNvSpPr>
          <p:nvPr/>
        </p:nvSpPr>
        <p:spPr>
          <a:xfrm>
            <a:off x="0" y="6313488"/>
            <a:ext cx="9144000" cy="5715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/>
          <a:lstStyle>
            <a:extLst/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Министерство транспорта и дорожного хозяйства Новосибирской области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532" name="TextBox 15"/>
          <p:cNvSpPr txBox="1">
            <a:spLocks noChangeArrowheads="1"/>
          </p:cNvSpPr>
          <p:nvPr/>
        </p:nvSpPr>
        <p:spPr bwMode="auto">
          <a:xfrm>
            <a:off x="30163" y="11588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Строительство автомобильных дорог в сельских населенных пунктах </a:t>
            </a: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783638" y="6446838"/>
            <a:ext cx="304800" cy="3048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11471"/>
                </a:solidFill>
                <a:latin typeface="Tahoma" charset="0"/>
              </a:rPr>
              <a:t>10</a:t>
            </a:r>
            <a:endParaRPr lang="ru-RU" sz="1400" b="1" dirty="0">
              <a:solidFill>
                <a:srgbClr val="011471"/>
              </a:solidFill>
              <a:latin typeface="Tahoma" charset="0"/>
            </a:endParaRPr>
          </a:p>
        </p:txBody>
      </p:sp>
      <p:pic>
        <p:nvPicPr>
          <p:cNvPr id="32770" name="Picture 2" descr="D:\UserData\esv\Рабочий стол\Доклады\Автодороги\Доклад на заседании Пр-ва НСО 21.12.2015\индер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202553"/>
            <a:ext cx="4680520" cy="303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D:\UserData\esv\Рабочий стол\Доклады\Автодороги\Доклад на заседании Пр-ва НСО 21.12.2015\Бронзов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21" y="571500"/>
            <a:ext cx="5200679" cy="346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D:\UserData\esv\Рабочий стол\Доклады\Автодороги\Доклад на заседании Пр-ва НСО 21.12.2015\олтар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24" y="660925"/>
            <a:ext cx="3829645" cy="254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5" descr="D:\UserData\esv\Рабочий стол\Доклады\Автодороги\Доклад на заседании Пр-ва НСО 21.12.2015\Стретенка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737" y="4040312"/>
            <a:ext cx="3738901" cy="227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517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3099</TotalTime>
  <Words>1116</Words>
  <Application>Microsoft Office PowerPoint</Application>
  <PresentationFormat>Экран (4:3)</PresentationFormat>
  <Paragraphs>396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АГНОиПНО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ДОЛГОСРОЧНАЯ ЦЕЛЕВАЯ ПРОГАММА «Обеспечение безопасности населения на транспорте в Новосибирской области на 2012-2015 годы»</dc:title>
  <dc:creator>петровна</dc:creator>
  <cp:lastModifiedBy>Шуляк Ольга Александровна</cp:lastModifiedBy>
  <cp:revision>222</cp:revision>
  <cp:lastPrinted>2015-12-21T07:54:52Z</cp:lastPrinted>
  <dcterms:created xsi:type="dcterms:W3CDTF">2011-07-22T12:08:53Z</dcterms:created>
  <dcterms:modified xsi:type="dcterms:W3CDTF">2015-12-21T08:19:29Z</dcterms:modified>
</cp:coreProperties>
</file>