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drawings/drawing4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79" r:id="rId4"/>
    <p:sldId id="271" r:id="rId5"/>
    <p:sldId id="272" r:id="rId6"/>
    <p:sldId id="273" r:id="rId7"/>
    <p:sldId id="274" r:id="rId8"/>
    <p:sldId id="281" r:id="rId9"/>
    <p:sldId id="258" r:id="rId10"/>
    <p:sldId id="257" r:id="rId11"/>
    <p:sldId id="259" r:id="rId12"/>
    <p:sldId id="275" r:id="rId13"/>
    <p:sldId id="268" r:id="rId14"/>
    <p:sldId id="269" r:id="rId15"/>
    <p:sldId id="284" r:id="rId16"/>
    <p:sldId id="280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F2DE"/>
    <a:srgbClr val="FFFFFF"/>
    <a:srgbClr val="B0CA7C"/>
    <a:srgbClr val="37441C"/>
    <a:srgbClr val="256875"/>
    <a:srgbClr val="328EA0"/>
    <a:srgbClr val="61D1BE"/>
    <a:srgbClr val="FF9933"/>
    <a:srgbClr val="00A485"/>
    <a:srgbClr val="9FAC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68" autoAdjust="0"/>
  </p:normalViewPr>
  <p:slideViewPr>
    <p:cSldViewPr>
      <p:cViewPr>
        <p:scale>
          <a:sx n="130" d="100"/>
          <a:sy n="130" d="100"/>
        </p:scale>
        <p:origin x="-426" y="-2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19812000" h="19812000"/>
              <a:bevelB w="19812000" h="198120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22225">
                <a:solidFill>
                  <a:schemeClr val="accent1">
                    <a:lumMod val="50000"/>
                  </a:schemeClr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19812000" h="19812000"/>
                <a:bevelB w="19812000" h="19812000"/>
              </a:sp3d>
            </c:spPr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solidFill>
                  <a:schemeClr val="accent2">
                    <a:lumMod val="50000"/>
                  </a:schemeClr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19812000" h="19812000"/>
                <a:bevelB w="19812000" h="19812000"/>
              </a:sp3d>
            </c:spPr>
          </c:dPt>
          <c:dLbls>
            <c:dLbl>
              <c:idx val="0"/>
              <c:delete val="1"/>
            </c:dLbl>
            <c:dLbl>
              <c:idx val="1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Кв. 1</c:v>
                </c:pt>
              </c:strCache>
            </c:strRef>
          </c:cat>
          <c:val>
            <c:numRef>
              <c:f>Лист1!$B$2</c:f>
              <c:numCache>
                <c:formatCode>0.0%</c:formatCode>
                <c:ptCount val="1"/>
                <c:pt idx="0">
                  <c:v>8.8100000000000001E-3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Кв. 1</c:v>
                </c:pt>
              </c:strCache>
            </c:strRef>
          </c:cat>
          <c:val>
            <c:numRef>
              <c:f>Лист1!$C$2</c:f>
              <c:numCache>
                <c:formatCode>0.0%</c:formatCode>
                <c:ptCount val="1"/>
                <c:pt idx="0">
                  <c:v>2E-3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8"/>
        <c:gapDepth val="86"/>
        <c:shape val="pyramid"/>
        <c:axId val="34163712"/>
        <c:axId val="108155648"/>
        <c:axId val="0"/>
      </c:bar3DChart>
      <c:catAx>
        <c:axId val="341637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8155648"/>
        <c:crosses val="autoZero"/>
        <c:auto val="1"/>
        <c:lblAlgn val="ctr"/>
        <c:lblOffset val="100"/>
        <c:noMultiLvlLbl val="0"/>
      </c:catAx>
      <c:valAx>
        <c:axId val="108155648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34163712"/>
        <c:crosses val="autoZero"/>
        <c:crossBetween val="between"/>
      </c:valAx>
      <c:spPr>
        <a:scene3d>
          <a:camera prst="orthographicFront"/>
          <a:lightRig rig="threePt" dir="t"/>
        </a:scene3d>
      </c:spPr>
    </c:plotArea>
    <c:plotVisOnly val="1"/>
    <c:dispBlanksAs val="gap"/>
    <c:showDLblsOverMax val="0"/>
  </c:chart>
  <c:txPr>
    <a:bodyPr/>
    <a:lstStyle/>
    <a:p>
      <a:pPr>
        <a:defRPr sz="1800">
          <a:effectLst>
            <a:outerShdw blurRad="75057" dist="38100" dir="5400000" sy="-20000" rotWithShape="0">
              <a:prstClr val="black">
                <a:alpha val="25000"/>
              </a:prstClr>
            </a:outerShdw>
          </a:effectLst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особном возрасте 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explosion val="1"/>
          <c:dPt>
            <c:idx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Lbls>
            <c:dLbl>
              <c:idx val="0"/>
              <c:layout>
                <c:manualLayout>
                  <c:x val="-0.16895077898800495"/>
                  <c:y val="-0.26924878717179573"/>
                </c:manualLayout>
              </c:layout>
              <c:tx>
                <c:rich>
                  <a:bodyPr/>
                  <a:lstStyle/>
                  <a:p>
                    <a:pPr>
                      <a:defRPr sz="2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defRPr>
                    </a:pPr>
                    <a:r>
                      <a:rPr lang="ru-RU" sz="24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5210</a:t>
                    </a:r>
                    <a:endParaRPr lang="en-US" sz="2400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65548130185481"/>
                  <c:y val="0.1165120542161982"/>
                </c:manualLayout>
              </c:layout>
              <c:tx>
                <c:rich>
                  <a:bodyPr/>
                  <a:lstStyle/>
                  <a:p>
                    <a:pPr>
                      <a:defRPr sz="2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defRPr>
                    </a:pPr>
                    <a:r>
                      <a:rPr lang="ru-RU" sz="240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2028</a:t>
                    </a:r>
                    <a:endParaRPr lang="en-US" sz="2400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2.7891298529614521E-2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2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defRPr>
                    </a:pPr>
                    <a:r>
                      <a:rPr lang="ru-RU" sz="24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262</a:t>
                    </a:r>
                    <a:endParaRPr lang="en-US" sz="2400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0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в трудоспособном возрасте</c:v>
                </c:pt>
                <c:pt idx="1">
                  <c:v>дети дошкольного и школьного возраста</c:v>
                </c:pt>
                <c:pt idx="2">
                  <c:v>пенсионеры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5210</c:v>
                </c:pt>
                <c:pt idx="1">
                  <c:v>2028</c:v>
                </c:pt>
                <c:pt idx="2">
                  <c:v>262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685768971865594"/>
          <c:y val="6.7752965719858296E-2"/>
          <c:w val="0.3854500369015661"/>
          <c:h val="0.93137830364527396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58466538948246938"/>
          <c:y val="1.8565188663247943E-2"/>
          <c:w val="0.40775652298796072"/>
          <c:h val="0.9631739260939817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целевой показатель на 2015 год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37441C"/>
              </a:solidFill>
            </a:ln>
          </c:spPr>
          <c:invertIfNegative val="0"/>
          <c:dLbls>
            <c:numFmt formatCode="#,##0.0" sourceLinked="0"/>
            <c:txPr>
              <a:bodyPr/>
              <a:lstStyle/>
              <a:p>
                <a:pPr>
                  <a:defRPr sz="1100" b="1">
                    <a:solidFill>
                      <a:srgbClr val="256875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Лист1!$A$2:$A$12</c:f>
              <c:strCache>
                <c:ptCount val="11"/>
                <c:pt idx="0">
                  <c:v>Социальные работники</c:v>
                </c:pt>
                <c:pt idx="1">
                  <c:v>Младший медицинский персонал</c:v>
                </c:pt>
                <c:pt idx="2">
                  <c:v>Работники учреждений культуры</c:v>
                </c:pt>
                <c:pt idx="3">
                  <c:v>Педагогические работники учреждений дополнительного образования детей</c:v>
                </c:pt>
                <c:pt idx="4">
                  <c:v>Средний медицинский персонал</c:v>
                </c:pt>
                <c:pt idx="5">
                  <c:v>Педагогические работники дошкольных образовательных учреждений</c:v>
                </c:pt>
                <c:pt idx="6">
                  <c:v>Педагогические работники образовательных, медицинских организаций или организаций, оказывающих социальные услуги детям-сиротам и детям, оставшимся без попечения родителей</c:v>
                </c:pt>
                <c:pt idx="7">
                  <c:v>Педагогические работники образовательных учреждений общего образования</c:v>
                </c:pt>
                <c:pt idx="8">
                  <c:v>Преподаватели и мастера производственного обучения образовательных учреждений СПО </c:v>
                </c:pt>
                <c:pt idx="9">
                  <c:v>Преподаватели образовательных организаций высшего образования</c:v>
                </c:pt>
                <c:pt idx="10">
                  <c:v>Врачи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56</c:v>
                </c:pt>
                <c:pt idx="1">
                  <c:v>52.4</c:v>
                </c:pt>
                <c:pt idx="2">
                  <c:v>72</c:v>
                </c:pt>
                <c:pt idx="3">
                  <c:v>84.5</c:v>
                </c:pt>
                <c:pt idx="4">
                  <c:v>81.3</c:v>
                </c:pt>
                <c:pt idx="5">
                  <c:v>100</c:v>
                </c:pt>
                <c:pt idx="6">
                  <c:v>91.8</c:v>
                </c:pt>
                <c:pt idx="7">
                  <c:v>100</c:v>
                </c:pt>
                <c:pt idx="8">
                  <c:v>109.2</c:v>
                </c:pt>
                <c:pt idx="9">
                  <c:v>141.5</c:v>
                </c:pt>
                <c:pt idx="10">
                  <c:v>137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(январь - сентябрь 2015 года)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 cmpd="sng">
              <a:solidFill>
                <a:schemeClr val="tx2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5.7355867414912347E-3"/>
                  <c:y val="-1.23767924421652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7355867414912347E-3"/>
                  <c:y val="-3.09419811054132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338966853728087E-3"/>
                  <c:y val="-1.54709905527066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338966853728087E-3"/>
                  <c:y val="-9.28259433162397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1693705216133311E-3"/>
                  <c:y val="-6.188639858729146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91</a:t>
                    </a:r>
                    <a:r>
                      <a:rPr lang="ru-RU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4338966853729138E-3"/>
                  <c:y val="-3.09419811054126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8677933707456174E-3"/>
                  <c:y val="-6.18839622108264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3016900561184263E-3"/>
                  <c:y val="-1.85651886632479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4338966853728087E-3"/>
                  <c:y val="-1.23767924421652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0"/>
                  <c:y val="-6.18839622108264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158</a:t>
                    </a:r>
                    <a:r>
                      <a:rPr lang="ru-RU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Лист1!$A$2:$A$12</c:f>
              <c:strCache>
                <c:ptCount val="11"/>
                <c:pt idx="0">
                  <c:v>Социальные работники</c:v>
                </c:pt>
                <c:pt idx="1">
                  <c:v>Младший медицинский персонал</c:v>
                </c:pt>
                <c:pt idx="2">
                  <c:v>Работники учреждений культуры</c:v>
                </c:pt>
                <c:pt idx="3">
                  <c:v>Педагогические работники учреждений дополнительного образования детей</c:v>
                </c:pt>
                <c:pt idx="4">
                  <c:v>Средний медицинский персонал</c:v>
                </c:pt>
                <c:pt idx="5">
                  <c:v>Педагогические работники дошкольных образовательных учреждений</c:v>
                </c:pt>
                <c:pt idx="6">
                  <c:v>Педагогические работники образовательных, медицинских организаций или организаций, оказывающих социальные услуги детям-сиротам и детям, оставшимся без попечения родителей</c:v>
                </c:pt>
                <c:pt idx="7">
                  <c:v>Педагогические работники образовательных учреждений общего образования</c:v>
                </c:pt>
                <c:pt idx="8">
                  <c:v>Преподаватели и мастера производственного обучения образовательных учреждений СПО </c:v>
                </c:pt>
                <c:pt idx="9">
                  <c:v>Преподаватели образовательных организаций высшего образования</c:v>
                </c:pt>
                <c:pt idx="10">
                  <c:v>Врачи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56.5</c:v>
                </c:pt>
                <c:pt idx="1">
                  <c:v>56.7</c:v>
                </c:pt>
                <c:pt idx="2">
                  <c:v>76.599999999999994</c:v>
                </c:pt>
                <c:pt idx="3">
                  <c:v>89.9</c:v>
                </c:pt>
                <c:pt idx="4">
                  <c:v>91</c:v>
                </c:pt>
                <c:pt idx="5">
                  <c:v>94.2</c:v>
                </c:pt>
                <c:pt idx="6">
                  <c:v>97.6</c:v>
                </c:pt>
                <c:pt idx="7">
                  <c:v>102.8</c:v>
                </c:pt>
                <c:pt idx="8">
                  <c:v>110.2</c:v>
                </c:pt>
                <c:pt idx="9">
                  <c:v>153.6</c:v>
                </c:pt>
                <c:pt idx="10">
                  <c:v>158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127683968"/>
        <c:axId val="127698048"/>
      </c:barChart>
      <c:catAx>
        <c:axId val="12768396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 anchor="t" anchorCtr="0"/>
          <a:lstStyle/>
          <a:p>
            <a:pPr algn="r">
              <a:defRPr sz="1050" b="1"/>
            </a:pPr>
            <a:endParaRPr lang="ru-RU"/>
          </a:p>
        </c:txPr>
        <c:crossAx val="127698048"/>
        <c:crosses val="autoZero"/>
        <c:auto val="1"/>
        <c:lblAlgn val="ctr"/>
        <c:lblOffset val="100"/>
        <c:noMultiLvlLbl val="0"/>
      </c:catAx>
      <c:valAx>
        <c:axId val="1276980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76839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8.320665364191614E-3"/>
          <c:y val="0.82331154238223048"/>
          <c:w val="0.33208685936431637"/>
          <c:h val="0.17333941452898996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 algn="ctr" rtl="0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0" u="none" strike="noStrike" kern="1200" baseline="0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Уровень занятости населения,%      </a:t>
            </a:r>
            <a:endParaRPr lang="ru-RU" sz="1800" b="1" i="0" u="none" strike="noStrike" kern="1200" baseline="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c:rich>
      </c:tx>
      <c:layout>
        <c:manualLayout>
          <c:xMode val="edge"/>
          <c:yMode val="edge"/>
          <c:x val="0.21586527923323834"/>
          <c:y val="4.1389675523581269E-2"/>
        </c:manualLayout>
      </c:layout>
      <c:overlay val="0"/>
      <c:spPr>
        <a:solidFill>
          <a:schemeClr val="bg1">
            <a:lumMod val="95000"/>
          </a:schemeClr>
        </a:solidFill>
        <a:ln w="9525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/>
        </a:sp3d>
      </c:spPr>
    </c:title>
    <c:autoTitleDeleted val="0"/>
    <c:plotArea>
      <c:layout>
        <c:manualLayout>
          <c:layoutTarget val="inner"/>
          <c:xMode val="edge"/>
          <c:yMode val="edge"/>
          <c:x val="5.7060653391453234E-2"/>
          <c:y val="0.33014436630434496"/>
          <c:w val="0.88587869321709356"/>
          <c:h val="0.525957433301061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СФО</c:v>
                </c:pt>
              </c:strCache>
            </c:strRef>
          </c:tx>
          <c:spPr>
            <a:solidFill>
              <a:srgbClr val="00A485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2000" dirty="0" smtClean="0"/>
                      <a:t>6</a:t>
                    </a:r>
                    <a:r>
                      <a:rPr lang="ru-RU" sz="2000" dirty="0" smtClean="0"/>
                      <a:t>3,1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2015 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63.1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НСО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1.6033572027350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2015 г.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65.099999999999994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1166208"/>
        <c:axId val="131167744"/>
      </c:barChart>
      <c:catAx>
        <c:axId val="131166208"/>
        <c:scaling>
          <c:orientation val="minMax"/>
        </c:scaling>
        <c:delete val="1"/>
        <c:axPos val="b"/>
        <c:majorTickMark val="none"/>
        <c:minorTickMark val="none"/>
        <c:tickLblPos val="nextTo"/>
        <c:crossAx val="131167744"/>
        <c:crosses val="autoZero"/>
        <c:auto val="1"/>
        <c:lblAlgn val="ctr"/>
        <c:lblOffset val="100"/>
        <c:noMultiLvlLbl val="0"/>
      </c:catAx>
      <c:valAx>
        <c:axId val="1311677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1166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Уровень </a:t>
            </a:r>
            <a:r>
              <a:rPr lang="ru-RU" sz="1600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безработицы </a:t>
            </a:r>
          </a:p>
          <a:p>
            <a:pPr>
              <a:defRPr sz="1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по методологии МОТ,%</a:t>
            </a:r>
          </a:p>
        </c:rich>
      </c:tx>
      <c:layout>
        <c:manualLayout>
          <c:xMode val="edge"/>
          <c:yMode val="edge"/>
          <c:x val="0.23035485163957814"/>
          <c:y val="1.8232866913422876E-2"/>
        </c:manualLayout>
      </c:layout>
      <c:overlay val="0"/>
      <c:spPr>
        <a:solidFill>
          <a:schemeClr val="bg1">
            <a:lumMod val="95000"/>
          </a:schemeClr>
        </a:solidFill>
        <a:ln w="9525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/>
        </a:sp3d>
      </c:spPr>
    </c:title>
    <c:autoTitleDeleted val="0"/>
    <c:plotArea>
      <c:layout>
        <c:manualLayout>
          <c:layoutTarget val="inner"/>
          <c:xMode val="edge"/>
          <c:yMode val="edge"/>
          <c:x val="0.17087383372497394"/>
          <c:y val="0.22603263380092273"/>
          <c:w val="0.71543465820359586"/>
          <c:h val="0.500592770393932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Сибирский федеральный округ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 sz="2000" smtClean="0"/>
                      <a:t>7</a:t>
                    </a:r>
                    <a:r>
                      <a:rPr lang="ru-RU" sz="2000" smtClean="0"/>
                      <a:t>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2015 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Новосибирская область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2015 г.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6.3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1333120"/>
        <c:axId val="131339008"/>
      </c:barChart>
      <c:catAx>
        <c:axId val="131333120"/>
        <c:scaling>
          <c:orientation val="minMax"/>
        </c:scaling>
        <c:delete val="1"/>
        <c:axPos val="b"/>
        <c:majorTickMark val="none"/>
        <c:minorTickMark val="none"/>
        <c:tickLblPos val="nextTo"/>
        <c:crossAx val="131339008"/>
        <c:crosses val="autoZero"/>
        <c:auto val="1"/>
        <c:lblAlgn val="ctr"/>
        <c:lblOffset val="100"/>
        <c:noMultiLvlLbl val="0"/>
      </c:catAx>
      <c:valAx>
        <c:axId val="1313390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1333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Уровень </a:t>
            </a:r>
            <a:r>
              <a:rPr lang="ru-RU" sz="1800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официальной безработицы,%</a:t>
            </a:r>
            <a:endParaRPr lang="ru-RU" sz="1800" dirty="0"/>
          </a:p>
        </c:rich>
      </c:tx>
      <c:layout>
        <c:manualLayout>
          <c:xMode val="edge"/>
          <c:yMode val="edge"/>
          <c:x val="0.23396254246419607"/>
          <c:y val="1.3554049550049986E-3"/>
        </c:manualLayout>
      </c:layout>
      <c:overlay val="0"/>
      <c:spPr>
        <a:solidFill>
          <a:schemeClr val="bg1">
            <a:lumMod val="95000"/>
          </a:schemeClr>
        </a:solidFill>
        <a:ln w="9525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/>
        </a:sp3d>
      </c:spPr>
    </c:title>
    <c:autoTitleDeleted val="0"/>
    <c:plotArea>
      <c:layout>
        <c:manualLayout>
          <c:layoutTarget val="inner"/>
          <c:xMode val="edge"/>
          <c:yMode val="edge"/>
          <c:x val="0.13724297073567787"/>
          <c:y val="0.17634565944914501"/>
          <c:w val="0.82159626102210281"/>
          <c:h val="0.577632699680542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Сибирский федеральный округ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2015 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Новосибирская область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 sz="2000" smtClean="0"/>
                      <a:t>1</a:t>
                    </a:r>
                    <a:r>
                      <a:rPr lang="ru-RU" sz="2000" smtClean="0"/>
                      <a:t>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2015 г.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1361024"/>
        <c:axId val="131383296"/>
      </c:barChart>
      <c:catAx>
        <c:axId val="131361024"/>
        <c:scaling>
          <c:orientation val="minMax"/>
        </c:scaling>
        <c:delete val="1"/>
        <c:axPos val="b"/>
        <c:majorTickMark val="none"/>
        <c:minorTickMark val="none"/>
        <c:tickLblPos val="nextTo"/>
        <c:crossAx val="131383296"/>
        <c:crosses val="autoZero"/>
        <c:auto val="1"/>
        <c:lblAlgn val="ctr"/>
        <c:lblOffset val="100"/>
        <c:noMultiLvlLbl val="0"/>
      </c:catAx>
      <c:valAx>
        <c:axId val="1313832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136102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2.1754440246119194E-2"/>
          <c:y val="0.8769573848519755"/>
          <c:w val="0.96791384209120368"/>
          <c:h val="0.12304261514802449"/>
        </c:manualLayout>
      </c:layout>
      <c:overlay val="0"/>
      <c:txPr>
        <a:bodyPr/>
        <a:lstStyle/>
        <a:p>
          <a:pPr>
            <a:defRPr sz="15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1"/>
    </c:view3D>
    <c:floor>
      <c:thickness val="0"/>
      <c:spPr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Заявлено работодателями вакансий, тыс. ед.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192.6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Заявлено работодателями вакансий, тыс. ед.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145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one"/>
        <c:axId val="131406848"/>
        <c:axId val="131445504"/>
        <c:axId val="0"/>
      </c:bar3DChart>
      <c:catAx>
        <c:axId val="13140684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>
                <a:solidFill>
                  <a:schemeClr val="tx2">
                    <a:lumMod val="75000"/>
                  </a:schemeClr>
                </a:solidFill>
              </a:defRPr>
            </a:pPr>
            <a:endParaRPr lang="ru-RU"/>
          </a:p>
        </c:txPr>
        <c:crossAx val="131445504"/>
        <c:crosses val="autoZero"/>
        <c:auto val="1"/>
        <c:lblAlgn val="ctr"/>
        <c:lblOffset val="100"/>
        <c:noMultiLvlLbl val="0"/>
      </c:catAx>
      <c:valAx>
        <c:axId val="131445504"/>
        <c:scaling>
          <c:orientation val="minMax"/>
          <c:max val="20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131406848"/>
        <c:crosses val="autoZero"/>
        <c:crossBetween val="between"/>
        <c:majorUnit val="5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1"/>
    </c:view3D>
    <c:floor>
      <c:thickness val="0"/>
      <c:spPr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1054268823931846E-2"/>
          <c:y val="0.13449459561869409"/>
          <c:w val="0.89789146235213635"/>
          <c:h val="0.6183342064628711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Создано новых рабочих мест, тыс. ед.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10.9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2844374560350956E-2"/>
                  <c:y val="-2.0733301180002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Создано новых рабочих мест, тыс. ед.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one"/>
        <c:axId val="131472000"/>
        <c:axId val="131477888"/>
        <c:axId val="0"/>
      </c:bar3DChart>
      <c:catAx>
        <c:axId val="13147200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>
                <a:solidFill>
                  <a:schemeClr val="tx2">
                    <a:lumMod val="75000"/>
                  </a:schemeClr>
                </a:solidFill>
              </a:defRPr>
            </a:pPr>
            <a:endParaRPr lang="ru-RU"/>
          </a:p>
        </c:txPr>
        <c:crossAx val="131477888"/>
        <c:crosses val="autoZero"/>
        <c:auto val="1"/>
        <c:lblAlgn val="ctr"/>
        <c:lblOffset val="100"/>
        <c:noMultiLvlLbl val="0"/>
      </c:catAx>
      <c:valAx>
        <c:axId val="1314778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147200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3.3436320418568938E-3"/>
          <c:y val="4.9233544195748484E-2"/>
          <c:w val="0.99331244856392786"/>
          <c:h val="0.11744423931407058"/>
        </c:manualLayout>
      </c:layout>
      <c:overlay val="0"/>
      <c:spPr>
        <a:solidFill>
          <a:srgbClr val="EBF2DE"/>
        </a:solidFill>
        <a:ln>
          <a:noFill/>
        </a:ln>
        <a:effectLst>
          <a:outerShdw blurRad="50800" dist="38100" dir="16200000" rotWithShape="0">
            <a:prstClr val="black">
              <a:alpha val="40000"/>
            </a:prstClr>
          </a:outerShdw>
        </a:effectLst>
      </c:spPr>
      <c:txPr>
        <a:bodyPr/>
        <a:lstStyle/>
        <a:p>
          <a:pPr>
            <a:defRPr sz="2000" b="1">
              <a:solidFill>
                <a:schemeClr val="tx2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solidFill>
          <a:schemeClr val="accent1">
            <a:lumMod val="60000"/>
            <a:lumOff val="40000"/>
          </a:schemeClr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501555382735255E-2"/>
          <c:y val="0"/>
          <c:w val="0.90299688923452948"/>
          <c:h val="0.7015854977737727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1876097111778303E-2"/>
                  <c:y val="-9.37499999999999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Трудоустроено граждан, тыс. чел.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70.8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5.3296850869535957E-2"/>
                  <c:y val="-2.5000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Трудоустроено граждан, тыс. чел.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68.2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one"/>
        <c:axId val="131557248"/>
        <c:axId val="131558784"/>
        <c:axId val="0"/>
      </c:bar3DChart>
      <c:catAx>
        <c:axId val="13155724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>
                <a:solidFill>
                  <a:schemeClr val="tx2">
                    <a:lumMod val="75000"/>
                  </a:schemeClr>
                </a:solidFill>
              </a:defRPr>
            </a:pPr>
            <a:endParaRPr lang="ru-RU"/>
          </a:p>
        </c:txPr>
        <c:crossAx val="131558784"/>
        <c:crosses val="autoZero"/>
        <c:auto val="1"/>
        <c:lblAlgn val="ctr"/>
        <c:lblOffset val="100"/>
        <c:noMultiLvlLbl val="0"/>
      </c:catAx>
      <c:valAx>
        <c:axId val="13155878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131557248"/>
        <c:crosses val="autoZero"/>
        <c:crossBetween val="between"/>
        <c:majorUnit val="1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-0.20399905303167842"/>
                  <c:y val="2.1829430299706652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Члены семьи </a:t>
                    </a:r>
                  </a:p>
                  <a:p>
                    <a:r>
                      <a:rPr lang="ru-RU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3900</a:t>
                    </a:r>
                    <a:endParaRPr lang="ru-RU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24001907008291781"/>
                  <c:y val="-5.432345578623652E-2"/>
                </c:manualLayout>
              </c:layout>
              <c:tx>
                <c:rich>
                  <a:bodyPr/>
                  <a:lstStyle/>
                  <a:p>
                    <a:pPr>
                      <a:defRPr sz="150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defRPr>
                    </a:pPr>
                    <a:r>
                      <a:rPr lang="ru-RU" sz="15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Участники программы </a:t>
                    </a:r>
                    <a:r>
                      <a:rPr lang="ru-RU" sz="15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3600</a:t>
                    </a:r>
                    <a:endParaRPr lang="ru-RU" sz="15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c:rich>
              </c:tx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Члены семьи</c:v>
                </c:pt>
                <c:pt idx="1">
                  <c:v>Участники программы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3900</c:v>
                </c:pt>
                <c:pt idx="1">
                  <c:v>3600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 b="1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DD03F8-8489-4BE4-B392-36264045C960}" type="doc">
      <dgm:prSet loTypeId="urn:microsoft.com/office/officeart/2005/8/layout/hierarchy2" loCatId="hierarchy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26FC60E1-2CF4-426B-987C-4E271D916D49}">
      <dgm:prSet phldrT="[Текст]" custT="1"/>
      <dgm:spPr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effectLst>
                <a:glow rad="1270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12</a:t>
          </a:r>
          <a:r>
            <a:rPr lang="ru-RU" sz="1800" b="1" dirty="0" smtClean="0">
              <a:latin typeface="Century Schoolbook" pitchFamily="18" charset="0"/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entury Schoolbook" pitchFamily="18" charset="0"/>
            </a:rPr>
            <a:t>областных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entury Schoolbook" pitchFamily="18" charset="0"/>
            </a:rPr>
            <a:t>отраслевых соглашений</a:t>
          </a:r>
          <a:endParaRPr lang="ru-RU" sz="1200" b="1" dirty="0">
            <a:latin typeface="Century Schoolbook" pitchFamily="18" charset="0"/>
          </a:endParaRPr>
        </a:p>
      </dgm:t>
    </dgm:pt>
    <dgm:pt modelId="{D16204AF-F6C4-4D89-B492-27190E905774}" type="parTrans" cxnId="{E8E3C0EF-6988-448B-8ACB-A6DF781F905E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B7E9166C-A72C-4F2E-8410-6821ACD79BF6}" type="sibTrans" cxnId="{E8E3C0EF-6988-448B-8ACB-A6DF781F905E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FED6B66D-EA88-4DF2-82FA-2BDC1D15F5BD}">
      <dgm:prSet phldrT="[Текст]" custT="1"/>
      <dgm:spPr/>
      <dgm:t>
        <a:bodyPr/>
        <a:lstStyle/>
        <a:p>
          <a:r>
            <a:rPr lang="ru-RU" sz="1200" b="1" dirty="0" smtClean="0">
              <a:latin typeface="Century Schoolbook" pitchFamily="18" charset="0"/>
            </a:rPr>
            <a:t>Агропромышленный комплекс</a:t>
          </a:r>
          <a:endParaRPr lang="ru-RU" sz="1200" b="1" dirty="0">
            <a:latin typeface="Century Schoolbook" pitchFamily="18" charset="0"/>
          </a:endParaRPr>
        </a:p>
      </dgm:t>
    </dgm:pt>
    <dgm:pt modelId="{91BE39F1-6EA3-4F51-85DB-D8BE10354F61}" type="parTrans" cxnId="{36D07093-2148-4DBB-8B36-12B1C4ADCC18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92CD61F3-2827-4731-BC59-B8DA62919D6F}" type="sibTrans" cxnId="{36D07093-2148-4DBB-8B36-12B1C4ADCC18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F86155E4-8709-45B6-B430-11F842EE8C17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sz="1200" b="1" dirty="0" smtClean="0">
              <a:latin typeface="Century Schoolbook" pitchFamily="18" charset="0"/>
            </a:rPr>
            <a:t>Лесное хозяйство</a:t>
          </a:r>
          <a:endParaRPr lang="ru-RU" sz="1200" b="1" dirty="0">
            <a:latin typeface="Century Schoolbook" pitchFamily="18" charset="0"/>
          </a:endParaRPr>
        </a:p>
      </dgm:t>
    </dgm:pt>
    <dgm:pt modelId="{1B76E957-D5A9-4BFB-B3D0-7CC688ABCF91}" type="parTrans" cxnId="{8B976CB4-BDB9-43F7-8B86-527FD874C389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4F89C0E1-EAF1-4DCD-9053-7A0573B18CEF}" type="sibTrans" cxnId="{8B976CB4-BDB9-43F7-8B86-527FD874C389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F9C23A2C-8040-4D82-88EF-E889399ED552}">
      <dgm:prSet phldrT="[Текст]" custT="1"/>
      <dgm:spPr/>
      <dgm:t>
        <a:bodyPr/>
        <a:lstStyle/>
        <a:p>
          <a:r>
            <a:rPr lang="ru-RU" sz="1200" b="1" smtClean="0">
              <a:latin typeface="Century Schoolbook" pitchFamily="18" charset="0"/>
            </a:rPr>
            <a:t>Строительство</a:t>
          </a:r>
          <a:endParaRPr lang="ru-RU" sz="1200" b="1" dirty="0" smtClean="0">
            <a:latin typeface="Century Schoolbook" pitchFamily="18" charset="0"/>
          </a:endParaRPr>
        </a:p>
      </dgm:t>
    </dgm:pt>
    <dgm:pt modelId="{FDA49978-037E-472C-B75D-B41B10F89E31}" type="parTrans" cxnId="{3668E789-7D95-4BF3-AECD-69EFF9905CCD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A0F76F3B-6B16-41F5-BCB0-C8A0C4E170EE}" type="sibTrans" cxnId="{3668E789-7D95-4BF3-AECD-69EFF9905CCD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22B43AE6-5E8E-46BC-986F-B6D1ECF30C6E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sz="1200" b="1" smtClean="0">
              <a:latin typeface="Century Schoolbook" pitchFamily="18" charset="0"/>
            </a:rPr>
            <a:t>Транспорт</a:t>
          </a:r>
          <a:endParaRPr lang="ru-RU" sz="1200" b="1" dirty="0">
            <a:latin typeface="Century Schoolbook" pitchFamily="18" charset="0"/>
          </a:endParaRPr>
        </a:p>
      </dgm:t>
    </dgm:pt>
    <dgm:pt modelId="{AAB1335A-9A17-48CB-AC51-28D18F72CDC7}" type="parTrans" cxnId="{FFC619A1-4C4B-40FB-8A28-C8FF39BD3584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B10AA2CE-F4E8-4ABF-AAE9-65C25EE45596}" type="sibTrans" cxnId="{FFC619A1-4C4B-40FB-8A28-C8FF39BD3584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C98BC824-3CE2-4045-91C0-3F317099CA69}">
      <dgm:prSet phldrT="[Текст]" custT="1"/>
      <dgm:spPr/>
      <dgm:t>
        <a:bodyPr/>
        <a:lstStyle/>
        <a:p>
          <a:r>
            <a:rPr lang="ru-RU" sz="1200" b="1" smtClean="0">
              <a:latin typeface="Century Schoolbook" pitchFamily="18" charset="0"/>
            </a:rPr>
            <a:t>Потребительская кооперация</a:t>
          </a:r>
          <a:endParaRPr lang="ru-RU" sz="1200" b="1" dirty="0">
            <a:latin typeface="Century Schoolbook" pitchFamily="18" charset="0"/>
          </a:endParaRPr>
        </a:p>
      </dgm:t>
    </dgm:pt>
    <dgm:pt modelId="{AA9103CA-5EBB-4BFD-871E-B70BA1959619}" type="parTrans" cxnId="{31115D66-05EC-4A7D-97E3-96BFCBF735ED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94E2A474-8058-4F27-A973-75C990D0887F}" type="sibTrans" cxnId="{31115D66-05EC-4A7D-97E3-96BFCBF735ED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4E929C3D-3DE8-41FB-B22D-8CF05FE3C0B4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sz="1200" b="1" smtClean="0">
              <a:latin typeface="Century Schoolbook" pitchFamily="18" charset="0"/>
            </a:rPr>
            <a:t>ЖКХ</a:t>
          </a:r>
          <a:endParaRPr lang="ru-RU" sz="1200" b="1" dirty="0">
            <a:latin typeface="Century Schoolbook" pitchFamily="18" charset="0"/>
          </a:endParaRPr>
        </a:p>
      </dgm:t>
    </dgm:pt>
    <dgm:pt modelId="{F8066EB7-C55E-4B00-A476-E4B81BD3006A}" type="parTrans" cxnId="{FC89E0E3-0105-4A97-9CAA-ACAEC9E928D8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97DE6548-E7D7-4D2C-B977-C392644D1A53}" type="sibTrans" cxnId="{FC89E0E3-0105-4A97-9CAA-ACAEC9E928D8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7C9F7E2D-D361-443F-A503-68181B8B5581}">
      <dgm:prSet phldrT="[Текст]" custT="1"/>
      <dgm:spPr/>
      <dgm:t>
        <a:bodyPr/>
        <a:lstStyle/>
        <a:p>
          <a:r>
            <a:rPr lang="ru-RU" sz="1200" b="1" smtClean="0">
              <a:latin typeface="Century Schoolbook" pitchFamily="18" charset="0"/>
            </a:rPr>
            <a:t>Образование</a:t>
          </a:r>
          <a:endParaRPr lang="ru-RU" sz="1200" b="1" dirty="0">
            <a:latin typeface="Century Schoolbook" pitchFamily="18" charset="0"/>
          </a:endParaRPr>
        </a:p>
      </dgm:t>
    </dgm:pt>
    <dgm:pt modelId="{3635B330-5DFD-436F-95B2-866CD1158573}" type="parTrans" cxnId="{2D1CC61D-AA71-42F4-B87E-00882D18AD32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10D70622-F8DF-4F44-82CA-CD6EA8D89151}" type="sibTrans" cxnId="{2D1CC61D-AA71-42F4-B87E-00882D18AD32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56FB50BE-3A6A-4566-A7A6-94DBA1C82ED6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100" b="1" dirty="0" smtClean="0">
              <a:latin typeface="Century Schoolbook" pitchFamily="18" charset="0"/>
            </a:rPr>
            <a:t>Среднее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100" b="1" dirty="0" smtClean="0">
              <a:latin typeface="Century Schoolbook" pitchFamily="18" charset="0"/>
            </a:rPr>
            <a:t>профессиональное образование</a:t>
          </a:r>
          <a:endParaRPr lang="ru-RU" sz="1100" b="1" dirty="0">
            <a:latin typeface="Century Schoolbook" pitchFamily="18" charset="0"/>
          </a:endParaRPr>
        </a:p>
      </dgm:t>
    </dgm:pt>
    <dgm:pt modelId="{C36EABFE-A75C-40F2-B32C-89B047E36707}" type="parTrans" cxnId="{12ACB256-EC1E-42D2-90A5-C54EDF689156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7DD09572-8981-4561-B19A-8E1E416A8D62}" type="sibTrans" cxnId="{12ACB256-EC1E-42D2-90A5-C54EDF689156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319E0C6D-A7CC-480E-9ABF-B817D028C383}">
      <dgm:prSet phldrT="[Текст]" custT="1"/>
      <dgm:spPr/>
      <dgm:t>
        <a:bodyPr/>
        <a:lstStyle/>
        <a:p>
          <a:r>
            <a:rPr lang="ru-RU" sz="1200" b="1" smtClean="0">
              <a:latin typeface="Century Schoolbook" pitchFamily="18" charset="0"/>
            </a:rPr>
            <a:t>Здравоохранение</a:t>
          </a:r>
          <a:endParaRPr lang="ru-RU" sz="1200" b="1" dirty="0">
            <a:latin typeface="Century Schoolbook" pitchFamily="18" charset="0"/>
          </a:endParaRPr>
        </a:p>
      </dgm:t>
    </dgm:pt>
    <dgm:pt modelId="{BDEB9D6D-36AD-4398-A03E-75408B6BC555}" type="parTrans" cxnId="{172F5F95-53CC-47EE-A206-4AB5BD2D70BF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F252EF33-A84C-4E5D-9F05-7C45F6514277}" type="sibTrans" cxnId="{172F5F95-53CC-47EE-A206-4AB5BD2D70BF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E4B34824-DBB0-442B-829C-481F40143BF6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sz="1200" b="1" smtClean="0">
              <a:latin typeface="Century Schoolbook" pitchFamily="18" charset="0"/>
            </a:rPr>
            <a:t>Культура</a:t>
          </a:r>
          <a:endParaRPr lang="ru-RU" sz="1200" b="1" dirty="0">
            <a:latin typeface="Century Schoolbook" pitchFamily="18" charset="0"/>
          </a:endParaRPr>
        </a:p>
      </dgm:t>
    </dgm:pt>
    <dgm:pt modelId="{4653FE84-649F-49B6-8007-45DE2CCD53E2}" type="parTrans" cxnId="{87F2C863-90F6-4B69-B589-D90FA68FC459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7FAC2455-F3BC-481E-92E9-9B1CFCA88A7F}" type="sibTrans" cxnId="{87F2C863-90F6-4B69-B589-D90FA68FC459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02CCD0CD-17A2-4344-A2CB-7A6AB10CD5AF}">
      <dgm:prSet phldrT="[Текст]" custT="1"/>
      <dgm:spPr/>
      <dgm:t>
        <a:bodyPr/>
        <a:lstStyle/>
        <a:p>
          <a:r>
            <a:rPr lang="ru-RU" sz="1200" b="1" smtClean="0">
              <a:latin typeface="Century Schoolbook" pitchFamily="18" charset="0"/>
            </a:rPr>
            <a:t>Физическая культура и спорт</a:t>
          </a:r>
          <a:endParaRPr lang="ru-RU" sz="1200" b="1" dirty="0">
            <a:latin typeface="Century Schoolbook" pitchFamily="18" charset="0"/>
          </a:endParaRPr>
        </a:p>
      </dgm:t>
    </dgm:pt>
    <dgm:pt modelId="{88C6502E-8AF2-422D-B612-F48B024F55CD}" type="parTrans" cxnId="{1868B35D-2B79-4959-9BBC-EC02E955C30B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44705BB9-D55A-4C71-8B80-71E1E38714A5}" type="sibTrans" cxnId="{1868B35D-2B79-4959-9BBC-EC02E955C30B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E2E5AE8F-98A0-447C-BB36-3AB23C1D78CC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sz="1200" b="1" dirty="0" smtClean="0">
              <a:latin typeface="Century Schoolbook" pitchFamily="18" charset="0"/>
            </a:rPr>
            <a:t>Социальное развитие</a:t>
          </a:r>
          <a:endParaRPr lang="ru-RU" sz="1200" b="1" dirty="0">
            <a:latin typeface="Century Schoolbook" pitchFamily="18" charset="0"/>
          </a:endParaRPr>
        </a:p>
      </dgm:t>
    </dgm:pt>
    <dgm:pt modelId="{4DDA3F2A-8D6F-4BEE-AB18-2F674971DFFF}" type="parTrans" cxnId="{74685AB6-E063-445A-934A-5FA68C5184F8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C6AC0D33-47A6-438B-B84F-757E38347AA8}" type="sibTrans" cxnId="{74685AB6-E063-445A-934A-5FA68C5184F8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9BAA839A-0D59-4D13-B442-7E96351782E0}">
      <dgm:prSet custT="1"/>
      <dgm:spPr/>
      <dgm:t>
        <a:bodyPr/>
        <a:lstStyle/>
        <a:p>
          <a:r>
            <a:rPr lang="ru-RU" sz="1200" b="1" i="1" dirty="0" smtClean="0">
              <a:latin typeface="Century Schoolbook" pitchFamily="18" charset="0"/>
            </a:rPr>
            <a:t>1 соглашение</a:t>
          </a:r>
          <a:endParaRPr lang="ru-RU" sz="1200" b="1" i="1" dirty="0">
            <a:latin typeface="Century Schoolbook" pitchFamily="18" charset="0"/>
          </a:endParaRPr>
        </a:p>
      </dgm:t>
    </dgm:pt>
    <dgm:pt modelId="{46428AFD-DBAE-4823-A49F-B720BBAF4F64}" type="parTrans" cxnId="{087BC365-22EC-464E-8C92-5934EED22299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FA3881B4-64F7-4973-968B-5DBA857BA305}" type="sibTrans" cxnId="{087BC365-22EC-464E-8C92-5934EED22299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22166080-7DE6-40AC-8D43-A7B4ED25D4A5}">
      <dgm:prSet custT="1"/>
      <dgm:spPr/>
      <dgm:t>
        <a:bodyPr/>
        <a:lstStyle/>
        <a:p>
          <a:r>
            <a:rPr lang="ru-RU" sz="1200" b="1" i="1" dirty="0" smtClean="0">
              <a:latin typeface="Century Schoolbook" pitchFamily="18" charset="0"/>
            </a:rPr>
            <a:t>6 соглашений</a:t>
          </a:r>
          <a:endParaRPr lang="ru-RU" sz="1200" b="1" i="1" dirty="0">
            <a:latin typeface="Century Schoolbook" pitchFamily="18" charset="0"/>
          </a:endParaRPr>
        </a:p>
      </dgm:t>
    </dgm:pt>
    <dgm:pt modelId="{332BD905-10E9-4E20-89A2-B37D27343F38}" type="parTrans" cxnId="{010839A6-2192-43E7-B51F-67F249A2C0EA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E8A782C2-33C8-4499-ACCD-001EDC510338}" type="sibTrans" cxnId="{010839A6-2192-43E7-B51F-67F249A2C0EA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EF6AAC74-807C-4829-9C68-43D791FFCBC5}">
      <dgm:prSet custT="1"/>
      <dgm:spPr/>
      <dgm:t>
        <a:bodyPr/>
        <a:lstStyle/>
        <a:p>
          <a:r>
            <a:rPr lang="ru-RU" sz="1200" b="1" i="1" dirty="0" smtClean="0">
              <a:latin typeface="Century Schoolbook" pitchFamily="18" charset="0"/>
            </a:rPr>
            <a:t>16 соглашений</a:t>
          </a:r>
          <a:endParaRPr lang="ru-RU" sz="1200" b="1" i="1" dirty="0">
            <a:latin typeface="Century Schoolbook" pitchFamily="18" charset="0"/>
          </a:endParaRPr>
        </a:p>
      </dgm:t>
    </dgm:pt>
    <dgm:pt modelId="{3A78C9F5-FAB6-48C8-B6C0-6FB07EAE67DC}" type="parTrans" cxnId="{4C0E5199-DFAA-4E12-A77B-62829C4021F3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A21572B3-8EF4-4C65-974C-A61362BCE1D5}" type="sibTrans" cxnId="{4C0E5199-DFAA-4E12-A77B-62829C4021F3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8C8B3843-2709-4039-92C9-ADE6BAAE9180}">
      <dgm:prSet custT="1"/>
      <dgm:spPr/>
      <dgm:t>
        <a:bodyPr/>
        <a:lstStyle/>
        <a:p>
          <a:r>
            <a:rPr lang="ru-RU" sz="1200" b="1" i="1" dirty="0" smtClean="0">
              <a:latin typeface="Century Schoolbook" pitchFamily="18" charset="0"/>
            </a:rPr>
            <a:t>12 соглашений</a:t>
          </a:r>
          <a:endParaRPr lang="ru-RU" sz="1200" b="1" i="1" dirty="0">
            <a:latin typeface="Century Schoolbook" pitchFamily="18" charset="0"/>
          </a:endParaRPr>
        </a:p>
      </dgm:t>
    </dgm:pt>
    <dgm:pt modelId="{4F6BA999-6FD0-4EA6-9BEA-B485AEEB0C5D}" type="parTrans" cxnId="{A80FCE78-38E1-4EF9-8E42-6A4E501C773E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E5C370F2-EF05-446F-8906-4C0EBF042384}" type="sibTrans" cxnId="{A80FCE78-38E1-4EF9-8E42-6A4E501C773E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FD41C882-AE17-42F5-9A99-AC4773ED7A6F}">
      <dgm:prSet custT="1"/>
      <dgm:spPr/>
      <dgm:t>
        <a:bodyPr/>
        <a:lstStyle/>
        <a:p>
          <a:r>
            <a:rPr lang="ru-RU" sz="1200" b="1" i="1" dirty="0" smtClean="0">
              <a:latin typeface="Century Schoolbook" pitchFamily="18" charset="0"/>
            </a:rPr>
            <a:t>5 соглашений</a:t>
          </a:r>
          <a:endParaRPr lang="ru-RU" sz="1200" b="1" i="1" dirty="0">
            <a:latin typeface="Century Schoolbook" pitchFamily="18" charset="0"/>
          </a:endParaRPr>
        </a:p>
      </dgm:t>
    </dgm:pt>
    <dgm:pt modelId="{65DE06D5-1E03-49F2-B3D1-191639AB5FD3}" type="parTrans" cxnId="{D699E573-74AC-4941-963F-F260EDD09882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CAC77C1C-05EB-4048-BE3E-2656B0069C77}" type="sibTrans" cxnId="{D699E573-74AC-4941-963F-F260EDD09882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82068679-7165-425A-83AF-5E7DE0712C3C}">
      <dgm:prSet custT="1"/>
      <dgm:spPr/>
      <dgm:t>
        <a:bodyPr/>
        <a:lstStyle/>
        <a:p>
          <a:r>
            <a:rPr lang="ru-RU" sz="1200" b="1" i="1" dirty="0" smtClean="0">
              <a:latin typeface="Century Schoolbook" pitchFamily="18" charset="0"/>
            </a:rPr>
            <a:t>35 соглашений</a:t>
          </a:r>
          <a:endParaRPr lang="ru-RU" sz="1200" b="1" i="1" dirty="0">
            <a:latin typeface="Century Schoolbook" pitchFamily="18" charset="0"/>
          </a:endParaRPr>
        </a:p>
      </dgm:t>
    </dgm:pt>
    <dgm:pt modelId="{AFF751F4-E40A-4E0A-8AAA-0B5603A21DC7}" type="parTrans" cxnId="{AF711826-9341-49EA-951C-3E7C8894BD68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B2C1041C-9EAB-4CA6-8581-C5D95839EC15}" type="sibTrans" cxnId="{AF711826-9341-49EA-951C-3E7C8894BD68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30C5F0C7-18C4-4E00-98EB-3600837A1BE1}">
      <dgm:prSet custT="1"/>
      <dgm:spPr/>
      <dgm:t>
        <a:bodyPr/>
        <a:lstStyle/>
        <a:p>
          <a:r>
            <a:rPr lang="ru-RU" sz="1200" b="1" i="1" dirty="0" smtClean="0">
              <a:latin typeface="Century Schoolbook" pitchFamily="18" charset="0"/>
            </a:rPr>
            <a:t>22 соглашения</a:t>
          </a:r>
          <a:endParaRPr lang="ru-RU" sz="1200" b="1" i="1" dirty="0">
            <a:latin typeface="Century Schoolbook" pitchFamily="18" charset="0"/>
          </a:endParaRPr>
        </a:p>
      </dgm:t>
    </dgm:pt>
    <dgm:pt modelId="{21CAC2D4-DFF5-48AB-B577-4E16766A3424}" type="parTrans" cxnId="{FA063CC6-4D84-4F77-828F-0E3D1C6677D4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A74A6EB4-33C4-402C-B6A3-A287212FD35C}" type="sibTrans" cxnId="{FA063CC6-4D84-4F77-828F-0E3D1C6677D4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D4D9D9FA-FC9F-4699-A557-304C72487BB9}">
      <dgm:prSet custT="1"/>
      <dgm:spPr/>
      <dgm:t>
        <a:bodyPr/>
        <a:lstStyle/>
        <a:p>
          <a:r>
            <a:rPr lang="ru-RU" sz="1200" b="1" i="1" dirty="0" smtClean="0">
              <a:latin typeface="Century Schoolbook" pitchFamily="18" charset="0"/>
            </a:rPr>
            <a:t>3 соглашения</a:t>
          </a:r>
          <a:endParaRPr lang="ru-RU" sz="1200" b="1" i="1" dirty="0">
            <a:latin typeface="Century Schoolbook" pitchFamily="18" charset="0"/>
          </a:endParaRPr>
        </a:p>
      </dgm:t>
    </dgm:pt>
    <dgm:pt modelId="{1851D49B-4622-4AA1-AA04-DE5BEB4107F7}" type="parTrans" cxnId="{2CB0CD28-E992-41BD-AEF5-58AEBAEEC83B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A232406A-70D1-4550-B34D-EBCCCA1836C5}" type="sibTrans" cxnId="{2CB0CD28-E992-41BD-AEF5-58AEBAEEC83B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30796F20-D92B-4F47-B23F-BF63357D86EC}">
      <dgm:prSet custT="1"/>
      <dgm:spPr/>
      <dgm:t>
        <a:bodyPr/>
        <a:lstStyle/>
        <a:p>
          <a:r>
            <a:rPr lang="ru-RU" sz="1200" b="1" i="1" dirty="0" smtClean="0">
              <a:latin typeface="Century Schoolbook" pitchFamily="18" charset="0"/>
            </a:rPr>
            <a:t>4 соглашения</a:t>
          </a:r>
          <a:endParaRPr lang="ru-RU" sz="1200" b="1" i="1" dirty="0">
            <a:latin typeface="Century Schoolbook" pitchFamily="18" charset="0"/>
          </a:endParaRPr>
        </a:p>
      </dgm:t>
    </dgm:pt>
    <dgm:pt modelId="{587B3034-54BC-44C8-8B9E-85F6CF5C0393}" type="parTrans" cxnId="{C21D6BDD-12AC-435F-B362-AEE0874912B0}">
      <dgm:prSet custT="1"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E93F9699-563E-4352-9719-879ED0620D29}" type="sibTrans" cxnId="{C21D6BDD-12AC-435F-B362-AEE0874912B0}">
      <dgm:prSet/>
      <dgm:spPr/>
      <dgm:t>
        <a:bodyPr/>
        <a:lstStyle/>
        <a:p>
          <a:endParaRPr lang="ru-RU" sz="1200" b="1">
            <a:latin typeface="Century Schoolbook" pitchFamily="18" charset="0"/>
          </a:endParaRPr>
        </a:p>
      </dgm:t>
    </dgm:pt>
    <dgm:pt modelId="{2C6E8819-137A-4E0A-94F1-D6A7A4381BC9}" type="pres">
      <dgm:prSet presAssocID="{7BDD03F8-8489-4BE4-B392-36264045C96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47EDDB-1CF1-45E9-9772-CB4C8D0CFBF5}" type="pres">
      <dgm:prSet presAssocID="{26FC60E1-2CF4-426B-987C-4E271D916D49}" presName="root1" presStyleCnt="0"/>
      <dgm:spPr/>
      <dgm:t>
        <a:bodyPr/>
        <a:lstStyle/>
        <a:p>
          <a:endParaRPr lang="ru-RU"/>
        </a:p>
      </dgm:t>
    </dgm:pt>
    <dgm:pt modelId="{F4A3B277-1882-446A-A683-8FFE2677A837}" type="pres">
      <dgm:prSet presAssocID="{26FC60E1-2CF4-426B-987C-4E271D916D49}" presName="LevelOneTextNode" presStyleLbl="node0" presStyleIdx="0" presStyleCnt="1" custAng="10800000" custFlipVert="1" custScaleX="303188" custScaleY="522419" custLinFactNeighborX="-51639" custLinFactNeighborY="-23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731EF5-57F9-46B5-BD9D-B685D0CE1114}" type="pres">
      <dgm:prSet presAssocID="{26FC60E1-2CF4-426B-987C-4E271D916D49}" presName="level2hierChild" presStyleCnt="0"/>
      <dgm:spPr/>
      <dgm:t>
        <a:bodyPr/>
        <a:lstStyle/>
        <a:p>
          <a:endParaRPr lang="ru-RU"/>
        </a:p>
      </dgm:t>
    </dgm:pt>
    <dgm:pt modelId="{74E0AB86-56F7-41FF-A435-5E98F09D3EC0}" type="pres">
      <dgm:prSet presAssocID="{91BE39F1-6EA3-4F51-85DB-D8BE10354F61}" presName="conn2-1" presStyleLbl="parChTrans1D2" presStyleIdx="0" presStyleCnt="12"/>
      <dgm:spPr/>
      <dgm:t>
        <a:bodyPr/>
        <a:lstStyle/>
        <a:p>
          <a:endParaRPr lang="ru-RU"/>
        </a:p>
      </dgm:t>
    </dgm:pt>
    <dgm:pt modelId="{9C2CCE5D-6442-4EA7-BCE4-12096F92D17E}" type="pres">
      <dgm:prSet presAssocID="{91BE39F1-6EA3-4F51-85DB-D8BE10354F61}" presName="connTx" presStyleLbl="parChTrans1D2" presStyleIdx="0" presStyleCnt="12"/>
      <dgm:spPr/>
      <dgm:t>
        <a:bodyPr/>
        <a:lstStyle/>
        <a:p>
          <a:endParaRPr lang="ru-RU"/>
        </a:p>
      </dgm:t>
    </dgm:pt>
    <dgm:pt modelId="{41878384-309E-4BAD-8162-B868B63248D9}" type="pres">
      <dgm:prSet presAssocID="{FED6B66D-EA88-4DF2-82FA-2BDC1D15F5BD}" presName="root2" presStyleCnt="0"/>
      <dgm:spPr/>
      <dgm:t>
        <a:bodyPr/>
        <a:lstStyle/>
        <a:p>
          <a:endParaRPr lang="ru-RU"/>
        </a:p>
      </dgm:t>
    </dgm:pt>
    <dgm:pt modelId="{11004B40-1AA2-43C7-A7C8-1E39251A6159}" type="pres">
      <dgm:prSet presAssocID="{FED6B66D-EA88-4DF2-82FA-2BDC1D15F5BD}" presName="LevelTwoTextNode" presStyleLbl="node2" presStyleIdx="0" presStyleCnt="12" custScaleX="627385" custScaleY="104468" custLinFactNeighborX="-10395" custLinFactNeighborY="200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F960B6B-5A59-41A2-98A1-90F0A2CB720D}" type="pres">
      <dgm:prSet presAssocID="{FED6B66D-EA88-4DF2-82FA-2BDC1D15F5BD}" presName="level3hierChild" presStyleCnt="0"/>
      <dgm:spPr/>
      <dgm:t>
        <a:bodyPr/>
        <a:lstStyle/>
        <a:p>
          <a:endParaRPr lang="ru-RU"/>
        </a:p>
      </dgm:t>
    </dgm:pt>
    <dgm:pt modelId="{F229C23E-A141-44D9-818B-4211EA34A00A}" type="pres">
      <dgm:prSet presAssocID="{4F6BA999-6FD0-4EA6-9BEA-B485AEEB0C5D}" presName="conn2-1" presStyleLbl="parChTrans1D3" presStyleIdx="0" presStyleCnt="9"/>
      <dgm:spPr/>
      <dgm:t>
        <a:bodyPr/>
        <a:lstStyle/>
        <a:p>
          <a:endParaRPr lang="ru-RU"/>
        </a:p>
      </dgm:t>
    </dgm:pt>
    <dgm:pt modelId="{6A14A029-86F5-4CD6-9E24-CE08D3C8EC33}" type="pres">
      <dgm:prSet presAssocID="{4F6BA999-6FD0-4EA6-9BEA-B485AEEB0C5D}" presName="connTx" presStyleLbl="parChTrans1D3" presStyleIdx="0" presStyleCnt="9"/>
      <dgm:spPr/>
      <dgm:t>
        <a:bodyPr/>
        <a:lstStyle/>
        <a:p>
          <a:endParaRPr lang="ru-RU"/>
        </a:p>
      </dgm:t>
    </dgm:pt>
    <dgm:pt modelId="{06372EA9-35AA-4B09-82B9-7B6F4DEBCE5A}" type="pres">
      <dgm:prSet presAssocID="{8C8B3843-2709-4039-92C9-ADE6BAAE9180}" presName="root2" presStyleCnt="0"/>
      <dgm:spPr/>
      <dgm:t>
        <a:bodyPr/>
        <a:lstStyle/>
        <a:p>
          <a:endParaRPr lang="ru-RU"/>
        </a:p>
      </dgm:t>
    </dgm:pt>
    <dgm:pt modelId="{AA36F80A-A693-48F9-84D4-656A8C669909}" type="pres">
      <dgm:prSet presAssocID="{8C8B3843-2709-4039-92C9-ADE6BAAE9180}" presName="LevelTwoTextNode" presStyleLbl="node3" presStyleIdx="0" presStyleCnt="9" custScaleX="299531" custScaleY="91815" custLinFactNeighborX="28459" custLinFactNeighborY="199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D85B86B-2F4A-4D37-95A5-3DCE93BF6191}" type="pres">
      <dgm:prSet presAssocID="{8C8B3843-2709-4039-92C9-ADE6BAAE9180}" presName="level3hierChild" presStyleCnt="0"/>
      <dgm:spPr/>
      <dgm:t>
        <a:bodyPr/>
        <a:lstStyle/>
        <a:p>
          <a:endParaRPr lang="ru-RU"/>
        </a:p>
      </dgm:t>
    </dgm:pt>
    <dgm:pt modelId="{9B7769EA-BC24-418B-BEAD-13F9E1CCD8E2}" type="pres">
      <dgm:prSet presAssocID="{1B76E957-D5A9-4BFB-B3D0-7CC688ABCF91}" presName="conn2-1" presStyleLbl="parChTrans1D2" presStyleIdx="1" presStyleCnt="12"/>
      <dgm:spPr/>
      <dgm:t>
        <a:bodyPr/>
        <a:lstStyle/>
        <a:p>
          <a:endParaRPr lang="ru-RU"/>
        </a:p>
      </dgm:t>
    </dgm:pt>
    <dgm:pt modelId="{105666EF-4C1A-4B04-88A0-8BFF00DD5EC2}" type="pres">
      <dgm:prSet presAssocID="{1B76E957-D5A9-4BFB-B3D0-7CC688ABCF91}" presName="connTx" presStyleLbl="parChTrans1D2" presStyleIdx="1" presStyleCnt="12"/>
      <dgm:spPr/>
      <dgm:t>
        <a:bodyPr/>
        <a:lstStyle/>
        <a:p>
          <a:endParaRPr lang="ru-RU"/>
        </a:p>
      </dgm:t>
    </dgm:pt>
    <dgm:pt modelId="{CC5710A4-0D2B-4018-B5DD-77632FD3BFF6}" type="pres">
      <dgm:prSet presAssocID="{F86155E4-8709-45B6-B430-11F842EE8C17}" presName="root2" presStyleCnt="0"/>
      <dgm:spPr/>
      <dgm:t>
        <a:bodyPr/>
        <a:lstStyle/>
        <a:p>
          <a:endParaRPr lang="ru-RU"/>
        </a:p>
      </dgm:t>
    </dgm:pt>
    <dgm:pt modelId="{295D7141-DC55-4A43-B7CB-26FAA31ED509}" type="pres">
      <dgm:prSet presAssocID="{F86155E4-8709-45B6-B430-11F842EE8C17}" presName="LevelTwoTextNode" presStyleLbl="node2" presStyleIdx="1" presStyleCnt="12" custScaleX="630697" custLinFactNeighborX="-11505" custLinFactNeighborY="176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25839A-B5DF-4366-AFD9-3F62F4B32F41}" type="pres">
      <dgm:prSet presAssocID="{F86155E4-8709-45B6-B430-11F842EE8C17}" presName="level3hierChild" presStyleCnt="0"/>
      <dgm:spPr/>
      <dgm:t>
        <a:bodyPr/>
        <a:lstStyle/>
        <a:p>
          <a:endParaRPr lang="ru-RU"/>
        </a:p>
      </dgm:t>
    </dgm:pt>
    <dgm:pt modelId="{1777E22E-BB74-4D13-BF6A-82466705D6FE}" type="pres">
      <dgm:prSet presAssocID="{FDA49978-037E-472C-B75D-B41B10F89E31}" presName="conn2-1" presStyleLbl="parChTrans1D2" presStyleIdx="2" presStyleCnt="12"/>
      <dgm:spPr/>
      <dgm:t>
        <a:bodyPr/>
        <a:lstStyle/>
        <a:p>
          <a:endParaRPr lang="ru-RU"/>
        </a:p>
      </dgm:t>
    </dgm:pt>
    <dgm:pt modelId="{FC0EAEDC-1F6E-4803-8673-377B9357F32A}" type="pres">
      <dgm:prSet presAssocID="{FDA49978-037E-472C-B75D-B41B10F89E31}" presName="connTx" presStyleLbl="parChTrans1D2" presStyleIdx="2" presStyleCnt="12"/>
      <dgm:spPr/>
      <dgm:t>
        <a:bodyPr/>
        <a:lstStyle/>
        <a:p>
          <a:endParaRPr lang="ru-RU"/>
        </a:p>
      </dgm:t>
    </dgm:pt>
    <dgm:pt modelId="{51C61E0B-1AD3-4ECC-8319-E7E485DFA12C}" type="pres">
      <dgm:prSet presAssocID="{F9C23A2C-8040-4D82-88EF-E889399ED552}" presName="root2" presStyleCnt="0"/>
      <dgm:spPr/>
      <dgm:t>
        <a:bodyPr/>
        <a:lstStyle/>
        <a:p>
          <a:endParaRPr lang="ru-RU"/>
        </a:p>
      </dgm:t>
    </dgm:pt>
    <dgm:pt modelId="{51001B71-D174-4974-9A30-90BAFA83CC24}" type="pres">
      <dgm:prSet presAssocID="{F9C23A2C-8040-4D82-88EF-E889399ED552}" presName="LevelTwoTextNode" presStyleLbl="node2" presStyleIdx="2" presStyleCnt="12" custScaleX="630697" custLinFactNeighborX="-11505" custLinFactNeighborY="176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0D7B22-D36A-468E-A134-136537C7C153}" type="pres">
      <dgm:prSet presAssocID="{F9C23A2C-8040-4D82-88EF-E889399ED552}" presName="level3hierChild" presStyleCnt="0"/>
      <dgm:spPr/>
      <dgm:t>
        <a:bodyPr/>
        <a:lstStyle/>
        <a:p>
          <a:endParaRPr lang="ru-RU"/>
        </a:p>
      </dgm:t>
    </dgm:pt>
    <dgm:pt modelId="{41E110BA-75F5-4290-9FBB-E64171ECB639}" type="pres">
      <dgm:prSet presAssocID="{46428AFD-DBAE-4823-A49F-B720BBAF4F64}" presName="conn2-1" presStyleLbl="parChTrans1D3" presStyleIdx="1" presStyleCnt="9"/>
      <dgm:spPr/>
      <dgm:t>
        <a:bodyPr/>
        <a:lstStyle/>
        <a:p>
          <a:endParaRPr lang="ru-RU"/>
        </a:p>
      </dgm:t>
    </dgm:pt>
    <dgm:pt modelId="{80632813-AC05-4012-8566-8CF6C7E5BBA7}" type="pres">
      <dgm:prSet presAssocID="{46428AFD-DBAE-4823-A49F-B720BBAF4F64}" presName="connTx" presStyleLbl="parChTrans1D3" presStyleIdx="1" presStyleCnt="9"/>
      <dgm:spPr/>
      <dgm:t>
        <a:bodyPr/>
        <a:lstStyle/>
        <a:p>
          <a:endParaRPr lang="ru-RU"/>
        </a:p>
      </dgm:t>
    </dgm:pt>
    <dgm:pt modelId="{6D2CCA6A-D38B-45B9-B9D1-988283D8A6D5}" type="pres">
      <dgm:prSet presAssocID="{9BAA839A-0D59-4D13-B442-7E96351782E0}" presName="root2" presStyleCnt="0"/>
      <dgm:spPr/>
      <dgm:t>
        <a:bodyPr/>
        <a:lstStyle/>
        <a:p>
          <a:endParaRPr lang="ru-RU"/>
        </a:p>
      </dgm:t>
    </dgm:pt>
    <dgm:pt modelId="{060AFB06-BB40-49C3-88FA-D43BDEA51E77}" type="pres">
      <dgm:prSet presAssocID="{9BAA839A-0D59-4D13-B442-7E96351782E0}" presName="LevelTwoTextNode" presStyleLbl="node3" presStyleIdx="1" presStyleCnt="9" custScaleX="299531" custScaleY="91815" custLinFactNeighborX="36526" custLinFactNeighborY="175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AA3982-3996-4D4F-B171-CFD1E456D4FC}" type="pres">
      <dgm:prSet presAssocID="{9BAA839A-0D59-4D13-B442-7E96351782E0}" presName="level3hierChild" presStyleCnt="0"/>
      <dgm:spPr/>
      <dgm:t>
        <a:bodyPr/>
        <a:lstStyle/>
        <a:p>
          <a:endParaRPr lang="ru-RU"/>
        </a:p>
      </dgm:t>
    </dgm:pt>
    <dgm:pt modelId="{5ADFDC3D-42F8-4E71-8050-ED289C8A0BE9}" type="pres">
      <dgm:prSet presAssocID="{AAB1335A-9A17-48CB-AC51-28D18F72CDC7}" presName="conn2-1" presStyleLbl="parChTrans1D2" presStyleIdx="3" presStyleCnt="12"/>
      <dgm:spPr/>
      <dgm:t>
        <a:bodyPr/>
        <a:lstStyle/>
        <a:p>
          <a:endParaRPr lang="ru-RU"/>
        </a:p>
      </dgm:t>
    </dgm:pt>
    <dgm:pt modelId="{9D58B4AB-F335-4A09-A48A-DE70ECAE1565}" type="pres">
      <dgm:prSet presAssocID="{AAB1335A-9A17-48CB-AC51-28D18F72CDC7}" presName="connTx" presStyleLbl="parChTrans1D2" presStyleIdx="3" presStyleCnt="12"/>
      <dgm:spPr/>
      <dgm:t>
        <a:bodyPr/>
        <a:lstStyle/>
        <a:p>
          <a:endParaRPr lang="ru-RU"/>
        </a:p>
      </dgm:t>
    </dgm:pt>
    <dgm:pt modelId="{FBB3E81E-B29A-46A2-9A4F-B065B9628B1B}" type="pres">
      <dgm:prSet presAssocID="{22B43AE6-5E8E-46BC-986F-B6D1ECF30C6E}" presName="root2" presStyleCnt="0"/>
      <dgm:spPr/>
      <dgm:t>
        <a:bodyPr/>
        <a:lstStyle/>
        <a:p>
          <a:endParaRPr lang="ru-RU"/>
        </a:p>
      </dgm:t>
    </dgm:pt>
    <dgm:pt modelId="{59C69A1E-AB7F-4847-8FEC-4E4A8B04D4E4}" type="pres">
      <dgm:prSet presAssocID="{22B43AE6-5E8E-46BC-986F-B6D1ECF30C6E}" presName="LevelTwoTextNode" presStyleLbl="node2" presStyleIdx="3" presStyleCnt="12" custScaleX="630697" custLinFactNeighborX="-11504" custLinFactNeighborY="176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4FB628-6385-4A00-81D4-A52A4A0F55EE}" type="pres">
      <dgm:prSet presAssocID="{22B43AE6-5E8E-46BC-986F-B6D1ECF30C6E}" presName="level3hierChild" presStyleCnt="0"/>
      <dgm:spPr/>
      <dgm:t>
        <a:bodyPr/>
        <a:lstStyle/>
        <a:p>
          <a:endParaRPr lang="ru-RU"/>
        </a:p>
      </dgm:t>
    </dgm:pt>
    <dgm:pt modelId="{B89F9C01-C993-4A38-B88D-F1C644F9D3EE}" type="pres">
      <dgm:prSet presAssocID="{332BD905-10E9-4E20-89A2-B37D27343F38}" presName="conn2-1" presStyleLbl="parChTrans1D3" presStyleIdx="2" presStyleCnt="9"/>
      <dgm:spPr/>
      <dgm:t>
        <a:bodyPr/>
        <a:lstStyle/>
        <a:p>
          <a:endParaRPr lang="ru-RU"/>
        </a:p>
      </dgm:t>
    </dgm:pt>
    <dgm:pt modelId="{D7A7E054-EA18-488F-A002-FF9A97C1D4BD}" type="pres">
      <dgm:prSet presAssocID="{332BD905-10E9-4E20-89A2-B37D27343F38}" presName="connTx" presStyleLbl="parChTrans1D3" presStyleIdx="2" presStyleCnt="9"/>
      <dgm:spPr/>
      <dgm:t>
        <a:bodyPr/>
        <a:lstStyle/>
        <a:p>
          <a:endParaRPr lang="ru-RU"/>
        </a:p>
      </dgm:t>
    </dgm:pt>
    <dgm:pt modelId="{543E1DF0-7556-4E64-8D30-A1FC7DB602CE}" type="pres">
      <dgm:prSet presAssocID="{22166080-7DE6-40AC-8D43-A7B4ED25D4A5}" presName="root2" presStyleCnt="0"/>
      <dgm:spPr/>
      <dgm:t>
        <a:bodyPr/>
        <a:lstStyle/>
        <a:p>
          <a:endParaRPr lang="ru-RU"/>
        </a:p>
      </dgm:t>
    </dgm:pt>
    <dgm:pt modelId="{0501CB36-C268-4307-8103-87752B695E20}" type="pres">
      <dgm:prSet presAssocID="{22166080-7DE6-40AC-8D43-A7B4ED25D4A5}" presName="LevelTwoTextNode" presStyleLbl="node3" presStyleIdx="2" presStyleCnt="9" custScaleX="299531" custScaleY="91815" custLinFactNeighborX="36526" custLinFactNeighborY="175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389779-3D0D-4AFD-87AE-E4706D509FA1}" type="pres">
      <dgm:prSet presAssocID="{22166080-7DE6-40AC-8D43-A7B4ED25D4A5}" presName="level3hierChild" presStyleCnt="0"/>
      <dgm:spPr/>
      <dgm:t>
        <a:bodyPr/>
        <a:lstStyle/>
        <a:p>
          <a:endParaRPr lang="ru-RU"/>
        </a:p>
      </dgm:t>
    </dgm:pt>
    <dgm:pt modelId="{CA94C579-3817-4B78-9FD9-B235B7208DB2}" type="pres">
      <dgm:prSet presAssocID="{AA9103CA-5EBB-4BFD-871E-B70BA1959619}" presName="conn2-1" presStyleLbl="parChTrans1D2" presStyleIdx="4" presStyleCnt="12"/>
      <dgm:spPr/>
      <dgm:t>
        <a:bodyPr/>
        <a:lstStyle/>
        <a:p>
          <a:endParaRPr lang="ru-RU"/>
        </a:p>
      </dgm:t>
    </dgm:pt>
    <dgm:pt modelId="{DAB328CB-D0A0-4382-BD7B-206E4F33FF4E}" type="pres">
      <dgm:prSet presAssocID="{AA9103CA-5EBB-4BFD-871E-B70BA1959619}" presName="connTx" presStyleLbl="parChTrans1D2" presStyleIdx="4" presStyleCnt="12"/>
      <dgm:spPr/>
      <dgm:t>
        <a:bodyPr/>
        <a:lstStyle/>
        <a:p>
          <a:endParaRPr lang="ru-RU"/>
        </a:p>
      </dgm:t>
    </dgm:pt>
    <dgm:pt modelId="{3FEF8C5F-9BE3-4101-8694-539740FBEB66}" type="pres">
      <dgm:prSet presAssocID="{C98BC824-3CE2-4045-91C0-3F317099CA69}" presName="root2" presStyleCnt="0"/>
      <dgm:spPr/>
      <dgm:t>
        <a:bodyPr/>
        <a:lstStyle/>
        <a:p>
          <a:endParaRPr lang="ru-RU"/>
        </a:p>
      </dgm:t>
    </dgm:pt>
    <dgm:pt modelId="{7391B7FD-D44A-4B34-8E43-8AA6C0588E9A}" type="pres">
      <dgm:prSet presAssocID="{C98BC824-3CE2-4045-91C0-3F317099CA69}" presName="LevelTwoTextNode" presStyleLbl="node2" presStyleIdx="4" presStyleCnt="12" custScaleX="630697" custLinFactNeighborX="-11505" custLinFactNeighborY="176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F6D1C0-ED74-42E6-9A4D-D11842A95507}" type="pres">
      <dgm:prSet presAssocID="{C98BC824-3CE2-4045-91C0-3F317099CA69}" presName="level3hierChild" presStyleCnt="0"/>
      <dgm:spPr/>
      <dgm:t>
        <a:bodyPr/>
        <a:lstStyle/>
        <a:p>
          <a:endParaRPr lang="ru-RU"/>
        </a:p>
      </dgm:t>
    </dgm:pt>
    <dgm:pt modelId="{82D8E207-BDC4-4DF1-A747-5F6194170EFC}" type="pres">
      <dgm:prSet presAssocID="{3A78C9F5-FAB6-48C8-B6C0-6FB07EAE67DC}" presName="conn2-1" presStyleLbl="parChTrans1D3" presStyleIdx="3" presStyleCnt="9"/>
      <dgm:spPr/>
      <dgm:t>
        <a:bodyPr/>
        <a:lstStyle/>
        <a:p>
          <a:endParaRPr lang="ru-RU"/>
        </a:p>
      </dgm:t>
    </dgm:pt>
    <dgm:pt modelId="{60583407-39E1-4908-8D72-B98FCAC6CBE4}" type="pres">
      <dgm:prSet presAssocID="{3A78C9F5-FAB6-48C8-B6C0-6FB07EAE67DC}" presName="connTx" presStyleLbl="parChTrans1D3" presStyleIdx="3" presStyleCnt="9"/>
      <dgm:spPr/>
      <dgm:t>
        <a:bodyPr/>
        <a:lstStyle/>
        <a:p>
          <a:endParaRPr lang="ru-RU"/>
        </a:p>
      </dgm:t>
    </dgm:pt>
    <dgm:pt modelId="{3D2C2D5B-8313-4212-9EBA-DD8E2DA01477}" type="pres">
      <dgm:prSet presAssocID="{EF6AAC74-807C-4829-9C68-43D791FFCBC5}" presName="root2" presStyleCnt="0"/>
      <dgm:spPr/>
      <dgm:t>
        <a:bodyPr/>
        <a:lstStyle/>
        <a:p>
          <a:endParaRPr lang="ru-RU"/>
        </a:p>
      </dgm:t>
    </dgm:pt>
    <dgm:pt modelId="{05F172C6-1CF4-4022-82BA-DF3012EAC21F}" type="pres">
      <dgm:prSet presAssocID="{EF6AAC74-807C-4829-9C68-43D791FFCBC5}" presName="LevelTwoTextNode" presStyleLbl="node3" presStyleIdx="3" presStyleCnt="9" custScaleX="299531" custScaleY="91815" custLinFactNeighborX="36526" custLinFactNeighborY="175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06E1AC-29E7-4603-892E-A8A5AE262E00}" type="pres">
      <dgm:prSet presAssocID="{EF6AAC74-807C-4829-9C68-43D791FFCBC5}" presName="level3hierChild" presStyleCnt="0"/>
      <dgm:spPr/>
      <dgm:t>
        <a:bodyPr/>
        <a:lstStyle/>
        <a:p>
          <a:endParaRPr lang="ru-RU"/>
        </a:p>
      </dgm:t>
    </dgm:pt>
    <dgm:pt modelId="{341A1A11-9845-488D-9DFE-9F3DFE1525CB}" type="pres">
      <dgm:prSet presAssocID="{F8066EB7-C55E-4B00-A476-E4B81BD3006A}" presName="conn2-1" presStyleLbl="parChTrans1D2" presStyleIdx="5" presStyleCnt="12"/>
      <dgm:spPr/>
      <dgm:t>
        <a:bodyPr/>
        <a:lstStyle/>
        <a:p>
          <a:endParaRPr lang="ru-RU"/>
        </a:p>
      </dgm:t>
    </dgm:pt>
    <dgm:pt modelId="{5A1D982D-6583-4391-BC8A-8B2B28048844}" type="pres">
      <dgm:prSet presAssocID="{F8066EB7-C55E-4B00-A476-E4B81BD3006A}" presName="connTx" presStyleLbl="parChTrans1D2" presStyleIdx="5" presStyleCnt="12"/>
      <dgm:spPr/>
      <dgm:t>
        <a:bodyPr/>
        <a:lstStyle/>
        <a:p>
          <a:endParaRPr lang="ru-RU"/>
        </a:p>
      </dgm:t>
    </dgm:pt>
    <dgm:pt modelId="{1634988B-8A07-42A5-AE7C-DE2FA37FDD5F}" type="pres">
      <dgm:prSet presAssocID="{4E929C3D-3DE8-41FB-B22D-8CF05FE3C0B4}" presName="root2" presStyleCnt="0"/>
      <dgm:spPr/>
      <dgm:t>
        <a:bodyPr/>
        <a:lstStyle/>
        <a:p>
          <a:endParaRPr lang="ru-RU"/>
        </a:p>
      </dgm:t>
    </dgm:pt>
    <dgm:pt modelId="{DD753908-1A8B-4EE6-A6E5-A8A83E6893A8}" type="pres">
      <dgm:prSet presAssocID="{4E929C3D-3DE8-41FB-B22D-8CF05FE3C0B4}" presName="LevelTwoTextNode" presStyleLbl="node2" presStyleIdx="5" presStyleCnt="12" custScaleX="630697" custLinFactNeighborX="-11505" custLinFactNeighborY="176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82E7FD-8939-4573-8A95-0D05264B2937}" type="pres">
      <dgm:prSet presAssocID="{4E929C3D-3DE8-41FB-B22D-8CF05FE3C0B4}" presName="level3hierChild" presStyleCnt="0"/>
      <dgm:spPr/>
      <dgm:t>
        <a:bodyPr/>
        <a:lstStyle/>
        <a:p>
          <a:endParaRPr lang="ru-RU"/>
        </a:p>
      </dgm:t>
    </dgm:pt>
    <dgm:pt modelId="{ED2B99D1-9F82-41D9-9642-15BED7EA45D8}" type="pres">
      <dgm:prSet presAssocID="{65DE06D5-1E03-49F2-B3D1-191639AB5FD3}" presName="conn2-1" presStyleLbl="parChTrans1D3" presStyleIdx="4" presStyleCnt="9"/>
      <dgm:spPr/>
      <dgm:t>
        <a:bodyPr/>
        <a:lstStyle/>
        <a:p>
          <a:endParaRPr lang="ru-RU"/>
        </a:p>
      </dgm:t>
    </dgm:pt>
    <dgm:pt modelId="{8D178B4F-298D-4B4A-8BB8-742DEACB5468}" type="pres">
      <dgm:prSet presAssocID="{65DE06D5-1E03-49F2-B3D1-191639AB5FD3}" presName="connTx" presStyleLbl="parChTrans1D3" presStyleIdx="4" presStyleCnt="9"/>
      <dgm:spPr/>
      <dgm:t>
        <a:bodyPr/>
        <a:lstStyle/>
        <a:p>
          <a:endParaRPr lang="ru-RU"/>
        </a:p>
      </dgm:t>
    </dgm:pt>
    <dgm:pt modelId="{9A6AFD0B-A35E-49EB-A35E-8AFCB30AFCD9}" type="pres">
      <dgm:prSet presAssocID="{FD41C882-AE17-42F5-9A99-AC4773ED7A6F}" presName="root2" presStyleCnt="0"/>
      <dgm:spPr/>
      <dgm:t>
        <a:bodyPr/>
        <a:lstStyle/>
        <a:p>
          <a:endParaRPr lang="ru-RU"/>
        </a:p>
      </dgm:t>
    </dgm:pt>
    <dgm:pt modelId="{F67590FC-B94C-4644-A33B-CC7C723CA833}" type="pres">
      <dgm:prSet presAssocID="{FD41C882-AE17-42F5-9A99-AC4773ED7A6F}" presName="LevelTwoTextNode" presStyleLbl="node3" presStyleIdx="4" presStyleCnt="9" custScaleX="299531" custScaleY="91815" custLinFactNeighborX="36526" custLinFactNeighborY="175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7F5886-C8ED-40CC-9E11-CCA7F136044D}" type="pres">
      <dgm:prSet presAssocID="{FD41C882-AE17-42F5-9A99-AC4773ED7A6F}" presName="level3hierChild" presStyleCnt="0"/>
      <dgm:spPr/>
      <dgm:t>
        <a:bodyPr/>
        <a:lstStyle/>
        <a:p>
          <a:endParaRPr lang="ru-RU"/>
        </a:p>
      </dgm:t>
    </dgm:pt>
    <dgm:pt modelId="{05FE4C78-667C-4129-A86D-65F030F999CE}" type="pres">
      <dgm:prSet presAssocID="{3635B330-5DFD-436F-95B2-866CD1158573}" presName="conn2-1" presStyleLbl="parChTrans1D2" presStyleIdx="6" presStyleCnt="12"/>
      <dgm:spPr/>
      <dgm:t>
        <a:bodyPr/>
        <a:lstStyle/>
        <a:p>
          <a:endParaRPr lang="ru-RU"/>
        </a:p>
      </dgm:t>
    </dgm:pt>
    <dgm:pt modelId="{15941AAE-2C53-48CB-AE09-28ADDBF6CC1E}" type="pres">
      <dgm:prSet presAssocID="{3635B330-5DFD-436F-95B2-866CD1158573}" presName="connTx" presStyleLbl="parChTrans1D2" presStyleIdx="6" presStyleCnt="12"/>
      <dgm:spPr/>
      <dgm:t>
        <a:bodyPr/>
        <a:lstStyle/>
        <a:p>
          <a:endParaRPr lang="ru-RU"/>
        </a:p>
      </dgm:t>
    </dgm:pt>
    <dgm:pt modelId="{F4B8ECD7-3FA3-45DC-AAEE-E1B36B339162}" type="pres">
      <dgm:prSet presAssocID="{7C9F7E2D-D361-443F-A503-68181B8B5581}" presName="root2" presStyleCnt="0"/>
      <dgm:spPr/>
      <dgm:t>
        <a:bodyPr/>
        <a:lstStyle/>
        <a:p>
          <a:endParaRPr lang="ru-RU"/>
        </a:p>
      </dgm:t>
    </dgm:pt>
    <dgm:pt modelId="{151C7E5A-DE64-42CE-A1BD-D1541313F077}" type="pres">
      <dgm:prSet presAssocID="{7C9F7E2D-D361-443F-A503-68181B8B5581}" presName="LevelTwoTextNode" presStyleLbl="node2" presStyleIdx="6" presStyleCnt="12" custScaleX="630697" custLinFactNeighborX="-11504" custLinFactNeighborY="176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90DC4B3-7860-4FCD-B9D0-0B8370718C3F}" type="pres">
      <dgm:prSet presAssocID="{7C9F7E2D-D361-443F-A503-68181B8B5581}" presName="level3hierChild" presStyleCnt="0"/>
      <dgm:spPr/>
      <dgm:t>
        <a:bodyPr/>
        <a:lstStyle/>
        <a:p>
          <a:endParaRPr lang="ru-RU"/>
        </a:p>
      </dgm:t>
    </dgm:pt>
    <dgm:pt modelId="{6D4C8694-5855-419D-8B03-D3B424CA6AA0}" type="pres">
      <dgm:prSet presAssocID="{AFF751F4-E40A-4E0A-8AAA-0B5603A21DC7}" presName="conn2-1" presStyleLbl="parChTrans1D3" presStyleIdx="5" presStyleCnt="9"/>
      <dgm:spPr/>
      <dgm:t>
        <a:bodyPr/>
        <a:lstStyle/>
        <a:p>
          <a:endParaRPr lang="ru-RU"/>
        </a:p>
      </dgm:t>
    </dgm:pt>
    <dgm:pt modelId="{911D9580-E1C1-419B-B28B-CB4B84470CC0}" type="pres">
      <dgm:prSet presAssocID="{AFF751F4-E40A-4E0A-8AAA-0B5603A21DC7}" presName="connTx" presStyleLbl="parChTrans1D3" presStyleIdx="5" presStyleCnt="9"/>
      <dgm:spPr/>
      <dgm:t>
        <a:bodyPr/>
        <a:lstStyle/>
        <a:p>
          <a:endParaRPr lang="ru-RU"/>
        </a:p>
      </dgm:t>
    </dgm:pt>
    <dgm:pt modelId="{768AEE59-F7AA-422B-86AA-AE4A373795E8}" type="pres">
      <dgm:prSet presAssocID="{82068679-7165-425A-83AF-5E7DE0712C3C}" presName="root2" presStyleCnt="0"/>
      <dgm:spPr/>
      <dgm:t>
        <a:bodyPr/>
        <a:lstStyle/>
        <a:p>
          <a:endParaRPr lang="ru-RU"/>
        </a:p>
      </dgm:t>
    </dgm:pt>
    <dgm:pt modelId="{0A736582-3D44-4260-93E0-E5A6EDA94452}" type="pres">
      <dgm:prSet presAssocID="{82068679-7165-425A-83AF-5E7DE0712C3C}" presName="LevelTwoTextNode" presStyleLbl="node3" presStyleIdx="5" presStyleCnt="9" custScaleX="299531" custScaleY="91815" custLinFactNeighborX="36526" custLinFactNeighborY="175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8E79BD8-20B2-4FC3-BFD9-7EE11F0149BA}" type="pres">
      <dgm:prSet presAssocID="{82068679-7165-425A-83AF-5E7DE0712C3C}" presName="level3hierChild" presStyleCnt="0"/>
      <dgm:spPr/>
      <dgm:t>
        <a:bodyPr/>
        <a:lstStyle/>
        <a:p>
          <a:endParaRPr lang="ru-RU"/>
        </a:p>
      </dgm:t>
    </dgm:pt>
    <dgm:pt modelId="{FD2DDD4C-37B9-4E9D-A3DF-B0C8918CD43F}" type="pres">
      <dgm:prSet presAssocID="{C36EABFE-A75C-40F2-B32C-89B047E36707}" presName="conn2-1" presStyleLbl="parChTrans1D2" presStyleIdx="7" presStyleCnt="12"/>
      <dgm:spPr/>
      <dgm:t>
        <a:bodyPr/>
        <a:lstStyle/>
        <a:p>
          <a:endParaRPr lang="ru-RU"/>
        </a:p>
      </dgm:t>
    </dgm:pt>
    <dgm:pt modelId="{0D3DD997-5D81-4840-9228-E80E2DBE567A}" type="pres">
      <dgm:prSet presAssocID="{C36EABFE-A75C-40F2-B32C-89B047E36707}" presName="connTx" presStyleLbl="parChTrans1D2" presStyleIdx="7" presStyleCnt="12"/>
      <dgm:spPr/>
      <dgm:t>
        <a:bodyPr/>
        <a:lstStyle/>
        <a:p>
          <a:endParaRPr lang="ru-RU"/>
        </a:p>
      </dgm:t>
    </dgm:pt>
    <dgm:pt modelId="{1E398829-4BFD-4501-8352-544E2D6288F7}" type="pres">
      <dgm:prSet presAssocID="{56FB50BE-3A6A-4566-A7A6-94DBA1C82ED6}" presName="root2" presStyleCnt="0"/>
      <dgm:spPr/>
      <dgm:t>
        <a:bodyPr/>
        <a:lstStyle/>
        <a:p>
          <a:endParaRPr lang="ru-RU"/>
        </a:p>
      </dgm:t>
    </dgm:pt>
    <dgm:pt modelId="{B975F949-CFF3-4F5C-815F-1A44744BEE8E}" type="pres">
      <dgm:prSet presAssocID="{56FB50BE-3A6A-4566-A7A6-94DBA1C82ED6}" presName="LevelTwoTextNode" presStyleLbl="node2" presStyleIdx="7" presStyleCnt="12" custScaleX="630697" custScaleY="150899" custLinFactNeighborX="-11505" custLinFactNeighborY="176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9C296C-DC86-4422-A151-F984742BCD71}" type="pres">
      <dgm:prSet presAssocID="{56FB50BE-3A6A-4566-A7A6-94DBA1C82ED6}" presName="level3hierChild" presStyleCnt="0"/>
      <dgm:spPr/>
      <dgm:t>
        <a:bodyPr/>
        <a:lstStyle/>
        <a:p>
          <a:endParaRPr lang="ru-RU"/>
        </a:p>
      </dgm:t>
    </dgm:pt>
    <dgm:pt modelId="{F0982C7C-90BC-4E97-B376-DB241C138DC3}" type="pres">
      <dgm:prSet presAssocID="{BDEB9D6D-36AD-4398-A03E-75408B6BC555}" presName="conn2-1" presStyleLbl="parChTrans1D2" presStyleIdx="8" presStyleCnt="12"/>
      <dgm:spPr/>
      <dgm:t>
        <a:bodyPr/>
        <a:lstStyle/>
        <a:p>
          <a:endParaRPr lang="ru-RU"/>
        </a:p>
      </dgm:t>
    </dgm:pt>
    <dgm:pt modelId="{08C8180B-FA57-46BC-AD50-19704CAA9751}" type="pres">
      <dgm:prSet presAssocID="{BDEB9D6D-36AD-4398-A03E-75408B6BC555}" presName="connTx" presStyleLbl="parChTrans1D2" presStyleIdx="8" presStyleCnt="12"/>
      <dgm:spPr/>
      <dgm:t>
        <a:bodyPr/>
        <a:lstStyle/>
        <a:p>
          <a:endParaRPr lang="ru-RU"/>
        </a:p>
      </dgm:t>
    </dgm:pt>
    <dgm:pt modelId="{EF0B4DCC-E766-4E8F-B64C-A77D99AEFC05}" type="pres">
      <dgm:prSet presAssocID="{319E0C6D-A7CC-480E-9ABF-B817D028C383}" presName="root2" presStyleCnt="0"/>
      <dgm:spPr/>
      <dgm:t>
        <a:bodyPr/>
        <a:lstStyle/>
        <a:p>
          <a:endParaRPr lang="ru-RU"/>
        </a:p>
      </dgm:t>
    </dgm:pt>
    <dgm:pt modelId="{E1B51E0A-0466-4CA0-B697-8DCF3731C419}" type="pres">
      <dgm:prSet presAssocID="{319E0C6D-A7CC-480E-9ABF-B817D028C383}" presName="LevelTwoTextNode" presStyleLbl="node2" presStyleIdx="8" presStyleCnt="12" custScaleX="630697" custLinFactNeighborX="-11505" custLinFactNeighborY="176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54231E-3C7D-44BD-9A35-E887DA111753}" type="pres">
      <dgm:prSet presAssocID="{319E0C6D-A7CC-480E-9ABF-B817D028C383}" presName="level3hierChild" presStyleCnt="0"/>
      <dgm:spPr/>
      <dgm:t>
        <a:bodyPr/>
        <a:lstStyle/>
        <a:p>
          <a:endParaRPr lang="ru-RU"/>
        </a:p>
      </dgm:t>
    </dgm:pt>
    <dgm:pt modelId="{32E240F8-177A-48DE-A6F4-A44537933AFE}" type="pres">
      <dgm:prSet presAssocID="{4653FE84-649F-49B6-8007-45DE2CCD53E2}" presName="conn2-1" presStyleLbl="parChTrans1D2" presStyleIdx="9" presStyleCnt="12"/>
      <dgm:spPr/>
      <dgm:t>
        <a:bodyPr/>
        <a:lstStyle/>
        <a:p>
          <a:endParaRPr lang="ru-RU"/>
        </a:p>
      </dgm:t>
    </dgm:pt>
    <dgm:pt modelId="{34B82238-ED92-4A29-8479-4B8E88F7942C}" type="pres">
      <dgm:prSet presAssocID="{4653FE84-649F-49B6-8007-45DE2CCD53E2}" presName="connTx" presStyleLbl="parChTrans1D2" presStyleIdx="9" presStyleCnt="12"/>
      <dgm:spPr/>
      <dgm:t>
        <a:bodyPr/>
        <a:lstStyle/>
        <a:p>
          <a:endParaRPr lang="ru-RU"/>
        </a:p>
      </dgm:t>
    </dgm:pt>
    <dgm:pt modelId="{1B0E0DAA-EAF6-46CB-83AA-B39D91C28200}" type="pres">
      <dgm:prSet presAssocID="{E4B34824-DBB0-442B-829C-481F40143BF6}" presName="root2" presStyleCnt="0"/>
      <dgm:spPr/>
      <dgm:t>
        <a:bodyPr/>
        <a:lstStyle/>
        <a:p>
          <a:endParaRPr lang="ru-RU"/>
        </a:p>
      </dgm:t>
    </dgm:pt>
    <dgm:pt modelId="{DF1F7D81-1ACD-474B-AAFB-D0326A8AB504}" type="pres">
      <dgm:prSet presAssocID="{E4B34824-DBB0-442B-829C-481F40143BF6}" presName="LevelTwoTextNode" presStyleLbl="node2" presStyleIdx="9" presStyleCnt="12" custScaleX="630697" custLinFactNeighborX="-11505" custLinFactNeighborY="176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F5C191-B76F-4324-B129-BE78B363D4AF}" type="pres">
      <dgm:prSet presAssocID="{E4B34824-DBB0-442B-829C-481F40143BF6}" presName="level3hierChild" presStyleCnt="0"/>
      <dgm:spPr/>
      <dgm:t>
        <a:bodyPr/>
        <a:lstStyle/>
        <a:p>
          <a:endParaRPr lang="ru-RU"/>
        </a:p>
      </dgm:t>
    </dgm:pt>
    <dgm:pt modelId="{26B904B8-A730-462E-8555-395C7181A39E}" type="pres">
      <dgm:prSet presAssocID="{21CAC2D4-DFF5-48AB-B577-4E16766A3424}" presName="conn2-1" presStyleLbl="parChTrans1D3" presStyleIdx="6" presStyleCnt="9"/>
      <dgm:spPr/>
      <dgm:t>
        <a:bodyPr/>
        <a:lstStyle/>
        <a:p>
          <a:endParaRPr lang="ru-RU"/>
        </a:p>
      </dgm:t>
    </dgm:pt>
    <dgm:pt modelId="{70B120C0-D015-4499-8DCA-517A22DFF074}" type="pres">
      <dgm:prSet presAssocID="{21CAC2D4-DFF5-48AB-B577-4E16766A3424}" presName="connTx" presStyleLbl="parChTrans1D3" presStyleIdx="6" presStyleCnt="9"/>
      <dgm:spPr/>
      <dgm:t>
        <a:bodyPr/>
        <a:lstStyle/>
        <a:p>
          <a:endParaRPr lang="ru-RU"/>
        </a:p>
      </dgm:t>
    </dgm:pt>
    <dgm:pt modelId="{C64C0153-FCE3-4117-8AC0-772370814100}" type="pres">
      <dgm:prSet presAssocID="{30C5F0C7-18C4-4E00-98EB-3600837A1BE1}" presName="root2" presStyleCnt="0"/>
      <dgm:spPr/>
      <dgm:t>
        <a:bodyPr/>
        <a:lstStyle/>
        <a:p>
          <a:endParaRPr lang="ru-RU"/>
        </a:p>
      </dgm:t>
    </dgm:pt>
    <dgm:pt modelId="{50F6C1D7-8CDC-4E81-BDB0-10F7C05C42C8}" type="pres">
      <dgm:prSet presAssocID="{30C5F0C7-18C4-4E00-98EB-3600837A1BE1}" presName="LevelTwoTextNode" presStyleLbl="node3" presStyleIdx="6" presStyleCnt="9" custScaleX="299531" custScaleY="91815" custLinFactNeighborX="36526" custLinFactNeighborY="175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DBDE94-518C-4502-B287-0A7A76D459A8}" type="pres">
      <dgm:prSet presAssocID="{30C5F0C7-18C4-4E00-98EB-3600837A1BE1}" presName="level3hierChild" presStyleCnt="0"/>
      <dgm:spPr/>
      <dgm:t>
        <a:bodyPr/>
        <a:lstStyle/>
        <a:p>
          <a:endParaRPr lang="ru-RU"/>
        </a:p>
      </dgm:t>
    </dgm:pt>
    <dgm:pt modelId="{D299C507-0B6E-4724-BAB3-C5CC2809811F}" type="pres">
      <dgm:prSet presAssocID="{88C6502E-8AF2-422D-B612-F48B024F55CD}" presName="conn2-1" presStyleLbl="parChTrans1D2" presStyleIdx="10" presStyleCnt="12"/>
      <dgm:spPr/>
      <dgm:t>
        <a:bodyPr/>
        <a:lstStyle/>
        <a:p>
          <a:endParaRPr lang="ru-RU"/>
        </a:p>
      </dgm:t>
    </dgm:pt>
    <dgm:pt modelId="{73CE75D9-172B-46E4-A2FB-A4F4B403F769}" type="pres">
      <dgm:prSet presAssocID="{88C6502E-8AF2-422D-B612-F48B024F55CD}" presName="connTx" presStyleLbl="parChTrans1D2" presStyleIdx="10" presStyleCnt="12"/>
      <dgm:spPr/>
      <dgm:t>
        <a:bodyPr/>
        <a:lstStyle/>
        <a:p>
          <a:endParaRPr lang="ru-RU"/>
        </a:p>
      </dgm:t>
    </dgm:pt>
    <dgm:pt modelId="{4293D4E1-B6C4-413E-8720-46F1C6810BA8}" type="pres">
      <dgm:prSet presAssocID="{02CCD0CD-17A2-4344-A2CB-7A6AB10CD5AF}" presName="root2" presStyleCnt="0"/>
      <dgm:spPr/>
      <dgm:t>
        <a:bodyPr/>
        <a:lstStyle/>
        <a:p>
          <a:endParaRPr lang="ru-RU"/>
        </a:p>
      </dgm:t>
    </dgm:pt>
    <dgm:pt modelId="{618BE81B-AF2B-478D-8F55-2C3DF69232D3}" type="pres">
      <dgm:prSet presAssocID="{02CCD0CD-17A2-4344-A2CB-7A6AB10CD5AF}" presName="LevelTwoTextNode" presStyleLbl="node2" presStyleIdx="10" presStyleCnt="12" custScaleX="630697" custLinFactNeighborX="-11505" custLinFactNeighborY="176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E924A2-3327-4F90-8ADC-914DDAD631A2}" type="pres">
      <dgm:prSet presAssocID="{02CCD0CD-17A2-4344-A2CB-7A6AB10CD5AF}" presName="level3hierChild" presStyleCnt="0"/>
      <dgm:spPr/>
      <dgm:t>
        <a:bodyPr/>
        <a:lstStyle/>
        <a:p>
          <a:endParaRPr lang="ru-RU"/>
        </a:p>
      </dgm:t>
    </dgm:pt>
    <dgm:pt modelId="{EA2C8B88-86F0-4910-89A3-6F7B44D780CB}" type="pres">
      <dgm:prSet presAssocID="{1851D49B-4622-4AA1-AA04-DE5BEB4107F7}" presName="conn2-1" presStyleLbl="parChTrans1D3" presStyleIdx="7" presStyleCnt="9"/>
      <dgm:spPr/>
      <dgm:t>
        <a:bodyPr/>
        <a:lstStyle/>
        <a:p>
          <a:endParaRPr lang="ru-RU"/>
        </a:p>
      </dgm:t>
    </dgm:pt>
    <dgm:pt modelId="{38831E5B-1096-46C7-AFFB-9615DA70C26F}" type="pres">
      <dgm:prSet presAssocID="{1851D49B-4622-4AA1-AA04-DE5BEB4107F7}" presName="connTx" presStyleLbl="parChTrans1D3" presStyleIdx="7" presStyleCnt="9"/>
      <dgm:spPr/>
      <dgm:t>
        <a:bodyPr/>
        <a:lstStyle/>
        <a:p>
          <a:endParaRPr lang="ru-RU"/>
        </a:p>
      </dgm:t>
    </dgm:pt>
    <dgm:pt modelId="{B4655BBF-5178-4B1D-A3F9-DBCC59DD1A60}" type="pres">
      <dgm:prSet presAssocID="{D4D9D9FA-FC9F-4699-A557-304C72487BB9}" presName="root2" presStyleCnt="0"/>
      <dgm:spPr/>
      <dgm:t>
        <a:bodyPr/>
        <a:lstStyle/>
        <a:p>
          <a:endParaRPr lang="ru-RU"/>
        </a:p>
      </dgm:t>
    </dgm:pt>
    <dgm:pt modelId="{F1888BDB-7628-40A6-B7E7-26E1DE68A8D2}" type="pres">
      <dgm:prSet presAssocID="{D4D9D9FA-FC9F-4699-A557-304C72487BB9}" presName="LevelTwoTextNode" presStyleLbl="node3" presStyleIdx="7" presStyleCnt="9" custScaleX="299531" custScaleY="91815" custLinFactNeighborX="36526" custLinFactNeighborY="175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F7E2C2B-22EB-4F25-A9A0-1003839537FD}" type="pres">
      <dgm:prSet presAssocID="{D4D9D9FA-FC9F-4699-A557-304C72487BB9}" presName="level3hierChild" presStyleCnt="0"/>
      <dgm:spPr/>
      <dgm:t>
        <a:bodyPr/>
        <a:lstStyle/>
        <a:p>
          <a:endParaRPr lang="ru-RU"/>
        </a:p>
      </dgm:t>
    </dgm:pt>
    <dgm:pt modelId="{191EA4E1-A8E3-46D4-982B-207AD626ED82}" type="pres">
      <dgm:prSet presAssocID="{4DDA3F2A-8D6F-4BEE-AB18-2F674971DFFF}" presName="conn2-1" presStyleLbl="parChTrans1D2" presStyleIdx="11" presStyleCnt="12"/>
      <dgm:spPr/>
      <dgm:t>
        <a:bodyPr/>
        <a:lstStyle/>
        <a:p>
          <a:endParaRPr lang="ru-RU"/>
        </a:p>
      </dgm:t>
    </dgm:pt>
    <dgm:pt modelId="{116AEB7D-D4BA-4039-9786-48C6049DDD53}" type="pres">
      <dgm:prSet presAssocID="{4DDA3F2A-8D6F-4BEE-AB18-2F674971DFFF}" presName="connTx" presStyleLbl="parChTrans1D2" presStyleIdx="11" presStyleCnt="12"/>
      <dgm:spPr/>
      <dgm:t>
        <a:bodyPr/>
        <a:lstStyle/>
        <a:p>
          <a:endParaRPr lang="ru-RU"/>
        </a:p>
      </dgm:t>
    </dgm:pt>
    <dgm:pt modelId="{AA8AFA61-7102-4AEA-9502-746B9EC8C7F3}" type="pres">
      <dgm:prSet presAssocID="{E2E5AE8F-98A0-447C-BB36-3AB23C1D78CC}" presName="root2" presStyleCnt="0"/>
      <dgm:spPr/>
      <dgm:t>
        <a:bodyPr/>
        <a:lstStyle/>
        <a:p>
          <a:endParaRPr lang="ru-RU"/>
        </a:p>
      </dgm:t>
    </dgm:pt>
    <dgm:pt modelId="{8E8EACDF-0FC5-475B-8554-4672A835902C}" type="pres">
      <dgm:prSet presAssocID="{E2E5AE8F-98A0-447C-BB36-3AB23C1D78CC}" presName="LevelTwoTextNode" presStyleLbl="node2" presStyleIdx="11" presStyleCnt="12" custScaleX="630697" custLinFactNeighborX="-11505" custLinFactNeighborY="180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92ADB4C-FC46-442F-B2D7-A91585108D89}" type="pres">
      <dgm:prSet presAssocID="{E2E5AE8F-98A0-447C-BB36-3AB23C1D78CC}" presName="level3hierChild" presStyleCnt="0"/>
      <dgm:spPr/>
      <dgm:t>
        <a:bodyPr/>
        <a:lstStyle/>
        <a:p>
          <a:endParaRPr lang="ru-RU"/>
        </a:p>
      </dgm:t>
    </dgm:pt>
    <dgm:pt modelId="{B85E6E38-24DD-4FE8-9454-34C76F00D0C5}" type="pres">
      <dgm:prSet presAssocID="{587B3034-54BC-44C8-8B9E-85F6CF5C0393}" presName="conn2-1" presStyleLbl="parChTrans1D3" presStyleIdx="8" presStyleCnt="9"/>
      <dgm:spPr/>
      <dgm:t>
        <a:bodyPr/>
        <a:lstStyle/>
        <a:p>
          <a:endParaRPr lang="ru-RU"/>
        </a:p>
      </dgm:t>
    </dgm:pt>
    <dgm:pt modelId="{E9F2373A-42BC-49F5-AE4C-A7783925A47C}" type="pres">
      <dgm:prSet presAssocID="{587B3034-54BC-44C8-8B9E-85F6CF5C0393}" presName="connTx" presStyleLbl="parChTrans1D3" presStyleIdx="8" presStyleCnt="9"/>
      <dgm:spPr/>
      <dgm:t>
        <a:bodyPr/>
        <a:lstStyle/>
        <a:p>
          <a:endParaRPr lang="ru-RU"/>
        </a:p>
      </dgm:t>
    </dgm:pt>
    <dgm:pt modelId="{9CEA17DD-BD9F-4DEA-B381-D791F3578AE7}" type="pres">
      <dgm:prSet presAssocID="{30796F20-D92B-4F47-B23F-BF63357D86EC}" presName="root2" presStyleCnt="0"/>
      <dgm:spPr/>
      <dgm:t>
        <a:bodyPr/>
        <a:lstStyle/>
        <a:p>
          <a:endParaRPr lang="ru-RU"/>
        </a:p>
      </dgm:t>
    </dgm:pt>
    <dgm:pt modelId="{E1B6AB67-60D9-4F65-8056-5AB3B356A9D8}" type="pres">
      <dgm:prSet presAssocID="{30796F20-D92B-4F47-B23F-BF63357D86EC}" presName="LevelTwoTextNode" presStyleLbl="node3" presStyleIdx="8" presStyleCnt="9" custScaleX="299531" custScaleY="91815" custLinFactNeighborX="666" custLinFactNeighborY="203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D796FC-84B5-429F-A1A3-88CA77CB1C26}" type="pres">
      <dgm:prSet presAssocID="{30796F20-D92B-4F47-B23F-BF63357D86EC}" presName="level3hierChild" presStyleCnt="0"/>
      <dgm:spPr/>
      <dgm:t>
        <a:bodyPr/>
        <a:lstStyle/>
        <a:p>
          <a:endParaRPr lang="ru-RU"/>
        </a:p>
      </dgm:t>
    </dgm:pt>
  </dgm:ptLst>
  <dgm:cxnLst>
    <dgm:cxn modelId="{082FB9DC-0275-4F04-B92F-3D40C1995AEC}" type="presOf" srcId="{22166080-7DE6-40AC-8D43-A7B4ED25D4A5}" destId="{0501CB36-C268-4307-8103-87752B695E20}" srcOrd="0" destOrd="0" presId="urn:microsoft.com/office/officeart/2005/8/layout/hierarchy2"/>
    <dgm:cxn modelId="{20950840-02FC-4B2B-BB63-A5591EC1596B}" type="presOf" srcId="{7C9F7E2D-D361-443F-A503-68181B8B5581}" destId="{151C7E5A-DE64-42CE-A1BD-D1541313F077}" srcOrd="0" destOrd="0" presId="urn:microsoft.com/office/officeart/2005/8/layout/hierarchy2"/>
    <dgm:cxn modelId="{839AEC39-7CF0-43EB-82FC-014163D59C4E}" type="presOf" srcId="{91BE39F1-6EA3-4F51-85DB-D8BE10354F61}" destId="{9C2CCE5D-6442-4EA7-BCE4-12096F92D17E}" srcOrd="1" destOrd="0" presId="urn:microsoft.com/office/officeart/2005/8/layout/hierarchy2"/>
    <dgm:cxn modelId="{FA063CC6-4D84-4F77-828F-0E3D1C6677D4}" srcId="{E4B34824-DBB0-442B-829C-481F40143BF6}" destId="{30C5F0C7-18C4-4E00-98EB-3600837A1BE1}" srcOrd="0" destOrd="0" parTransId="{21CAC2D4-DFF5-48AB-B577-4E16766A3424}" sibTransId="{A74A6EB4-33C4-402C-B6A3-A287212FD35C}"/>
    <dgm:cxn modelId="{E6F7E4CD-9A4E-4BB8-82FF-4C6E98505E14}" type="presOf" srcId="{1851D49B-4622-4AA1-AA04-DE5BEB4107F7}" destId="{38831E5B-1096-46C7-AFFB-9615DA70C26F}" srcOrd="1" destOrd="0" presId="urn:microsoft.com/office/officeart/2005/8/layout/hierarchy2"/>
    <dgm:cxn modelId="{D736CD42-04B5-4A20-8A60-DB5857136454}" type="presOf" srcId="{319E0C6D-A7CC-480E-9ABF-B817D028C383}" destId="{E1B51E0A-0466-4CA0-B697-8DCF3731C419}" srcOrd="0" destOrd="0" presId="urn:microsoft.com/office/officeart/2005/8/layout/hierarchy2"/>
    <dgm:cxn modelId="{0E10E4CD-5F91-466F-B47F-1747D9C7D2F4}" type="presOf" srcId="{65DE06D5-1E03-49F2-B3D1-191639AB5FD3}" destId="{ED2B99D1-9F82-41D9-9642-15BED7EA45D8}" srcOrd="0" destOrd="0" presId="urn:microsoft.com/office/officeart/2005/8/layout/hierarchy2"/>
    <dgm:cxn modelId="{12ACB256-EC1E-42D2-90A5-C54EDF689156}" srcId="{26FC60E1-2CF4-426B-987C-4E271D916D49}" destId="{56FB50BE-3A6A-4566-A7A6-94DBA1C82ED6}" srcOrd="7" destOrd="0" parTransId="{C36EABFE-A75C-40F2-B32C-89B047E36707}" sibTransId="{7DD09572-8981-4561-B19A-8E1E416A8D62}"/>
    <dgm:cxn modelId="{A7DA847D-D26E-4F6F-9CE6-6712DC65BF6E}" type="presOf" srcId="{9BAA839A-0D59-4D13-B442-7E96351782E0}" destId="{060AFB06-BB40-49C3-88FA-D43BDEA51E77}" srcOrd="0" destOrd="0" presId="urn:microsoft.com/office/officeart/2005/8/layout/hierarchy2"/>
    <dgm:cxn modelId="{D7952BEB-D561-4347-94E7-85AA0BDEEAEB}" type="presOf" srcId="{46428AFD-DBAE-4823-A49F-B720BBAF4F64}" destId="{80632813-AC05-4012-8566-8CF6C7E5BBA7}" srcOrd="1" destOrd="0" presId="urn:microsoft.com/office/officeart/2005/8/layout/hierarchy2"/>
    <dgm:cxn modelId="{4C0E5199-DFAA-4E12-A77B-62829C4021F3}" srcId="{C98BC824-3CE2-4045-91C0-3F317099CA69}" destId="{EF6AAC74-807C-4829-9C68-43D791FFCBC5}" srcOrd="0" destOrd="0" parTransId="{3A78C9F5-FAB6-48C8-B6C0-6FB07EAE67DC}" sibTransId="{A21572B3-8EF4-4C65-974C-A61362BCE1D5}"/>
    <dgm:cxn modelId="{89A2A49C-0B69-4CB3-9256-F54D3513DB3B}" type="presOf" srcId="{3A78C9F5-FAB6-48C8-B6C0-6FB07EAE67DC}" destId="{60583407-39E1-4908-8D72-B98FCAC6CBE4}" srcOrd="1" destOrd="0" presId="urn:microsoft.com/office/officeart/2005/8/layout/hierarchy2"/>
    <dgm:cxn modelId="{17124310-8BA8-446B-8264-3EF25B95CD45}" type="presOf" srcId="{21CAC2D4-DFF5-48AB-B577-4E16766A3424}" destId="{26B904B8-A730-462E-8555-395C7181A39E}" srcOrd="0" destOrd="0" presId="urn:microsoft.com/office/officeart/2005/8/layout/hierarchy2"/>
    <dgm:cxn modelId="{E8E3C0EF-6988-448B-8ACB-A6DF781F905E}" srcId="{7BDD03F8-8489-4BE4-B392-36264045C960}" destId="{26FC60E1-2CF4-426B-987C-4E271D916D49}" srcOrd="0" destOrd="0" parTransId="{D16204AF-F6C4-4D89-B492-27190E905774}" sibTransId="{B7E9166C-A72C-4F2E-8410-6821ACD79BF6}"/>
    <dgm:cxn modelId="{297ED967-6EB8-4628-9483-F1D1AC162F4F}" type="presOf" srcId="{88C6502E-8AF2-422D-B612-F48B024F55CD}" destId="{D299C507-0B6E-4724-BAB3-C5CC2809811F}" srcOrd="0" destOrd="0" presId="urn:microsoft.com/office/officeart/2005/8/layout/hierarchy2"/>
    <dgm:cxn modelId="{0FA51524-341D-4AFC-893D-C2A99B09A32C}" type="presOf" srcId="{C36EABFE-A75C-40F2-B32C-89B047E36707}" destId="{FD2DDD4C-37B9-4E9D-A3DF-B0C8918CD43F}" srcOrd="0" destOrd="0" presId="urn:microsoft.com/office/officeart/2005/8/layout/hierarchy2"/>
    <dgm:cxn modelId="{31115D66-05EC-4A7D-97E3-96BFCBF735ED}" srcId="{26FC60E1-2CF4-426B-987C-4E271D916D49}" destId="{C98BC824-3CE2-4045-91C0-3F317099CA69}" srcOrd="4" destOrd="0" parTransId="{AA9103CA-5EBB-4BFD-871E-B70BA1959619}" sibTransId="{94E2A474-8058-4F27-A973-75C990D0887F}"/>
    <dgm:cxn modelId="{3FD68F18-608A-4DD8-B185-91C361D953B2}" type="presOf" srcId="{332BD905-10E9-4E20-89A2-B37D27343F38}" destId="{B89F9C01-C993-4A38-B88D-F1C644F9D3EE}" srcOrd="0" destOrd="0" presId="urn:microsoft.com/office/officeart/2005/8/layout/hierarchy2"/>
    <dgm:cxn modelId="{6A2F0510-4C89-4889-A318-48CF00170E30}" type="presOf" srcId="{AFF751F4-E40A-4E0A-8AAA-0B5603A21DC7}" destId="{911D9580-E1C1-419B-B28B-CB4B84470CC0}" srcOrd="1" destOrd="0" presId="urn:microsoft.com/office/officeart/2005/8/layout/hierarchy2"/>
    <dgm:cxn modelId="{3D0100DA-51E8-46E0-A411-55AD1F5EA496}" type="presOf" srcId="{02CCD0CD-17A2-4344-A2CB-7A6AB10CD5AF}" destId="{618BE81B-AF2B-478D-8F55-2C3DF69232D3}" srcOrd="0" destOrd="0" presId="urn:microsoft.com/office/officeart/2005/8/layout/hierarchy2"/>
    <dgm:cxn modelId="{74932ACC-8C19-4EB6-8DBF-471A2391606A}" type="presOf" srcId="{4DDA3F2A-8D6F-4BEE-AB18-2F674971DFFF}" destId="{191EA4E1-A8E3-46D4-982B-207AD626ED82}" srcOrd="0" destOrd="0" presId="urn:microsoft.com/office/officeart/2005/8/layout/hierarchy2"/>
    <dgm:cxn modelId="{5EDC0784-A26D-46F3-95AB-AAC38CAFA5B0}" type="presOf" srcId="{3635B330-5DFD-436F-95B2-866CD1158573}" destId="{05FE4C78-667C-4129-A86D-65F030F999CE}" srcOrd="0" destOrd="0" presId="urn:microsoft.com/office/officeart/2005/8/layout/hierarchy2"/>
    <dgm:cxn modelId="{F90781A3-7DD7-42B6-BE9D-78A888671A8D}" type="presOf" srcId="{1851D49B-4622-4AA1-AA04-DE5BEB4107F7}" destId="{EA2C8B88-86F0-4910-89A3-6F7B44D780CB}" srcOrd="0" destOrd="0" presId="urn:microsoft.com/office/officeart/2005/8/layout/hierarchy2"/>
    <dgm:cxn modelId="{760554FC-E785-48C5-9787-83FEC04392BE}" type="presOf" srcId="{BDEB9D6D-36AD-4398-A03E-75408B6BC555}" destId="{F0982C7C-90BC-4E97-B376-DB241C138DC3}" srcOrd="0" destOrd="0" presId="urn:microsoft.com/office/officeart/2005/8/layout/hierarchy2"/>
    <dgm:cxn modelId="{2AD94802-6E24-4BCF-B1C6-FFAC81F9C296}" type="presOf" srcId="{AA9103CA-5EBB-4BFD-871E-B70BA1959619}" destId="{DAB328CB-D0A0-4382-BD7B-206E4F33FF4E}" srcOrd="1" destOrd="0" presId="urn:microsoft.com/office/officeart/2005/8/layout/hierarchy2"/>
    <dgm:cxn modelId="{4EF7C3A8-965E-4C8A-99EC-E6E01F265CEC}" type="presOf" srcId="{FDA49978-037E-472C-B75D-B41B10F89E31}" destId="{FC0EAEDC-1F6E-4803-8673-377B9357F32A}" srcOrd="1" destOrd="0" presId="urn:microsoft.com/office/officeart/2005/8/layout/hierarchy2"/>
    <dgm:cxn modelId="{D699E573-74AC-4941-963F-F260EDD09882}" srcId="{4E929C3D-3DE8-41FB-B22D-8CF05FE3C0B4}" destId="{FD41C882-AE17-42F5-9A99-AC4773ED7A6F}" srcOrd="0" destOrd="0" parTransId="{65DE06D5-1E03-49F2-B3D1-191639AB5FD3}" sibTransId="{CAC77C1C-05EB-4048-BE3E-2656B0069C77}"/>
    <dgm:cxn modelId="{C3296B76-73C7-4A7C-8AED-277B80E8B24C}" type="presOf" srcId="{8C8B3843-2709-4039-92C9-ADE6BAAE9180}" destId="{AA36F80A-A693-48F9-84D4-656A8C669909}" srcOrd="0" destOrd="0" presId="urn:microsoft.com/office/officeart/2005/8/layout/hierarchy2"/>
    <dgm:cxn modelId="{D988A463-B179-4B9C-81C3-5FEDD55C4BBD}" type="presOf" srcId="{F8066EB7-C55E-4B00-A476-E4B81BD3006A}" destId="{5A1D982D-6583-4391-BC8A-8B2B28048844}" srcOrd="1" destOrd="0" presId="urn:microsoft.com/office/officeart/2005/8/layout/hierarchy2"/>
    <dgm:cxn modelId="{AE920540-EF6E-495C-8E87-112CF0E7AACC}" type="presOf" srcId="{3635B330-5DFD-436F-95B2-866CD1158573}" destId="{15941AAE-2C53-48CB-AE09-28ADDBF6CC1E}" srcOrd="1" destOrd="0" presId="urn:microsoft.com/office/officeart/2005/8/layout/hierarchy2"/>
    <dgm:cxn modelId="{F8D1B82A-A23E-4AF0-AE29-78C40DCE11D3}" type="presOf" srcId="{587B3034-54BC-44C8-8B9E-85F6CF5C0393}" destId="{E9F2373A-42BC-49F5-AE4C-A7783925A47C}" srcOrd="1" destOrd="0" presId="urn:microsoft.com/office/officeart/2005/8/layout/hierarchy2"/>
    <dgm:cxn modelId="{225ACE20-8D74-4C65-AC0D-95D77CB957D3}" type="presOf" srcId="{4E929C3D-3DE8-41FB-B22D-8CF05FE3C0B4}" destId="{DD753908-1A8B-4EE6-A6E5-A8A83E6893A8}" srcOrd="0" destOrd="0" presId="urn:microsoft.com/office/officeart/2005/8/layout/hierarchy2"/>
    <dgm:cxn modelId="{3668E789-7D95-4BF3-AECD-69EFF9905CCD}" srcId="{26FC60E1-2CF4-426B-987C-4E271D916D49}" destId="{F9C23A2C-8040-4D82-88EF-E889399ED552}" srcOrd="2" destOrd="0" parTransId="{FDA49978-037E-472C-B75D-B41B10F89E31}" sibTransId="{A0F76F3B-6B16-41F5-BCB0-C8A0C4E170EE}"/>
    <dgm:cxn modelId="{462BB731-A1E2-42D5-8D8F-2F17C266DB78}" type="presOf" srcId="{E2E5AE8F-98A0-447C-BB36-3AB23C1D78CC}" destId="{8E8EACDF-0FC5-475B-8554-4672A835902C}" srcOrd="0" destOrd="0" presId="urn:microsoft.com/office/officeart/2005/8/layout/hierarchy2"/>
    <dgm:cxn modelId="{AF711826-9341-49EA-951C-3E7C8894BD68}" srcId="{7C9F7E2D-D361-443F-A503-68181B8B5581}" destId="{82068679-7165-425A-83AF-5E7DE0712C3C}" srcOrd="0" destOrd="0" parTransId="{AFF751F4-E40A-4E0A-8AAA-0B5603A21DC7}" sibTransId="{B2C1041C-9EAB-4CA6-8581-C5D95839EC15}"/>
    <dgm:cxn modelId="{E5F6ADB8-8A43-461B-AEEF-98D098AC9D14}" type="presOf" srcId="{7BDD03F8-8489-4BE4-B392-36264045C960}" destId="{2C6E8819-137A-4E0A-94F1-D6A7A4381BC9}" srcOrd="0" destOrd="0" presId="urn:microsoft.com/office/officeart/2005/8/layout/hierarchy2"/>
    <dgm:cxn modelId="{64495E99-1069-4883-88E3-F03C3E4C42C5}" type="presOf" srcId="{4F6BA999-6FD0-4EA6-9BEA-B485AEEB0C5D}" destId="{F229C23E-A141-44D9-818B-4211EA34A00A}" srcOrd="0" destOrd="0" presId="urn:microsoft.com/office/officeart/2005/8/layout/hierarchy2"/>
    <dgm:cxn modelId="{172F5F95-53CC-47EE-A206-4AB5BD2D70BF}" srcId="{26FC60E1-2CF4-426B-987C-4E271D916D49}" destId="{319E0C6D-A7CC-480E-9ABF-B817D028C383}" srcOrd="8" destOrd="0" parTransId="{BDEB9D6D-36AD-4398-A03E-75408B6BC555}" sibTransId="{F252EF33-A84C-4E5D-9F05-7C45F6514277}"/>
    <dgm:cxn modelId="{C1E549EF-5F0D-443D-96FC-903494933DF3}" type="presOf" srcId="{F8066EB7-C55E-4B00-A476-E4B81BD3006A}" destId="{341A1A11-9845-488D-9DFE-9F3DFE1525CB}" srcOrd="0" destOrd="0" presId="urn:microsoft.com/office/officeart/2005/8/layout/hierarchy2"/>
    <dgm:cxn modelId="{7C5B20C8-32D6-477E-B5B2-627D810E9871}" type="presOf" srcId="{C98BC824-3CE2-4045-91C0-3F317099CA69}" destId="{7391B7FD-D44A-4B34-8E43-8AA6C0588E9A}" srcOrd="0" destOrd="0" presId="urn:microsoft.com/office/officeart/2005/8/layout/hierarchy2"/>
    <dgm:cxn modelId="{2ABE337C-ED50-43F5-8FED-B03AE787E4A1}" type="presOf" srcId="{F9C23A2C-8040-4D82-88EF-E889399ED552}" destId="{51001B71-D174-4974-9A30-90BAFA83CC24}" srcOrd="0" destOrd="0" presId="urn:microsoft.com/office/officeart/2005/8/layout/hierarchy2"/>
    <dgm:cxn modelId="{7FA4FF4E-6786-4480-9C5C-39FB1DDADDFD}" type="presOf" srcId="{332BD905-10E9-4E20-89A2-B37D27343F38}" destId="{D7A7E054-EA18-488F-A002-FF9A97C1D4BD}" srcOrd="1" destOrd="0" presId="urn:microsoft.com/office/officeart/2005/8/layout/hierarchy2"/>
    <dgm:cxn modelId="{36D07093-2148-4DBB-8B36-12B1C4ADCC18}" srcId="{26FC60E1-2CF4-426B-987C-4E271D916D49}" destId="{FED6B66D-EA88-4DF2-82FA-2BDC1D15F5BD}" srcOrd="0" destOrd="0" parTransId="{91BE39F1-6EA3-4F51-85DB-D8BE10354F61}" sibTransId="{92CD61F3-2827-4731-BC59-B8DA62919D6F}"/>
    <dgm:cxn modelId="{8D60F125-0ECD-4A21-88C7-6A5986D97462}" type="presOf" srcId="{4653FE84-649F-49B6-8007-45DE2CCD53E2}" destId="{34B82238-ED92-4A29-8479-4B8E88F7942C}" srcOrd="1" destOrd="0" presId="urn:microsoft.com/office/officeart/2005/8/layout/hierarchy2"/>
    <dgm:cxn modelId="{B8A79427-979B-41BD-908F-567F6CADEC85}" type="presOf" srcId="{88C6502E-8AF2-422D-B612-F48B024F55CD}" destId="{73CE75D9-172B-46E4-A2FB-A4F4B403F769}" srcOrd="1" destOrd="0" presId="urn:microsoft.com/office/officeart/2005/8/layout/hierarchy2"/>
    <dgm:cxn modelId="{1AD5B53B-2215-448C-AB74-3319075064BB}" type="presOf" srcId="{26FC60E1-2CF4-426B-987C-4E271D916D49}" destId="{F4A3B277-1882-446A-A683-8FFE2677A837}" srcOrd="0" destOrd="0" presId="urn:microsoft.com/office/officeart/2005/8/layout/hierarchy2"/>
    <dgm:cxn modelId="{FC89E0E3-0105-4A97-9CAA-ACAEC9E928D8}" srcId="{26FC60E1-2CF4-426B-987C-4E271D916D49}" destId="{4E929C3D-3DE8-41FB-B22D-8CF05FE3C0B4}" srcOrd="5" destOrd="0" parTransId="{F8066EB7-C55E-4B00-A476-E4B81BD3006A}" sibTransId="{97DE6548-E7D7-4D2C-B977-C392644D1A53}"/>
    <dgm:cxn modelId="{1868B35D-2B79-4959-9BBC-EC02E955C30B}" srcId="{26FC60E1-2CF4-426B-987C-4E271D916D49}" destId="{02CCD0CD-17A2-4344-A2CB-7A6AB10CD5AF}" srcOrd="10" destOrd="0" parTransId="{88C6502E-8AF2-422D-B612-F48B024F55CD}" sibTransId="{44705BB9-D55A-4C71-8B80-71E1E38714A5}"/>
    <dgm:cxn modelId="{CCB4F54C-C4DA-4E30-99B5-914F71C77846}" type="presOf" srcId="{BDEB9D6D-36AD-4398-A03E-75408B6BC555}" destId="{08C8180B-FA57-46BC-AD50-19704CAA9751}" srcOrd="1" destOrd="0" presId="urn:microsoft.com/office/officeart/2005/8/layout/hierarchy2"/>
    <dgm:cxn modelId="{2D1CC61D-AA71-42F4-B87E-00882D18AD32}" srcId="{26FC60E1-2CF4-426B-987C-4E271D916D49}" destId="{7C9F7E2D-D361-443F-A503-68181B8B5581}" srcOrd="6" destOrd="0" parTransId="{3635B330-5DFD-436F-95B2-866CD1158573}" sibTransId="{10D70622-F8DF-4F44-82CA-CD6EA8D89151}"/>
    <dgm:cxn modelId="{4F8335DE-6AD2-4F7E-A0A8-B564764E9AF3}" type="presOf" srcId="{46428AFD-DBAE-4823-A49F-B720BBAF4F64}" destId="{41E110BA-75F5-4290-9FBB-E64171ECB639}" srcOrd="0" destOrd="0" presId="urn:microsoft.com/office/officeart/2005/8/layout/hierarchy2"/>
    <dgm:cxn modelId="{8F8F0744-EC2B-46EC-BCF9-E976BBF9BE2D}" type="presOf" srcId="{F86155E4-8709-45B6-B430-11F842EE8C17}" destId="{295D7141-DC55-4A43-B7CB-26FAA31ED509}" srcOrd="0" destOrd="0" presId="urn:microsoft.com/office/officeart/2005/8/layout/hierarchy2"/>
    <dgm:cxn modelId="{7A330B9F-08B5-4FFA-8185-99849E97DD12}" type="presOf" srcId="{22B43AE6-5E8E-46BC-986F-B6D1ECF30C6E}" destId="{59C69A1E-AB7F-4847-8FEC-4E4A8B04D4E4}" srcOrd="0" destOrd="0" presId="urn:microsoft.com/office/officeart/2005/8/layout/hierarchy2"/>
    <dgm:cxn modelId="{A80FCE78-38E1-4EF9-8E42-6A4E501C773E}" srcId="{FED6B66D-EA88-4DF2-82FA-2BDC1D15F5BD}" destId="{8C8B3843-2709-4039-92C9-ADE6BAAE9180}" srcOrd="0" destOrd="0" parTransId="{4F6BA999-6FD0-4EA6-9BEA-B485AEEB0C5D}" sibTransId="{E5C370F2-EF05-446F-8906-4C0EBF042384}"/>
    <dgm:cxn modelId="{2CB0CD28-E992-41BD-AEF5-58AEBAEEC83B}" srcId="{02CCD0CD-17A2-4344-A2CB-7A6AB10CD5AF}" destId="{D4D9D9FA-FC9F-4699-A557-304C72487BB9}" srcOrd="0" destOrd="0" parTransId="{1851D49B-4622-4AA1-AA04-DE5BEB4107F7}" sibTransId="{A232406A-70D1-4550-B34D-EBCCCA1836C5}"/>
    <dgm:cxn modelId="{9D66A407-5988-4DDE-8468-D40C0F26BCC7}" type="presOf" srcId="{4DDA3F2A-8D6F-4BEE-AB18-2F674971DFFF}" destId="{116AEB7D-D4BA-4039-9786-48C6049DDD53}" srcOrd="1" destOrd="0" presId="urn:microsoft.com/office/officeart/2005/8/layout/hierarchy2"/>
    <dgm:cxn modelId="{8B976CB4-BDB9-43F7-8B86-527FD874C389}" srcId="{26FC60E1-2CF4-426B-987C-4E271D916D49}" destId="{F86155E4-8709-45B6-B430-11F842EE8C17}" srcOrd="1" destOrd="0" parTransId="{1B76E957-D5A9-4BFB-B3D0-7CC688ABCF91}" sibTransId="{4F89C0E1-EAF1-4DCD-9053-7A0573B18CEF}"/>
    <dgm:cxn modelId="{3B19E863-2D2B-459B-B407-73897AC0CEF0}" type="presOf" srcId="{EF6AAC74-807C-4829-9C68-43D791FFCBC5}" destId="{05F172C6-1CF4-4022-82BA-DF3012EAC21F}" srcOrd="0" destOrd="0" presId="urn:microsoft.com/office/officeart/2005/8/layout/hierarchy2"/>
    <dgm:cxn modelId="{93CB4A95-472D-4D31-82C7-153A134703E4}" type="presOf" srcId="{21CAC2D4-DFF5-48AB-B577-4E16766A3424}" destId="{70B120C0-D015-4499-8DCA-517A22DFF074}" srcOrd="1" destOrd="0" presId="urn:microsoft.com/office/officeart/2005/8/layout/hierarchy2"/>
    <dgm:cxn modelId="{C21D6BDD-12AC-435F-B362-AEE0874912B0}" srcId="{E2E5AE8F-98A0-447C-BB36-3AB23C1D78CC}" destId="{30796F20-D92B-4F47-B23F-BF63357D86EC}" srcOrd="0" destOrd="0" parTransId="{587B3034-54BC-44C8-8B9E-85F6CF5C0393}" sibTransId="{E93F9699-563E-4352-9719-879ED0620D29}"/>
    <dgm:cxn modelId="{EDD03F5C-4AF6-44F4-A51A-0F631FCF837F}" type="presOf" srcId="{91BE39F1-6EA3-4F51-85DB-D8BE10354F61}" destId="{74E0AB86-56F7-41FF-A435-5E98F09D3EC0}" srcOrd="0" destOrd="0" presId="urn:microsoft.com/office/officeart/2005/8/layout/hierarchy2"/>
    <dgm:cxn modelId="{087BC365-22EC-464E-8C92-5934EED22299}" srcId="{F9C23A2C-8040-4D82-88EF-E889399ED552}" destId="{9BAA839A-0D59-4D13-B442-7E96351782E0}" srcOrd="0" destOrd="0" parTransId="{46428AFD-DBAE-4823-A49F-B720BBAF4F64}" sibTransId="{FA3881B4-64F7-4973-968B-5DBA857BA305}"/>
    <dgm:cxn modelId="{D68505D8-A118-481A-9E2B-03B99C953F77}" type="presOf" srcId="{FED6B66D-EA88-4DF2-82FA-2BDC1D15F5BD}" destId="{11004B40-1AA2-43C7-A7C8-1E39251A6159}" srcOrd="0" destOrd="0" presId="urn:microsoft.com/office/officeart/2005/8/layout/hierarchy2"/>
    <dgm:cxn modelId="{D8FA4DFD-4BE5-4C8B-B9DE-AB333C2C55B1}" type="presOf" srcId="{30796F20-D92B-4F47-B23F-BF63357D86EC}" destId="{E1B6AB67-60D9-4F65-8056-5AB3B356A9D8}" srcOrd="0" destOrd="0" presId="urn:microsoft.com/office/officeart/2005/8/layout/hierarchy2"/>
    <dgm:cxn modelId="{149EAB73-5234-4DED-88BB-839F64E3E2AE}" type="presOf" srcId="{1B76E957-D5A9-4BFB-B3D0-7CC688ABCF91}" destId="{105666EF-4C1A-4B04-88A0-8BFF00DD5EC2}" srcOrd="1" destOrd="0" presId="urn:microsoft.com/office/officeart/2005/8/layout/hierarchy2"/>
    <dgm:cxn modelId="{07494E64-1B3B-4D0B-BA26-7FCF80A96C88}" type="presOf" srcId="{AAB1335A-9A17-48CB-AC51-28D18F72CDC7}" destId="{5ADFDC3D-42F8-4E71-8050-ED289C8A0BE9}" srcOrd="0" destOrd="0" presId="urn:microsoft.com/office/officeart/2005/8/layout/hierarchy2"/>
    <dgm:cxn modelId="{5CA50FF8-54E5-47BE-86BA-E5C459D11692}" type="presOf" srcId="{587B3034-54BC-44C8-8B9E-85F6CF5C0393}" destId="{B85E6E38-24DD-4FE8-9454-34C76F00D0C5}" srcOrd="0" destOrd="0" presId="urn:microsoft.com/office/officeart/2005/8/layout/hierarchy2"/>
    <dgm:cxn modelId="{F0B2E66B-336E-4D4E-8CC5-7DC70C55D80C}" type="presOf" srcId="{30C5F0C7-18C4-4E00-98EB-3600837A1BE1}" destId="{50F6C1D7-8CDC-4E81-BDB0-10F7C05C42C8}" srcOrd="0" destOrd="0" presId="urn:microsoft.com/office/officeart/2005/8/layout/hierarchy2"/>
    <dgm:cxn modelId="{1D031511-18A3-41C6-A810-DEF95DA5857F}" type="presOf" srcId="{1B76E957-D5A9-4BFB-B3D0-7CC688ABCF91}" destId="{9B7769EA-BC24-418B-BEAD-13F9E1CCD8E2}" srcOrd="0" destOrd="0" presId="urn:microsoft.com/office/officeart/2005/8/layout/hierarchy2"/>
    <dgm:cxn modelId="{FFC619A1-4C4B-40FB-8A28-C8FF39BD3584}" srcId="{26FC60E1-2CF4-426B-987C-4E271D916D49}" destId="{22B43AE6-5E8E-46BC-986F-B6D1ECF30C6E}" srcOrd="3" destOrd="0" parTransId="{AAB1335A-9A17-48CB-AC51-28D18F72CDC7}" sibTransId="{B10AA2CE-F4E8-4ABF-AAE9-65C25EE45596}"/>
    <dgm:cxn modelId="{4AF4F3CE-7AF9-4A05-AD8D-39F6BFF4F330}" type="presOf" srcId="{4F6BA999-6FD0-4EA6-9BEA-B485AEEB0C5D}" destId="{6A14A029-86F5-4CD6-9E24-CE08D3C8EC33}" srcOrd="1" destOrd="0" presId="urn:microsoft.com/office/officeart/2005/8/layout/hierarchy2"/>
    <dgm:cxn modelId="{3289CBFC-88D0-4A6C-A65E-77FEA5A6724D}" type="presOf" srcId="{D4D9D9FA-FC9F-4699-A557-304C72487BB9}" destId="{F1888BDB-7628-40A6-B7E7-26E1DE68A8D2}" srcOrd="0" destOrd="0" presId="urn:microsoft.com/office/officeart/2005/8/layout/hierarchy2"/>
    <dgm:cxn modelId="{0080B088-0FB3-446E-B434-8AAF82D72C67}" type="presOf" srcId="{4653FE84-649F-49B6-8007-45DE2CCD53E2}" destId="{32E240F8-177A-48DE-A6F4-A44537933AFE}" srcOrd="0" destOrd="0" presId="urn:microsoft.com/office/officeart/2005/8/layout/hierarchy2"/>
    <dgm:cxn modelId="{FD0C0FE8-F398-42F3-9E1F-C5FD39466D24}" type="presOf" srcId="{65DE06D5-1E03-49F2-B3D1-191639AB5FD3}" destId="{8D178B4F-298D-4B4A-8BB8-742DEACB5468}" srcOrd="1" destOrd="0" presId="urn:microsoft.com/office/officeart/2005/8/layout/hierarchy2"/>
    <dgm:cxn modelId="{E50D1A5C-27DE-47F6-B7BF-9DAA55240B5E}" type="presOf" srcId="{AAB1335A-9A17-48CB-AC51-28D18F72CDC7}" destId="{9D58B4AB-F335-4A09-A48A-DE70ECAE1565}" srcOrd="1" destOrd="0" presId="urn:microsoft.com/office/officeart/2005/8/layout/hierarchy2"/>
    <dgm:cxn modelId="{010839A6-2192-43E7-B51F-67F249A2C0EA}" srcId="{22B43AE6-5E8E-46BC-986F-B6D1ECF30C6E}" destId="{22166080-7DE6-40AC-8D43-A7B4ED25D4A5}" srcOrd="0" destOrd="0" parTransId="{332BD905-10E9-4E20-89A2-B37D27343F38}" sibTransId="{E8A782C2-33C8-4499-ACCD-001EDC510338}"/>
    <dgm:cxn modelId="{ABA7319D-6C31-4079-9018-B7ACDAACAD87}" type="presOf" srcId="{AA9103CA-5EBB-4BFD-871E-B70BA1959619}" destId="{CA94C579-3817-4B78-9FD9-B235B7208DB2}" srcOrd="0" destOrd="0" presId="urn:microsoft.com/office/officeart/2005/8/layout/hierarchy2"/>
    <dgm:cxn modelId="{661E6B9A-E604-47E2-A5B8-1E0C239DAE66}" type="presOf" srcId="{E4B34824-DBB0-442B-829C-481F40143BF6}" destId="{DF1F7D81-1ACD-474B-AAFB-D0326A8AB504}" srcOrd="0" destOrd="0" presId="urn:microsoft.com/office/officeart/2005/8/layout/hierarchy2"/>
    <dgm:cxn modelId="{4B086FD9-810D-4181-AB9A-BECA1CC13274}" type="presOf" srcId="{3A78C9F5-FAB6-48C8-B6C0-6FB07EAE67DC}" destId="{82D8E207-BDC4-4DF1-A747-5F6194170EFC}" srcOrd="0" destOrd="0" presId="urn:microsoft.com/office/officeart/2005/8/layout/hierarchy2"/>
    <dgm:cxn modelId="{74685AB6-E063-445A-934A-5FA68C5184F8}" srcId="{26FC60E1-2CF4-426B-987C-4E271D916D49}" destId="{E2E5AE8F-98A0-447C-BB36-3AB23C1D78CC}" srcOrd="11" destOrd="0" parTransId="{4DDA3F2A-8D6F-4BEE-AB18-2F674971DFFF}" sibTransId="{C6AC0D33-47A6-438B-B84F-757E38347AA8}"/>
    <dgm:cxn modelId="{87F2C863-90F6-4B69-B589-D90FA68FC459}" srcId="{26FC60E1-2CF4-426B-987C-4E271D916D49}" destId="{E4B34824-DBB0-442B-829C-481F40143BF6}" srcOrd="9" destOrd="0" parTransId="{4653FE84-649F-49B6-8007-45DE2CCD53E2}" sibTransId="{7FAC2455-F3BC-481E-92E9-9B1CFCA88A7F}"/>
    <dgm:cxn modelId="{85C4C442-4BA4-49A8-8F11-1B9083FAF583}" type="presOf" srcId="{C36EABFE-A75C-40F2-B32C-89B047E36707}" destId="{0D3DD997-5D81-4840-9228-E80E2DBE567A}" srcOrd="1" destOrd="0" presId="urn:microsoft.com/office/officeart/2005/8/layout/hierarchy2"/>
    <dgm:cxn modelId="{3E97BDDC-BFBC-41F1-B086-4D6E965510AA}" type="presOf" srcId="{AFF751F4-E40A-4E0A-8AAA-0B5603A21DC7}" destId="{6D4C8694-5855-419D-8B03-D3B424CA6AA0}" srcOrd="0" destOrd="0" presId="urn:microsoft.com/office/officeart/2005/8/layout/hierarchy2"/>
    <dgm:cxn modelId="{462DDFB4-CE87-4A54-91E3-B5005CF143FD}" type="presOf" srcId="{FDA49978-037E-472C-B75D-B41B10F89E31}" destId="{1777E22E-BB74-4D13-BF6A-82466705D6FE}" srcOrd="0" destOrd="0" presId="urn:microsoft.com/office/officeart/2005/8/layout/hierarchy2"/>
    <dgm:cxn modelId="{69CEF636-5E98-4DC5-8249-BFFC11A07370}" type="presOf" srcId="{56FB50BE-3A6A-4566-A7A6-94DBA1C82ED6}" destId="{B975F949-CFF3-4F5C-815F-1A44744BEE8E}" srcOrd="0" destOrd="0" presId="urn:microsoft.com/office/officeart/2005/8/layout/hierarchy2"/>
    <dgm:cxn modelId="{03A1AC48-6296-4461-B116-1587055E4CC5}" type="presOf" srcId="{82068679-7165-425A-83AF-5E7DE0712C3C}" destId="{0A736582-3D44-4260-93E0-E5A6EDA94452}" srcOrd="0" destOrd="0" presId="urn:microsoft.com/office/officeart/2005/8/layout/hierarchy2"/>
    <dgm:cxn modelId="{F86A2FD2-FBE6-458F-A454-94824FCC0A58}" type="presOf" srcId="{FD41C882-AE17-42F5-9A99-AC4773ED7A6F}" destId="{F67590FC-B94C-4644-A33B-CC7C723CA833}" srcOrd="0" destOrd="0" presId="urn:microsoft.com/office/officeart/2005/8/layout/hierarchy2"/>
    <dgm:cxn modelId="{B404D59C-CD2E-402B-A9E7-5C358E0082B0}" type="presParOf" srcId="{2C6E8819-137A-4E0A-94F1-D6A7A4381BC9}" destId="{1847EDDB-1CF1-45E9-9772-CB4C8D0CFBF5}" srcOrd="0" destOrd="0" presId="urn:microsoft.com/office/officeart/2005/8/layout/hierarchy2"/>
    <dgm:cxn modelId="{6A6AE428-248F-423B-BFBC-5FE3B0DF26B7}" type="presParOf" srcId="{1847EDDB-1CF1-45E9-9772-CB4C8D0CFBF5}" destId="{F4A3B277-1882-446A-A683-8FFE2677A837}" srcOrd="0" destOrd="0" presId="urn:microsoft.com/office/officeart/2005/8/layout/hierarchy2"/>
    <dgm:cxn modelId="{0E7213AD-9842-4802-8872-0395C314CC73}" type="presParOf" srcId="{1847EDDB-1CF1-45E9-9772-CB4C8D0CFBF5}" destId="{AB731EF5-57F9-46B5-BD9D-B685D0CE1114}" srcOrd="1" destOrd="0" presId="urn:microsoft.com/office/officeart/2005/8/layout/hierarchy2"/>
    <dgm:cxn modelId="{6B5BAAA0-BFA8-4DCB-9B3D-030F5DA96ECE}" type="presParOf" srcId="{AB731EF5-57F9-46B5-BD9D-B685D0CE1114}" destId="{74E0AB86-56F7-41FF-A435-5E98F09D3EC0}" srcOrd="0" destOrd="0" presId="urn:microsoft.com/office/officeart/2005/8/layout/hierarchy2"/>
    <dgm:cxn modelId="{B981B12B-4D2E-4B84-9CC0-1CD1FDBB65DC}" type="presParOf" srcId="{74E0AB86-56F7-41FF-A435-5E98F09D3EC0}" destId="{9C2CCE5D-6442-4EA7-BCE4-12096F92D17E}" srcOrd="0" destOrd="0" presId="urn:microsoft.com/office/officeart/2005/8/layout/hierarchy2"/>
    <dgm:cxn modelId="{315E0210-3D3E-4147-9B7A-F203B82A6D28}" type="presParOf" srcId="{AB731EF5-57F9-46B5-BD9D-B685D0CE1114}" destId="{41878384-309E-4BAD-8162-B868B63248D9}" srcOrd="1" destOrd="0" presId="urn:microsoft.com/office/officeart/2005/8/layout/hierarchy2"/>
    <dgm:cxn modelId="{3158EE1B-BB80-4776-A673-193480B1D416}" type="presParOf" srcId="{41878384-309E-4BAD-8162-B868B63248D9}" destId="{11004B40-1AA2-43C7-A7C8-1E39251A6159}" srcOrd="0" destOrd="0" presId="urn:microsoft.com/office/officeart/2005/8/layout/hierarchy2"/>
    <dgm:cxn modelId="{9E06DB40-F22C-4930-817D-2686DA6B6D79}" type="presParOf" srcId="{41878384-309E-4BAD-8162-B868B63248D9}" destId="{BF960B6B-5A59-41A2-98A1-90F0A2CB720D}" srcOrd="1" destOrd="0" presId="urn:microsoft.com/office/officeart/2005/8/layout/hierarchy2"/>
    <dgm:cxn modelId="{FF792BE8-BA35-48FD-AD9C-22179101975C}" type="presParOf" srcId="{BF960B6B-5A59-41A2-98A1-90F0A2CB720D}" destId="{F229C23E-A141-44D9-818B-4211EA34A00A}" srcOrd="0" destOrd="0" presId="urn:microsoft.com/office/officeart/2005/8/layout/hierarchy2"/>
    <dgm:cxn modelId="{DC8E4BAE-0189-4135-AE79-4F7480BB307C}" type="presParOf" srcId="{F229C23E-A141-44D9-818B-4211EA34A00A}" destId="{6A14A029-86F5-4CD6-9E24-CE08D3C8EC33}" srcOrd="0" destOrd="0" presId="urn:microsoft.com/office/officeart/2005/8/layout/hierarchy2"/>
    <dgm:cxn modelId="{CB9F3300-0E68-4768-9538-36064016E9AF}" type="presParOf" srcId="{BF960B6B-5A59-41A2-98A1-90F0A2CB720D}" destId="{06372EA9-35AA-4B09-82B9-7B6F4DEBCE5A}" srcOrd="1" destOrd="0" presId="urn:microsoft.com/office/officeart/2005/8/layout/hierarchy2"/>
    <dgm:cxn modelId="{CEED6A12-532A-4A36-BA8E-F1988E929ED1}" type="presParOf" srcId="{06372EA9-35AA-4B09-82B9-7B6F4DEBCE5A}" destId="{AA36F80A-A693-48F9-84D4-656A8C669909}" srcOrd="0" destOrd="0" presId="urn:microsoft.com/office/officeart/2005/8/layout/hierarchy2"/>
    <dgm:cxn modelId="{3348BD58-F7DE-40D8-BD52-8A0D3478A9C9}" type="presParOf" srcId="{06372EA9-35AA-4B09-82B9-7B6F4DEBCE5A}" destId="{1D85B86B-2F4A-4D37-95A5-3DCE93BF6191}" srcOrd="1" destOrd="0" presId="urn:microsoft.com/office/officeart/2005/8/layout/hierarchy2"/>
    <dgm:cxn modelId="{5FE6EE62-F110-4C33-BDB9-3381395E7886}" type="presParOf" srcId="{AB731EF5-57F9-46B5-BD9D-B685D0CE1114}" destId="{9B7769EA-BC24-418B-BEAD-13F9E1CCD8E2}" srcOrd="2" destOrd="0" presId="urn:microsoft.com/office/officeart/2005/8/layout/hierarchy2"/>
    <dgm:cxn modelId="{AEFB5140-C3D8-48F1-9E9A-FD6C26FDD4FA}" type="presParOf" srcId="{9B7769EA-BC24-418B-BEAD-13F9E1CCD8E2}" destId="{105666EF-4C1A-4B04-88A0-8BFF00DD5EC2}" srcOrd="0" destOrd="0" presId="urn:microsoft.com/office/officeart/2005/8/layout/hierarchy2"/>
    <dgm:cxn modelId="{7AFFC739-29B8-415F-9A2D-53D4971287CF}" type="presParOf" srcId="{AB731EF5-57F9-46B5-BD9D-B685D0CE1114}" destId="{CC5710A4-0D2B-4018-B5DD-77632FD3BFF6}" srcOrd="3" destOrd="0" presId="urn:microsoft.com/office/officeart/2005/8/layout/hierarchy2"/>
    <dgm:cxn modelId="{D71BE28B-628E-4BC6-AF85-ED1BB86DBED5}" type="presParOf" srcId="{CC5710A4-0D2B-4018-B5DD-77632FD3BFF6}" destId="{295D7141-DC55-4A43-B7CB-26FAA31ED509}" srcOrd="0" destOrd="0" presId="urn:microsoft.com/office/officeart/2005/8/layout/hierarchy2"/>
    <dgm:cxn modelId="{5B13B56F-2217-44B9-894B-3471AE34C214}" type="presParOf" srcId="{CC5710A4-0D2B-4018-B5DD-77632FD3BFF6}" destId="{BD25839A-B5DF-4366-AFD9-3F62F4B32F41}" srcOrd="1" destOrd="0" presId="urn:microsoft.com/office/officeart/2005/8/layout/hierarchy2"/>
    <dgm:cxn modelId="{DB4F752F-813D-42B4-889A-1AE9CB810CB2}" type="presParOf" srcId="{AB731EF5-57F9-46B5-BD9D-B685D0CE1114}" destId="{1777E22E-BB74-4D13-BF6A-82466705D6FE}" srcOrd="4" destOrd="0" presId="urn:microsoft.com/office/officeart/2005/8/layout/hierarchy2"/>
    <dgm:cxn modelId="{581BEE5E-70D4-4D1F-A1B1-E0B8C52AD943}" type="presParOf" srcId="{1777E22E-BB74-4D13-BF6A-82466705D6FE}" destId="{FC0EAEDC-1F6E-4803-8673-377B9357F32A}" srcOrd="0" destOrd="0" presId="urn:microsoft.com/office/officeart/2005/8/layout/hierarchy2"/>
    <dgm:cxn modelId="{F38876E3-1F39-46A1-B4F6-68D8550F74A7}" type="presParOf" srcId="{AB731EF5-57F9-46B5-BD9D-B685D0CE1114}" destId="{51C61E0B-1AD3-4ECC-8319-E7E485DFA12C}" srcOrd="5" destOrd="0" presId="urn:microsoft.com/office/officeart/2005/8/layout/hierarchy2"/>
    <dgm:cxn modelId="{EFDC2E82-B786-42F4-A2D7-396C4F26374C}" type="presParOf" srcId="{51C61E0B-1AD3-4ECC-8319-E7E485DFA12C}" destId="{51001B71-D174-4974-9A30-90BAFA83CC24}" srcOrd="0" destOrd="0" presId="urn:microsoft.com/office/officeart/2005/8/layout/hierarchy2"/>
    <dgm:cxn modelId="{3AB35FFB-8C7B-461C-99BE-CE0171F1AA54}" type="presParOf" srcId="{51C61E0B-1AD3-4ECC-8319-E7E485DFA12C}" destId="{080D7B22-D36A-468E-A134-136537C7C153}" srcOrd="1" destOrd="0" presId="urn:microsoft.com/office/officeart/2005/8/layout/hierarchy2"/>
    <dgm:cxn modelId="{376776AE-8380-49C3-9B3F-96C71E2833AF}" type="presParOf" srcId="{080D7B22-D36A-468E-A134-136537C7C153}" destId="{41E110BA-75F5-4290-9FBB-E64171ECB639}" srcOrd="0" destOrd="0" presId="urn:microsoft.com/office/officeart/2005/8/layout/hierarchy2"/>
    <dgm:cxn modelId="{B936F488-2688-466D-BD26-AF9B5062E45C}" type="presParOf" srcId="{41E110BA-75F5-4290-9FBB-E64171ECB639}" destId="{80632813-AC05-4012-8566-8CF6C7E5BBA7}" srcOrd="0" destOrd="0" presId="urn:microsoft.com/office/officeart/2005/8/layout/hierarchy2"/>
    <dgm:cxn modelId="{92CDBB25-097E-4B4A-834F-40539AFEF3BD}" type="presParOf" srcId="{080D7B22-D36A-468E-A134-136537C7C153}" destId="{6D2CCA6A-D38B-45B9-B9D1-988283D8A6D5}" srcOrd="1" destOrd="0" presId="urn:microsoft.com/office/officeart/2005/8/layout/hierarchy2"/>
    <dgm:cxn modelId="{DDF8CB3A-6CEA-4F1B-A8C3-5FB67AC54E1D}" type="presParOf" srcId="{6D2CCA6A-D38B-45B9-B9D1-988283D8A6D5}" destId="{060AFB06-BB40-49C3-88FA-D43BDEA51E77}" srcOrd="0" destOrd="0" presId="urn:microsoft.com/office/officeart/2005/8/layout/hierarchy2"/>
    <dgm:cxn modelId="{4A6C2B74-38F9-44FD-99CA-28C3C89BD149}" type="presParOf" srcId="{6D2CCA6A-D38B-45B9-B9D1-988283D8A6D5}" destId="{E3AA3982-3996-4D4F-B171-CFD1E456D4FC}" srcOrd="1" destOrd="0" presId="urn:microsoft.com/office/officeart/2005/8/layout/hierarchy2"/>
    <dgm:cxn modelId="{9DB3280A-8F91-4A9B-AD9B-4172F8A5375E}" type="presParOf" srcId="{AB731EF5-57F9-46B5-BD9D-B685D0CE1114}" destId="{5ADFDC3D-42F8-4E71-8050-ED289C8A0BE9}" srcOrd="6" destOrd="0" presId="urn:microsoft.com/office/officeart/2005/8/layout/hierarchy2"/>
    <dgm:cxn modelId="{76A63CF1-7E8A-400F-88C2-65E8EB2B11AA}" type="presParOf" srcId="{5ADFDC3D-42F8-4E71-8050-ED289C8A0BE9}" destId="{9D58B4AB-F335-4A09-A48A-DE70ECAE1565}" srcOrd="0" destOrd="0" presId="urn:microsoft.com/office/officeart/2005/8/layout/hierarchy2"/>
    <dgm:cxn modelId="{22F84A85-D4C0-4720-8200-F38628155801}" type="presParOf" srcId="{AB731EF5-57F9-46B5-BD9D-B685D0CE1114}" destId="{FBB3E81E-B29A-46A2-9A4F-B065B9628B1B}" srcOrd="7" destOrd="0" presId="urn:microsoft.com/office/officeart/2005/8/layout/hierarchy2"/>
    <dgm:cxn modelId="{ECD5FCCB-9AF2-4F1D-A9EE-2B1570FFDA64}" type="presParOf" srcId="{FBB3E81E-B29A-46A2-9A4F-B065B9628B1B}" destId="{59C69A1E-AB7F-4847-8FEC-4E4A8B04D4E4}" srcOrd="0" destOrd="0" presId="urn:microsoft.com/office/officeart/2005/8/layout/hierarchy2"/>
    <dgm:cxn modelId="{36F3650B-5724-4F48-B9BB-6049BA2F8615}" type="presParOf" srcId="{FBB3E81E-B29A-46A2-9A4F-B065B9628B1B}" destId="{874FB628-6385-4A00-81D4-A52A4A0F55EE}" srcOrd="1" destOrd="0" presId="urn:microsoft.com/office/officeart/2005/8/layout/hierarchy2"/>
    <dgm:cxn modelId="{359AB414-F0AE-4165-A040-20545B15ACA4}" type="presParOf" srcId="{874FB628-6385-4A00-81D4-A52A4A0F55EE}" destId="{B89F9C01-C993-4A38-B88D-F1C644F9D3EE}" srcOrd="0" destOrd="0" presId="urn:microsoft.com/office/officeart/2005/8/layout/hierarchy2"/>
    <dgm:cxn modelId="{0E419457-3BBA-48AE-B112-3D8D627C752A}" type="presParOf" srcId="{B89F9C01-C993-4A38-B88D-F1C644F9D3EE}" destId="{D7A7E054-EA18-488F-A002-FF9A97C1D4BD}" srcOrd="0" destOrd="0" presId="urn:microsoft.com/office/officeart/2005/8/layout/hierarchy2"/>
    <dgm:cxn modelId="{0ACF2FDD-6140-42F6-9665-F120050C5698}" type="presParOf" srcId="{874FB628-6385-4A00-81D4-A52A4A0F55EE}" destId="{543E1DF0-7556-4E64-8D30-A1FC7DB602CE}" srcOrd="1" destOrd="0" presId="urn:microsoft.com/office/officeart/2005/8/layout/hierarchy2"/>
    <dgm:cxn modelId="{6467D585-540B-4F71-97F4-24604FFBFCF4}" type="presParOf" srcId="{543E1DF0-7556-4E64-8D30-A1FC7DB602CE}" destId="{0501CB36-C268-4307-8103-87752B695E20}" srcOrd="0" destOrd="0" presId="urn:microsoft.com/office/officeart/2005/8/layout/hierarchy2"/>
    <dgm:cxn modelId="{03B5F45E-8081-49B0-8157-F460CFAF2310}" type="presParOf" srcId="{543E1DF0-7556-4E64-8D30-A1FC7DB602CE}" destId="{50389779-3D0D-4AFD-87AE-E4706D509FA1}" srcOrd="1" destOrd="0" presId="urn:microsoft.com/office/officeart/2005/8/layout/hierarchy2"/>
    <dgm:cxn modelId="{A1411264-F07E-42DC-AFC9-33383B75AA51}" type="presParOf" srcId="{AB731EF5-57F9-46B5-BD9D-B685D0CE1114}" destId="{CA94C579-3817-4B78-9FD9-B235B7208DB2}" srcOrd="8" destOrd="0" presId="urn:microsoft.com/office/officeart/2005/8/layout/hierarchy2"/>
    <dgm:cxn modelId="{84DB4E43-4B1C-4B2F-B013-2820DC531846}" type="presParOf" srcId="{CA94C579-3817-4B78-9FD9-B235B7208DB2}" destId="{DAB328CB-D0A0-4382-BD7B-206E4F33FF4E}" srcOrd="0" destOrd="0" presId="urn:microsoft.com/office/officeart/2005/8/layout/hierarchy2"/>
    <dgm:cxn modelId="{C45CE067-44EB-478E-A6CB-B06B65C38A91}" type="presParOf" srcId="{AB731EF5-57F9-46B5-BD9D-B685D0CE1114}" destId="{3FEF8C5F-9BE3-4101-8694-539740FBEB66}" srcOrd="9" destOrd="0" presId="urn:microsoft.com/office/officeart/2005/8/layout/hierarchy2"/>
    <dgm:cxn modelId="{73B77753-24A0-4EF0-80CB-0E502FE09710}" type="presParOf" srcId="{3FEF8C5F-9BE3-4101-8694-539740FBEB66}" destId="{7391B7FD-D44A-4B34-8E43-8AA6C0588E9A}" srcOrd="0" destOrd="0" presId="urn:microsoft.com/office/officeart/2005/8/layout/hierarchy2"/>
    <dgm:cxn modelId="{7D24F1EF-6549-41A5-89B6-633D4B0ED5E5}" type="presParOf" srcId="{3FEF8C5F-9BE3-4101-8694-539740FBEB66}" destId="{EDF6D1C0-ED74-42E6-9A4D-D11842A95507}" srcOrd="1" destOrd="0" presId="urn:microsoft.com/office/officeart/2005/8/layout/hierarchy2"/>
    <dgm:cxn modelId="{87669C48-CDD1-4937-87FE-9F76F3FD6CD3}" type="presParOf" srcId="{EDF6D1C0-ED74-42E6-9A4D-D11842A95507}" destId="{82D8E207-BDC4-4DF1-A747-5F6194170EFC}" srcOrd="0" destOrd="0" presId="urn:microsoft.com/office/officeart/2005/8/layout/hierarchy2"/>
    <dgm:cxn modelId="{E3D73D09-02D1-4321-86E5-989D4EE9B990}" type="presParOf" srcId="{82D8E207-BDC4-4DF1-A747-5F6194170EFC}" destId="{60583407-39E1-4908-8D72-B98FCAC6CBE4}" srcOrd="0" destOrd="0" presId="urn:microsoft.com/office/officeart/2005/8/layout/hierarchy2"/>
    <dgm:cxn modelId="{A2A67219-6267-4DE1-B881-4F6CFD2A6EE0}" type="presParOf" srcId="{EDF6D1C0-ED74-42E6-9A4D-D11842A95507}" destId="{3D2C2D5B-8313-4212-9EBA-DD8E2DA01477}" srcOrd="1" destOrd="0" presId="urn:microsoft.com/office/officeart/2005/8/layout/hierarchy2"/>
    <dgm:cxn modelId="{4E2BCC3B-35C2-4A89-81C6-04C9CD766441}" type="presParOf" srcId="{3D2C2D5B-8313-4212-9EBA-DD8E2DA01477}" destId="{05F172C6-1CF4-4022-82BA-DF3012EAC21F}" srcOrd="0" destOrd="0" presId="urn:microsoft.com/office/officeart/2005/8/layout/hierarchy2"/>
    <dgm:cxn modelId="{E868195D-EF34-42AB-9416-C35E87BDA030}" type="presParOf" srcId="{3D2C2D5B-8313-4212-9EBA-DD8E2DA01477}" destId="{6706E1AC-29E7-4603-892E-A8A5AE262E00}" srcOrd="1" destOrd="0" presId="urn:microsoft.com/office/officeart/2005/8/layout/hierarchy2"/>
    <dgm:cxn modelId="{8FC128DC-8234-489D-8513-EFDDC5DAF54C}" type="presParOf" srcId="{AB731EF5-57F9-46B5-BD9D-B685D0CE1114}" destId="{341A1A11-9845-488D-9DFE-9F3DFE1525CB}" srcOrd="10" destOrd="0" presId="urn:microsoft.com/office/officeart/2005/8/layout/hierarchy2"/>
    <dgm:cxn modelId="{EAEDB19F-BE26-4D18-BE00-0579A42EEF98}" type="presParOf" srcId="{341A1A11-9845-488D-9DFE-9F3DFE1525CB}" destId="{5A1D982D-6583-4391-BC8A-8B2B28048844}" srcOrd="0" destOrd="0" presId="urn:microsoft.com/office/officeart/2005/8/layout/hierarchy2"/>
    <dgm:cxn modelId="{F112A793-72B6-4204-941A-C62A78F81E96}" type="presParOf" srcId="{AB731EF5-57F9-46B5-BD9D-B685D0CE1114}" destId="{1634988B-8A07-42A5-AE7C-DE2FA37FDD5F}" srcOrd="11" destOrd="0" presId="urn:microsoft.com/office/officeart/2005/8/layout/hierarchy2"/>
    <dgm:cxn modelId="{B2A1D9DF-8D11-4554-A0FF-B6B7B0DA943F}" type="presParOf" srcId="{1634988B-8A07-42A5-AE7C-DE2FA37FDD5F}" destId="{DD753908-1A8B-4EE6-A6E5-A8A83E6893A8}" srcOrd="0" destOrd="0" presId="urn:microsoft.com/office/officeart/2005/8/layout/hierarchy2"/>
    <dgm:cxn modelId="{4C0F0646-43F9-451C-BC21-CBCB8E363874}" type="presParOf" srcId="{1634988B-8A07-42A5-AE7C-DE2FA37FDD5F}" destId="{0882E7FD-8939-4573-8A95-0D05264B2937}" srcOrd="1" destOrd="0" presId="urn:microsoft.com/office/officeart/2005/8/layout/hierarchy2"/>
    <dgm:cxn modelId="{8B7A9EDF-EDC6-4080-974E-8ECEEFA0F4AF}" type="presParOf" srcId="{0882E7FD-8939-4573-8A95-0D05264B2937}" destId="{ED2B99D1-9F82-41D9-9642-15BED7EA45D8}" srcOrd="0" destOrd="0" presId="urn:microsoft.com/office/officeart/2005/8/layout/hierarchy2"/>
    <dgm:cxn modelId="{77E239E1-4802-40F0-BAD4-4F3354EED8F1}" type="presParOf" srcId="{ED2B99D1-9F82-41D9-9642-15BED7EA45D8}" destId="{8D178B4F-298D-4B4A-8BB8-742DEACB5468}" srcOrd="0" destOrd="0" presId="urn:microsoft.com/office/officeart/2005/8/layout/hierarchy2"/>
    <dgm:cxn modelId="{25FF7386-B63C-403D-8329-416A47BF4BED}" type="presParOf" srcId="{0882E7FD-8939-4573-8A95-0D05264B2937}" destId="{9A6AFD0B-A35E-49EB-A35E-8AFCB30AFCD9}" srcOrd="1" destOrd="0" presId="urn:microsoft.com/office/officeart/2005/8/layout/hierarchy2"/>
    <dgm:cxn modelId="{3D1F8C6C-A0C7-44E2-AF6A-512E7D583E93}" type="presParOf" srcId="{9A6AFD0B-A35E-49EB-A35E-8AFCB30AFCD9}" destId="{F67590FC-B94C-4644-A33B-CC7C723CA833}" srcOrd="0" destOrd="0" presId="urn:microsoft.com/office/officeart/2005/8/layout/hierarchy2"/>
    <dgm:cxn modelId="{E2494D75-216B-482A-B1C5-E3A12E5A1335}" type="presParOf" srcId="{9A6AFD0B-A35E-49EB-A35E-8AFCB30AFCD9}" destId="{6E7F5886-C8ED-40CC-9E11-CCA7F136044D}" srcOrd="1" destOrd="0" presId="urn:microsoft.com/office/officeart/2005/8/layout/hierarchy2"/>
    <dgm:cxn modelId="{31B2B96B-F30C-45DD-9A61-D3C85C92C0DF}" type="presParOf" srcId="{AB731EF5-57F9-46B5-BD9D-B685D0CE1114}" destId="{05FE4C78-667C-4129-A86D-65F030F999CE}" srcOrd="12" destOrd="0" presId="urn:microsoft.com/office/officeart/2005/8/layout/hierarchy2"/>
    <dgm:cxn modelId="{9F3ED83D-5FAB-416B-8E43-4B3A51DFE563}" type="presParOf" srcId="{05FE4C78-667C-4129-A86D-65F030F999CE}" destId="{15941AAE-2C53-48CB-AE09-28ADDBF6CC1E}" srcOrd="0" destOrd="0" presId="urn:microsoft.com/office/officeart/2005/8/layout/hierarchy2"/>
    <dgm:cxn modelId="{AEB127F0-0D3B-4490-8FFB-219D2631F4CC}" type="presParOf" srcId="{AB731EF5-57F9-46B5-BD9D-B685D0CE1114}" destId="{F4B8ECD7-3FA3-45DC-AAEE-E1B36B339162}" srcOrd="13" destOrd="0" presId="urn:microsoft.com/office/officeart/2005/8/layout/hierarchy2"/>
    <dgm:cxn modelId="{768D7DB7-0858-4971-A663-B06F927FDF95}" type="presParOf" srcId="{F4B8ECD7-3FA3-45DC-AAEE-E1B36B339162}" destId="{151C7E5A-DE64-42CE-A1BD-D1541313F077}" srcOrd="0" destOrd="0" presId="urn:microsoft.com/office/officeart/2005/8/layout/hierarchy2"/>
    <dgm:cxn modelId="{521BB024-2C22-4D46-88E8-F94A54376A7C}" type="presParOf" srcId="{F4B8ECD7-3FA3-45DC-AAEE-E1B36B339162}" destId="{490DC4B3-7860-4FCD-B9D0-0B8370718C3F}" srcOrd="1" destOrd="0" presId="urn:microsoft.com/office/officeart/2005/8/layout/hierarchy2"/>
    <dgm:cxn modelId="{04E27DBA-00BC-4EB2-8412-E2B4EA9E2441}" type="presParOf" srcId="{490DC4B3-7860-4FCD-B9D0-0B8370718C3F}" destId="{6D4C8694-5855-419D-8B03-D3B424CA6AA0}" srcOrd="0" destOrd="0" presId="urn:microsoft.com/office/officeart/2005/8/layout/hierarchy2"/>
    <dgm:cxn modelId="{FEE94A2D-7FCB-4DB2-8FB2-EF864E693F5B}" type="presParOf" srcId="{6D4C8694-5855-419D-8B03-D3B424CA6AA0}" destId="{911D9580-E1C1-419B-B28B-CB4B84470CC0}" srcOrd="0" destOrd="0" presId="urn:microsoft.com/office/officeart/2005/8/layout/hierarchy2"/>
    <dgm:cxn modelId="{72F70A48-B5AF-4248-B79E-B60660FEBF6D}" type="presParOf" srcId="{490DC4B3-7860-4FCD-B9D0-0B8370718C3F}" destId="{768AEE59-F7AA-422B-86AA-AE4A373795E8}" srcOrd="1" destOrd="0" presId="urn:microsoft.com/office/officeart/2005/8/layout/hierarchy2"/>
    <dgm:cxn modelId="{05AF39A6-931C-45CC-BA3F-7F71BB8CB3A1}" type="presParOf" srcId="{768AEE59-F7AA-422B-86AA-AE4A373795E8}" destId="{0A736582-3D44-4260-93E0-E5A6EDA94452}" srcOrd="0" destOrd="0" presId="urn:microsoft.com/office/officeart/2005/8/layout/hierarchy2"/>
    <dgm:cxn modelId="{ADBC7001-995B-4B2F-80B7-93FA2F88F324}" type="presParOf" srcId="{768AEE59-F7AA-422B-86AA-AE4A373795E8}" destId="{88E79BD8-20B2-4FC3-BFD9-7EE11F0149BA}" srcOrd="1" destOrd="0" presId="urn:microsoft.com/office/officeart/2005/8/layout/hierarchy2"/>
    <dgm:cxn modelId="{53BF071B-D729-482E-8BF1-ADA9B48AD639}" type="presParOf" srcId="{AB731EF5-57F9-46B5-BD9D-B685D0CE1114}" destId="{FD2DDD4C-37B9-4E9D-A3DF-B0C8918CD43F}" srcOrd="14" destOrd="0" presId="urn:microsoft.com/office/officeart/2005/8/layout/hierarchy2"/>
    <dgm:cxn modelId="{C3C4DB74-FAFB-4513-B981-9ADA70D896B5}" type="presParOf" srcId="{FD2DDD4C-37B9-4E9D-A3DF-B0C8918CD43F}" destId="{0D3DD997-5D81-4840-9228-E80E2DBE567A}" srcOrd="0" destOrd="0" presId="urn:microsoft.com/office/officeart/2005/8/layout/hierarchy2"/>
    <dgm:cxn modelId="{CCD66CE6-45CF-4D1E-91AE-44D717431BFF}" type="presParOf" srcId="{AB731EF5-57F9-46B5-BD9D-B685D0CE1114}" destId="{1E398829-4BFD-4501-8352-544E2D6288F7}" srcOrd="15" destOrd="0" presId="urn:microsoft.com/office/officeart/2005/8/layout/hierarchy2"/>
    <dgm:cxn modelId="{D5421321-C885-4D29-8105-C2613C3E7105}" type="presParOf" srcId="{1E398829-4BFD-4501-8352-544E2D6288F7}" destId="{B975F949-CFF3-4F5C-815F-1A44744BEE8E}" srcOrd="0" destOrd="0" presId="urn:microsoft.com/office/officeart/2005/8/layout/hierarchy2"/>
    <dgm:cxn modelId="{96CB3792-F320-41B2-ACD9-67208C51011F}" type="presParOf" srcId="{1E398829-4BFD-4501-8352-544E2D6288F7}" destId="{B59C296C-DC86-4422-A151-F984742BCD71}" srcOrd="1" destOrd="0" presId="urn:microsoft.com/office/officeart/2005/8/layout/hierarchy2"/>
    <dgm:cxn modelId="{A79BF7A5-1E1C-4303-B685-AF74BDC0706A}" type="presParOf" srcId="{AB731EF5-57F9-46B5-BD9D-B685D0CE1114}" destId="{F0982C7C-90BC-4E97-B376-DB241C138DC3}" srcOrd="16" destOrd="0" presId="urn:microsoft.com/office/officeart/2005/8/layout/hierarchy2"/>
    <dgm:cxn modelId="{F415ADE4-E2BC-4599-A3E1-50D76B9C0C12}" type="presParOf" srcId="{F0982C7C-90BC-4E97-B376-DB241C138DC3}" destId="{08C8180B-FA57-46BC-AD50-19704CAA9751}" srcOrd="0" destOrd="0" presId="urn:microsoft.com/office/officeart/2005/8/layout/hierarchy2"/>
    <dgm:cxn modelId="{C2B39DEA-ADC7-4520-8241-D4B88EB6E96B}" type="presParOf" srcId="{AB731EF5-57F9-46B5-BD9D-B685D0CE1114}" destId="{EF0B4DCC-E766-4E8F-B64C-A77D99AEFC05}" srcOrd="17" destOrd="0" presId="urn:microsoft.com/office/officeart/2005/8/layout/hierarchy2"/>
    <dgm:cxn modelId="{47E58FE8-9CDA-4503-8842-35053586C9A8}" type="presParOf" srcId="{EF0B4DCC-E766-4E8F-B64C-A77D99AEFC05}" destId="{E1B51E0A-0466-4CA0-B697-8DCF3731C419}" srcOrd="0" destOrd="0" presId="urn:microsoft.com/office/officeart/2005/8/layout/hierarchy2"/>
    <dgm:cxn modelId="{2FCC9713-3AE8-42AB-B81F-482D2FDA4828}" type="presParOf" srcId="{EF0B4DCC-E766-4E8F-B64C-A77D99AEFC05}" destId="{5A54231E-3C7D-44BD-9A35-E887DA111753}" srcOrd="1" destOrd="0" presId="urn:microsoft.com/office/officeart/2005/8/layout/hierarchy2"/>
    <dgm:cxn modelId="{91F3DFA1-9ECD-40DF-A416-1BF80B7DEF9F}" type="presParOf" srcId="{AB731EF5-57F9-46B5-BD9D-B685D0CE1114}" destId="{32E240F8-177A-48DE-A6F4-A44537933AFE}" srcOrd="18" destOrd="0" presId="urn:microsoft.com/office/officeart/2005/8/layout/hierarchy2"/>
    <dgm:cxn modelId="{56089C66-9D0D-4312-891D-678E141CBC30}" type="presParOf" srcId="{32E240F8-177A-48DE-A6F4-A44537933AFE}" destId="{34B82238-ED92-4A29-8479-4B8E88F7942C}" srcOrd="0" destOrd="0" presId="urn:microsoft.com/office/officeart/2005/8/layout/hierarchy2"/>
    <dgm:cxn modelId="{1D3B1F65-FF0D-4791-A8A9-6D6CA933AEC5}" type="presParOf" srcId="{AB731EF5-57F9-46B5-BD9D-B685D0CE1114}" destId="{1B0E0DAA-EAF6-46CB-83AA-B39D91C28200}" srcOrd="19" destOrd="0" presId="urn:microsoft.com/office/officeart/2005/8/layout/hierarchy2"/>
    <dgm:cxn modelId="{F6F24BB7-F79F-402E-A8E9-D82B2B21D53A}" type="presParOf" srcId="{1B0E0DAA-EAF6-46CB-83AA-B39D91C28200}" destId="{DF1F7D81-1ACD-474B-AAFB-D0326A8AB504}" srcOrd="0" destOrd="0" presId="urn:microsoft.com/office/officeart/2005/8/layout/hierarchy2"/>
    <dgm:cxn modelId="{E4EBA69D-4E0C-4DDB-803E-5E4E8A750ACA}" type="presParOf" srcId="{1B0E0DAA-EAF6-46CB-83AA-B39D91C28200}" destId="{2EF5C191-B76F-4324-B129-BE78B363D4AF}" srcOrd="1" destOrd="0" presId="urn:microsoft.com/office/officeart/2005/8/layout/hierarchy2"/>
    <dgm:cxn modelId="{0A6EED23-D607-458D-B203-C6978B1AB752}" type="presParOf" srcId="{2EF5C191-B76F-4324-B129-BE78B363D4AF}" destId="{26B904B8-A730-462E-8555-395C7181A39E}" srcOrd="0" destOrd="0" presId="urn:microsoft.com/office/officeart/2005/8/layout/hierarchy2"/>
    <dgm:cxn modelId="{09867F39-0BA8-4647-B80A-61119285FC2C}" type="presParOf" srcId="{26B904B8-A730-462E-8555-395C7181A39E}" destId="{70B120C0-D015-4499-8DCA-517A22DFF074}" srcOrd="0" destOrd="0" presId="urn:microsoft.com/office/officeart/2005/8/layout/hierarchy2"/>
    <dgm:cxn modelId="{FFABFCCC-65F4-4866-949E-38932644EA75}" type="presParOf" srcId="{2EF5C191-B76F-4324-B129-BE78B363D4AF}" destId="{C64C0153-FCE3-4117-8AC0-772370814100}" srcOrd="1" destOrd="0" presId="urn:microsoft.com/office/officeart/2005/8/layout/hierarchy2"/>
    <dgm:cxn modelId="{80F114B0-DABD-4012-B120-4A240C1ECED2}" type="presParOf" srcId="{C64C0153-FCE3-4117-8AC0-772370814100}" destId="{50F6C1D7-8CDC-4E81-BDB0-10F7C05C42C8}" srcOrd="0" destOrd="0" presId="urn:microsoft.com/office/officeart/2005/8/layout/hierarchy2"/>
    <dgm:cxn modelId="{606D53A9-70F7-44D2-A2B7-F5E7699FFF93}" type="presParOf" srcId="{C64C0153-FCE3-4117-8AC0-772370814100}" destId="{CBDBDE94-518C-4502-B287-0A7A76D459A8}" srcOrd="1" destOrd="0" presId="urn:microsoft.com/office/officeart/2005/8/layout/hierarchy2"/>
    <dgm:cxn modelId="{53AE8D1A-6002-4671-A35F-9DC0CBE5D2F3}" type="presParOf" srcId="{AB731EF5-57F9-46B5-BD9D-B685D0CE1114}" destId="{D299C507-0B6E-4724-BAB3-C5CC2809811F}" srcOrd="20" destOrd="0" presId="urn:microsoft.com/office/officeart/2005/8/layout/hierarchy2"/>
    <dgm:cxn modelId="{2F545B9F-D477-4ABB-82D1-141DEA9FC16C}" type="presParOf" srcId="{D299C507-0B6E-4724-BAB3-C5CC2809811F}" destId="{73CE75D9-172B-46E4-A2FB-A4F4B403F769}" srcOrd="0" destOrd="0" presId="urn:microsoft.com/office/officeart/2005/8/layout/hierarchy2"/>
    <dgm:cxn modelId="{29A06DBC-A2DD-4B7E-A6F2-37663CDD9D5B}" type="presParOf" srcId="{AB731EF5-57F9-46B5-BD9D-B685D0CE1114}" destId="{4293D4E1-B6C4-413E-8720-46F1C6810BA8}" srcOrd="21" destOrd="0" presId="urn:microsoft.com/office/officeart/2005/8/layout/hierarchy2"/>
    <dgm:cxn modelId="{8B2DDCDB-A4B6-4C09-90CE-A804558F79EA}" type="presParOf" srcId="{4293D4E1-B6C4-413E-8720-46F1C6810BA8}" destId="{618BE81B-AF2B-478D-8F55-2C3DF69232D3}" srcOrd="0" destOrd="0" presId="urn:microsoft.com/office/officeart/2005/8/layout/hierarchy2"/>
    <dgm:cxn modelId="{6CFF1291-9182-43CA-BF8D-8F310EE25755}" type="presParOf" srcId="{4293D4E1-B6C4-413E-8720-46F1C6810BA8}" destId="{CEE924A2-3327-4F90-8ADC-914DDAD631A2}" srcOrd="1" destOrd="0" presId="urn:microsoft.com/office/officeart/2005/8/layout/hierarchy2"/>
    <dgm:cxn modelId="{67E21A2D-193D-40E8-8C21-33FBB6B7DAC6}" type="presParOf" srcId="{CEE924A2-3327-4F90-8ADC-914DDAD631A2}" destId="{EA2C8B88-86F0-4910-89A3-6F7B44D780CB}" srcOrd="0" destOrd="0" presId="urn:microsoft.com/office/officeart/2005/8/layout/hierarchy2"/>
    <dgm:cxn modelId="{321BE9EF-5997-4DC1-A6CC-1371760FEA1B}" type="presParOf" srcId="{EA2C8B88-86F0-4910-89A3-6F7B44D780CB}" destId="{38831E5B-1096-46C7-AFFB-9615DA70C26F}" srcOrd="0" destOrd="0" presId="urn:microsoft.com/office/officeart/2005/8/layout/hierarchy2"/>
    <dgm:cxn modelId="{75F80820-E562-4338-A65E-54613A4106A8}" type="presParOf" srcId="{CEE924A2-3327-4F90-8ADC-914DDAD631A2}" destId="{B4655BBF-5178-4B1D-A3F9-DBCC59DD1A60}" srcOrd="1" destOrd="0" presId="urn:microsoft.com/office/officeart/2005/8/layout/hierarchy2"/>
    <dgm:cxn modelId="{66F189ED-79FA-4ABD-A931-B0AEEABA2619}" type="presParOf" srcId="{B4655BBF-5178-4B1D-A3F9-DBCC59DD1A60}" destId="{F1888BDB-7628-40A6-B7E7-26E1DE68A8D2}" srcOrd="0" destOrd="0" presId="urn:microsoft.com/office/officeart/2005/8/layout/hierarchy2"/>
    <dgm:cxn modelId="{A7CB4E88-CF78-4933-80F0-BB888BB4F031}" type="presParOf" srcId="{B4655BBF-5178-4B1D-A3F9-DBCC59DD1A60}" destId="{5F7E2C2B-22EB-4F25-A9A0-1003839537FD}" srcOrd="1" destOrd="0" presId="urn:microsoft.com/office/officeart/2005/8/layout/hierarchy2"/>
    <dgm:cxn modelId="{182F5D39-8CB2-414C-8AFE-68F2744DFABB}" type="presParOf" srcId="{AB731EF5-57F9-46B5-BD9D-B685D0CE1114}" destId="{191EA4E1-A8E3-46D4-982B-207AD626ED82}" srcOrd="22" destOrd="0" presId="urn:microsoft.com/office/officeart/2005/8/layout/hierarchy2"/>
    <dgm:cxn modelId="{62D6E3E7-80DE-4F1D-980E-961EAC3A1A62}" type="presParOf" srcId="{191EA4E1-A8E3-46D4-982B-207AD626ED82}" destId="{116AEB7D-D4BA-4039-9786-48C6049DDD53}" srcOrd="0" destOrd="0" presId="urn:microsoft.com/office/officeart/2005/8/layout/hierarchy2"/>
    <dgm:cxn modelId="{F8BB52EC-926F-4BE2-AFEF-993D6A448CED}" type="presParOf" srcId="{AB731EF5-57F9-46B5-BD9D-B685D0CE1114}" destId="{AA8AFA61-7102-4AEA-9502-746B9EC8C7F3}" srcOrd="23" destOrd="0" presId="urn:microsoft.com/office/officeart/2005/8/layout/hierarchy2"/>
    <dgm:cxn modelId="{570ABA01-21A8-4EE2-893E-FAF1E5154AAD}" type="presParOf" srcId="{AA8AFA61-7102-4AEA-9502-746B9EC8C7F3}" destId="{8E8EACDF-0FC5-475B-8554-4672A835902C}" srcOrd="0" destOrd="0" presId="urn:microsoft.com/office/officeart/2005/8/layout/hierarchy2"/>
    <dgm:cxn modelId="{46F93077-285D-4126-BC1D-F0401211FB70}" type="presParOf" srcId="{AA8AFA61-7102-4AEA-9502-746B9EC8C7F3}" destId="{692ADB4C-FC46-442F-B2D7-A91585108D89}" srcOrd="1" destOrd="0" presId="urn:microsoft.com/office/officeart/2005/8/layout/hierarchy2"/>
    <dgm:cxn modelId="{46AE7DCF-ED54-4B60-A77A-AB5CC9C792DF}" type="presParOf" srcId="{692ADB4C-FC46-442F-B2D7-A91585108D89}" destId="{B85E6E38-24DD-4FE8-9454-34C76F00D0C5}" srcOrd="0" destOrd="0" presId="urn:microsoft.com/office/officeart/2005/8/layout/hierarchy2"/>
    <dgm:cxn modelId="{6DB22983-A3D9-4F4E-8830-7912FDE8C7F7}" type="presParOf" srcId="{B85E6E38-24DD-4FE8-9454-34C76F00D0C5}" destId="{E9F2373A-42BC-49F5-AE4C-A7783925A47C}" srcOrd="0" destOrd="0" presId="urn:microsoft.com/office/officeart/2005/8/layout/hierarchy2"/>
    <dgm:cxn modelId="{27D05B79-98E0-4805-82C7-C44979FC45DD}" type="presParOf" srcId="{692ADB4C-FC46-442F-B2D7-A91585108D89}" destId="{9CEA17DD-BD9F-4DEA-B381-D791F3578AE7}" srcOrd="1" destOrd="0" presId="urn:microsoft.com/office/officeart/2005/8/layout/hierarchy2"/>
    <dgm:cxn modelId="{E20110BC-9C44-43F2-AF27-08755C534DE2}" type="presParOf" srcId="{9CEA17DD-BD9F-4DEA-B381-D791F3578AE7}" destId="{E1B6AB67-60D9-4F65-8056-5AB3B356A9D8}" srcOrd="0" destOrd="0" presId="urn:microsoft.com/office/officeart/2005/8/layout/hierarchy2"/>
    <dgm:cxn modelId="{4C334608-C527-4CD0-96E0-E68BD2041879}" type="presParOf" srcId="{9CEA17DD-BD9F-4DEA-B381-D791F3578AE7}" destId="{05D796FC-84B5-429F-A1A3-88CA77CB1C2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32EEC7-DCAE-4436-ABC4-2E744B5ACAC3}" type="doc">
      <dgm:prSet loTypeId="urn:microsoft.com/office/officeart/2005/8/layout/hierarchy3" loCatId="list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608BE3C1-7866-4064-9C0B-DBE7C6A57299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 smtClean="0"/>
            <a:t>Содействие трудовой занятости граждан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 smtClean="0"/>
            <a:t>с низкой конкурентоспособностью на рынке труда</a:t>
          </a:r>
          <a:endParaRPr lang="ru-RU" sz="2400" b="1" dirty="0"/>
        </a:p>
      </dgm:t>
    </dgm:pt>
    <dgm:pt modelId="{C4ACB982-03AE-4C39-9D03-29977873F828}" type="parTrans" cxnId="{3266BEE4-DB36-4DDD-B700-32312AD5C90B}">
      <dgm:prSet/>
      <dgm:spPr/>
      <dgm:t>
        <a:bodyPr/>
        <a:lstStyle/>
        <a:p>
          <a:endParaRPr lang="ru-RU"/>
        </a:p>
      </dgm:t>
    </dgm:pt>
    <dgm:pt modelId="{6BD6ED73-65EF-4578-A43E-ECA8929F21C0}" type="sibTrans" cxnId="{3266BEE4-DB36-4DDD-B700-32312AD5C90B}">
      <dgm:prSet/>
      <dgm:spPr/>
      <dgm:t>
        <a:bodyPr/>
        <a:lstStyle/>
        <a:p>
          <a:endParaRPr lang="ru-RU"/>
        </a:p>
      </dgm:t>
    </dgm:pt>
    <dgm:pt modelId="{79E37BD0-BD54-4B51-A13C-D9DB55B31285}">
      <dgm:prSet custT="1"/>
      <dgm:spPr>
        <a:solidFill>
          <a:schemeClr val="accent1">
            <a:lumMod val="20000"/>
            <a:lumOff val="80000"/>
            <a:alpha val="90000"/>
          </a:schemeClr>
        </a:solidFill>
        <a:effectLst/>
      </dgm:spPr>
      <dgm:t>
        <a:bodyPr/>
        <a:lstStyle/>
        <a:p>
          <a:pPr algn="ctr"/>
          <a:r>
            <a:rPr lang="ru-RU" sz="2400" b="1" dirty="0" smtClean="0"/>
            <a:t>Трудоустроено </a:t>
          </a:r>
          <a:r>
            <a: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1550</a:t>
          </a:r>
          <a:r>
            <a:rPr lang="ru-RU" sz="2400" b="1" dirty="0" smtClean="0"/>
            <a:t> инвалидов</a:t>
          </a:r>
          <a:endParaRPr lang="ru-RU" sz="2400" b="1" dirty="0"/>
        </a:p>
      </dgm:t>
    </dgm:pt>
    <dgm:pt modelId="{3FA6F009-3D9B-4C03-B671-CA4732EC96F0}" type="parTrans" cxnId="{2B013EF4-6D0B-443B-AEFD-E6A609B56DB5}">
      <dgm:prSet/>
      <dgm:spPr/>
      <dgm:t>
        <a:bodyPr/>
        <a:lstStyle/>
        <a:p>
          <a:endParaRPr lang="ru-RU"/>
        </a:p>
      </dgm:t>
    </dgm:pt>
    <dgm:pt modelId="{0937505E-CF3F-4BF2-9181-ED054112FD74}" type="sibTrans" cxnId="{2B013EF4-6D0B-443B-AEFD-E6A609B56DB5}">
      <dgm:prSet/>
      <dgm:spPr/>
      <dgm:t>
        <a:bodyPr/>
        <a:lstStyle/>
        <a:p>
          <a:endParaRPr lang="ru-RU"/>
        </a:p>
      </dgm:t>
    </dgm:pt>
    <dgm:pt modelId="{E45D1936-0494-40B0-AE21-BBA85451232B}">
      <dgm:prSet custT="1"/>
      <dgm:spPr>
        <a:solidFill>
          <a:schemeClr val="accent1">
            <a:lumMod val="20000"/>
            <a:lumOff val="80000"/>
            <a:alpha val="90000"/>
          </a:schemeClr>
        </a:solidFill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tx2">
                  <a:lumMod val="50000"/>
                </a:schemeClr>
              </a:solidFill>
            </a:rPr>
            <a:t>Сформирован специализированный банк вакансий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tx2">
                  <a:lumMod val="50000"/>
                </a:schemeClr>
              </a:solidFill>
            </a:rPr>
            <a:t>с гибкими режимами работы</a:t>
          </a:r>
          <a:endParaRPr lang="ru-RU" sz="2000" b="1" dirty="0">
            <a:solidFill>
              <a:schemeClr val="tx2">
                <a:lumMod val="50000"/>
              </a:schemeClr>
            </a:solidFill>
          </a:endParaRPr>
        </a:p>
      </dgm:t>
    </dgm:pt>
    <dgm:pt modelId="{24A802D3-600A-4CAE-8520-09917F28A7E2}" type="parTrans" cxnId="{2820F792-D5DC-4C47-ACB1-E6F45AEE712C}">
      <dgm:prSet/>
      <dgm:spPr/>
      <dgm:t>
        <a:bodyPr/>
        <a:lstStyle/>
        <a:p>
          <a:endParaRPr lang="ru-RU"/>
        </a:p>
      </dgm:t>
    </dgm:pt>
    <dgm:pt modelId="{90B11CB7-3D0C-459B-A5B8-275238DB3790}" type="sibTrans" cxnId="{2820F792-D5DC-4C47-ACB1-E6F45AEE712C}">
      <dgm:prSet/>
      <dgm:spPr/>
      <dgm:t>
        <a:bodyPr/>
        <a:lstStyle/>
        <a:p>
          <a:endParaRPr lang="ru-RU"/>
        </a:p>
      </dgm:t>
    </dgm:pt>
    <dgm:pt modelId="{A970C4F8-5151-4BEE-A5F3-6D2AF0CD639A}" type="pres">
      <dgm:prSet presAssocID="{4632EEC7-DCAE-4436-ABC4-2E744B5ACAC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CF84D4-CFA5-4620-B5FD-020B0ECBABCC}" type="pres">
      <dgm:prSet presAssocID="{608BE3C1-7866-4064-9C0B-DBE7C6A57299}" presName="root" presStyleCnt="0"/>
      <dgm:spPr/>
      <dgm:t>
        <a:bodyPr/>
        <a:lstStyle/>
        <a:p>
          <a:endParaRPr lang="ru-RU"/>
        </a:p>
      </dgm:t>
    </dgm:pt>
    <dgm:pt modelId="{FF48D329-ADD9-4CCA-B85C-1E8BB3761E40}" type="pres">
      <dgm:prSet presAssocID="{608BE3C1-7866-4064-9C0B-DBE7C6A57299}" presName="rootComposite" presStyleCnt="0"/>
      <dgm:spPr/>
      <dgm:t>
        <a:bodyPr/>
        <a:lstStyle/>
        <a:p>
          <a:endParaRPr lang="ru-RU"/>
        </a:p>
      </dgm:t>
    </dgm:pt>
    <dgm:pt modelId="{E8E1DD75-AE6B-4B9A-875E-D28097E4D3ED}" type="pres">
      <dgm:prSet presAssocID="{608BE3C1-7866-4064-9C0B-DBE7C6A57299}" presName="rootText" presStyleLbl="node1" presStyleIdx="0" presStyleCnt="1" custScaleX="269474" custScaleY="52619" custLinFactNeighborX="6336" custLinFactNeighborY="-73634"/>
      <dgm:spPr/>
      <dgm:t>
        <a:bodyPr/>
        <a:lstStyle/>
        <a:p>
          <a:endParaRPr lang="ru-RU"/>
        </a:p>
      </dgm:t>
    </dgm:pt>
    <dgm:pt modelId="{0D58445F-8919-4409-B8B7-6232655A98A1}" type="pres">
      <dgm:prSet presAssocID="{608BE3C1-7866-4064-9C0B-DBE7C6A57299}" presName="rootConnector" presStyleLbl="node1" presStyleIdx="0" presStyleCnt="1"/>
      <dgm:spPr/>
      <dgm:t>
        <a:bodyPr/>
        <a:lstStyle/>
        <a:p>
          <a:endParaRPr lang="ru-RU"/>
        </a:p>
      </dgm:t>
    </dgm:pt>
    <dgm:pt modelId="{0F1F1E05-62A7-4F70-9CE6-25284684F5E3}" type="pres">
      <dgm:prSet presAssocID="{608BE3C1-7866-4064-9C0B-DBE7C6A57299}" presName="childShape" presStyleCnt="0"/>
      <dgm:spPr/>
      <dgm:t>
        <a:bodyPr/>
        <a:lstStyle/>
        <a:p>
          <a:endParaRPr lang="ru-RU"/>
        </a:p>
      </dgm:t>
    </dgm:pt>
    <dgm:pt modelId="{DDF445E5-1745-46C6-9932-ACCA4FADF929}" type="pres">
      <dgm:prSet presAssocID="{3FA6F009-3D9B-4C03-B671-CA4732EC96F0}" presName="Name13" presStyleLbl="parChTrans1D2" presStyleIdx="0" presStyleCnt="2"/>
      <dgm:spPr/>
      <dgm:t>
        <a:bodyPr/>
        <a:lstStyle/>
        <a:p>
          <a:endParaRPr lang="ru-RU"/>
        </a:p>
      </dgm:t>
    </dgm:pt>
    <dgm:pt modelId="{661BAE93-1EEF-4DCB-81BB-CCD1A60D19D2}" type="pres">
      <dgm:prSet presAssocID="{79E37BD0-BD54-4B51-A13C-D9DB55B31285}" presName="childText" presStyleLbl="bgAcc1" presStyleIdx="0" presStyleCnt="2" custScaleX="285180" custScaleY="29985" custLinFactNeighborX="-2000" custLinFactNeighborY="-789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C53898-9A39-4E14-8CDD-7CB27D67995E}" type="pres">
      <dgm:prSet presAssocID="{24A802D3-600A-4CAE-8520-09917F28A7E2}" presName="Name13" presStyleLbl="parChTrans1D2" presStyleIdx="1" presStyleCnt="2"/>
      <dgm:spPr/>
      <dgm:t>
        <a:bodyPr/>
        <a:lstStyle/>
        <a:p>
          <a:endParaRPr lang="ru-RU"/>
        </a:p>
      </dgm:t>
    </dgm:pt>
    <dgm:pt modelId="{E3831057-C6C2-48A5-B8E3-A9850B34A723}" type="pres">
      <dgm:prSet presAssocID="{E45D1936-0494-40B0-AE21-BBA85451232B}" presName="childText" presStyleLbl="bgAcc1" presStyleIdx="1" presStyleCnt="2" custScaleX="283472" custScaleY="39139" custLinFactNeighborX="-3530" custLinFactNeighborY="463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A1A049-7ABD-4344-A80C-364114CD1A4A}" type="presOf" srcId="{4632EEC7-DCAE-4436-ABC4-2E744B5ACAC3}" destId="{A970C4F8-5151-4BEE-A5F3-6D2AF0CD639A}" srcOrd="0" destOrd="0" presId="urn:microsoft.com/office/officeart/2005/8/layout/hierarchy3"/>
    <dgm:cxn modelId="{161A088E-E66F-4489-9241-EC2FE20CDE08}" type="presOf" srcId="{E45D1936-0494-40B0-AE21-BBA85451232B}" destId="{E3831057-C6C2-48A5-B8E3-A9850B34A723}" srcOrd="0" destOrd="0" presId="urn:microsoft.com/office/officeart/2005/8/layout/hierarchy3"/>
    <dgm:cxn modelId="{2B013EF4-6D0B-443B-AEFD-E6A609B56DB5}" srcId="{608BE3C1-7866-4064-9C0B-DBE7C6A57299}" destId="{79E37BD0-BD54-4B51-A13C-D9DB55B31285}" srcOrd="0" destOrd="0" parTransId="{3FA6F009-3D9B-4C03-B671-CA4732EC96F0}" sibTransId="{0937505E-CF3F-4BF2-9181-ED054112FD74}"/>
    <dgm:cxn modelId="{59C94892-D007-43B0-A213-6248E0B928A5}" type="presOf" srcId="{24A802D3-600A-4CAE-8520-09917F28A7E2}" destId="{23C53898-9A39-4E14-8CDD-7CB27D67995E}" srcOrd="0" destOrd="0" presId="urn:microsoft.com/office/officeart/2005/8/layout/hierarchy3"/>
    <dgm:cxn modelId="{3A2680FD-BA37-4656-B383-B6F3AED5B2B6}" type="presOf" srcId="{608BE3C1-7866-4064-9C0B-DBE7C6A57299}" destId="{0D58445F-8919-4409-B8B7-6232655A98A1}" srcOrd="1" destOrd="0" presId="urn:microsoft.com/office/officeart/2005/8/layout/hierarchy3"/>
    <dgm:cxn modelId="{94506779-4C56-4490-97B4-74CDA9CEEF85}" type="presOf" srcId="{3FA6F009-3D9B-4C03-B671-CA4732EC96F0}" destId="{DDF445E5-1745-46C6-9932-ACCA4FADF929}" srcOrd="0" destOrd="0" presId="urn:microsoft.com/office/officeart/2005/8/layout/hierarchy3"/>
    <dgm:cxn modelId="{3266BEE4-DB36-4DDD-B700-32312AD5C90B}" srcId="{4632EEC7-DCAE-4436-ABC4-2E744B5ACAC3}" destId="{608BE3C1-7866-4064-9C0B-DBE7C6A57299}" srcOrd="0" destOrd="0" parTransId="{C4ACB982-03AE-4C39-9D03-29977873F828}" sibTransId="{6BD6ED73-65EF-4578-A43E-ECA8929F21C0}"/>
    <dgm:cxn modelId="{94889709-C957-41B5-9CEF-46114E32D856}" type="presOf" srcId="{79E37BD0-BD54-4B51-A13C-D9DB55B31285}" destId="{661BAE93-1EEF-4DCB-81BB-CCD1A60D19D2}" srcOrd="0" destOrd="0" presId="urn:microsoft.com/office/officeart/2005/8/layout/hierarchy3"/>
    <dgm:cxn modelId="{2820F792-D5DC-4C47-ACB1-E6F45AEE712C}" srcId="{608BE3C1-7866-4064-9C0B-DBE7C6A57299}" destId="{E45D1936-0494-40B0-AE21-BBA85451232B}" srcOrd="1" destOrd="0" parTransId="{24A802D3-600A-4CAE-8520-09917F28A7E2}" sibTransId="{90B11CB7-3D0C-459B-A5B8-275238DB3790}"/>
    <dgm:cxn modelId="{27A3101D-A9F5-46F8-9864-AE8741C4F6B5}" type="presOf" srcId="{608BE3C1-7866-4064-9C0B-DBE7C6A57299}" destId="{E8E1DD75-AE6B-4B9A-875E-D28097E4D3ED}" srcOrd="0" destOrd="0" presId="urn:microsoft.com/office/officeart/2005/8/layout/hierarchy3"/>
    <dgm:cxn modelId="{74701A03-A737-4E44-81A9-5B41524F544D}" type="presParOf" srcId="{A970C4F8-5151-4BEE-A5F3-6D2AF0CD639A}" destId="{5CCF84D4-CFA5-4620-B5FD-020B0ECBABCC}" srcOrd="0" destOrd="0" presId="urn:microsoft.com/office/officeart/2005/8/layout/hierarchy3"/>
    <dgm:cxn modelId="{CE769B8F-52A6-4391-95D2-C714A5003698}" type="presParOf" srcId="{5CCF84D4-CFA5-4620-B5FD-020B0ECBABCC}" destId="{FF48D329-ADD9-4CCA-B85C-1E8BB3761E40}" srcOrd="0" destOrd="0" presId="urn:microsoft.com/office/officeart/2005/8/layout/hierarchy3"/>
    <dgm:cxn modelId="{F18FFE02-CD41-4BD6-80AA-CC0621DD9C1F}" type="presParOf" srcId="{FF48D329-ADD9-4CCA-B85C-1E8BB3761E40}" destId="{E8E1DD75-AE6B-4B9A-875E-D28097E4D3ED}" srcOrd="0" destOrd="0" presId="urn:microsoft.com/office/officeart/2005/8/layout/hierarchy3"/>
    <dgm:cxn modelId="{612799F2-203C-4AB1-9542-B87EEBA2D847}" type="presParOf" srcId="{FF48D329-ADD9-4CCA-B85C-1E8BB3761E40}" destId="{0D58445F-8919-4409-B8B7-6232655A98A1}" srcOrd="1" destOrd="0" presId="urn:microsoft.com/office/officeart/2005/8/layout/hierarchy3"/>
    <dgm:cxn modelId="{47585998-C103-44F0-A886-7ADBE24BB7F4}" type="presParOf" srcId="{5CCF84D4-CFA5-4620-B5FD-020B0ECBABCC}" destId="{0F1F1E05-62A7-4F70-9CE6-25284684F5E3}" srcOrd="1" destOrd="0" presId="urn:microsoft.com/office/officeart/2005/8/layout/hierarchy3"/>
    <dgm:cxn modelId="{E8FA9BCC-153D-449C-97AC-C27878B34347}" type="presParOf" srcId="{0F1F1E05-62A7-4F70-9CE6-25284684F5E3}" destId="{DDF445E5-1745-46C6-9932-ACCA4FADF929}" srcOrd="0" destOrd="0" presId="urn:microsoft.com/office/officeart/2005/8/layout/hierarchy3"/>
    <dgm:cxn modelId="{B731EA95-65B7-41ED-B540-9EF78419DB43}" type="presParOf" srcId="{0F1F1E05-62A7-4F70-9CE6-25284684F5E3}" destId="{661BAE93-1EEF-4DCB-81BB-CCD1A60D19D2}" srcOrd="1" destOrd="0" presId="urn:microsoft.com/office/officeart/2005/8/layout/hierarchy3"/>
    <dgm:cxn modelId="{9F540A66-00A7-4191-AD73-BD6224F00B71}" type="presParOf" srcId="{0F1F1E05-62A7-4F70-9CE6-25284684F5E3}" destId="{23C53898-9A39-4E14-8CDD-7CB27D67995E}" srcOrd="2" destOrd="0" presId="urn:microsoft.com/office/officeart/2005/8/layout/hierarchy3"/>
    <dgm:cxn modelId="{1264D839-D1F8-4924-B9DC-85634B9747E5}" type="presParOf" srcId="{0F1F1E05-62A7-4F70-9CE6-25284684F5E3}" destId="{E3831057-C6C2-48A5-B8E3-A9850B34A723}" srcOrd="3" destOrd="0" presId="urn:microsoft.com/office/officeart/2005/8/layout/hierarchy3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81CC9B-A437-441B-968B-54AC83B9DF43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3FB2B30-703E-4384-9FC0-332642914E5E}" type="pres">
      <dgm:prSet presAssocID="{9A81CC9B-A437-441B-968B-54AC83B9DF4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BA81C43A-9957-476A-94B6-4AB20C345DF5}" type="presOf" srcId="{9A81CC9B-A437-441B-968B-54AC83B9DF43}" destId="{03FB2B30-703E-4384-9FC0-332642914E5E}" srcOrd="0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A3B277-1882-446A-A683-8FFE2677A837}">
      <dsp:nvSpPr>
        <dsp:cNvPr id="0" name=""/>
        <dsp:cNvSpPr/>
      </dsp:nvSpPr>
      <dsp:spPr>
        <a:xfrm rot="10800000" flipV="1">
          <a:off x="0" y="1737857"/>
          <a:ext cx="1393341" cy="12004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effectLst>
                <a:glow rad="1270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rPr>
            <a:t>12</a:t>
          </a:r>
          <a:r>
            <a:rPr lang="ru-RU" sz="1800" b="1" kern="1200" dirty="0" smtClean="0">
              <a:latin typeface="Century Schoolbook" pitchFamily="18" charset="0"/>
            </a:rPr>
            <a:t>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entury Schoolbook" pitchFamily="18" charset="0"/>
            </a:rPr>
            <a:t>областных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entury Schoolbook" pitchFamily="18" charset="0"/>
            </a:rPr>
            <a:t>отраслевых соглашений</a:t>
          </a:r>
          <a:endParaRPr lang="ru-RU" sz="1200" b="1" kern="1200" dirty="0">
            <a:latin typeface="Century Schoolbook" pitchFamily="18" charset="0"/>
          </a:endParaRPr>
        </a:p>
      </dsp:txBody>
      <dsp:txXfrm rot="-10800000">
        <a:off x="35159" y="1773016"/>
        <a:ext cx="1323023" cy="1130105"/>
      </dsp:txXfrm>
    </dsp:sp>
    <dsp:sp modelId="{74E0AB86-56F7-41FF-A435-5E98F09D3EC0}">
      <dsp:nvSpPr>
        <dsp:cNvPr id="0" name=""/>
        <dsp:cNvSpPr/>
      </dsp:nvSpPr>
      <dsp:spPr>
        <a:xfrm rot="16534156">
          <a:off x="730894" y="1603473"/>
          <a:ext cx="1467293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1467293" y="4412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1427858" y="1571203"/>
        <a:ext cx="73364" cy="73364"/>
      </dsp:txXfrm>
    </dsp:sp>
    <dsp:sp modelId="{11004B40-1AA2-43C7-A7C8-1E39251A6159}">
      <dsp:nvSpPr>
        <dsp:cNvPr id="0" name=""/>
        <dsp:cNvSpPr/>
      </dsp:nvSpPr>
      <dsp:spPr>
        <a:xfrm>
          <a:off x="1535740" y="757677"/>
          <a:ext cx="2883232" cy="2400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Century Schoolbook" pitchFamily="18" charset="0"/>
            </a:rPr>
            <a:t>Агропромышленный комплекс</a:t>
          </a:r>
          <a:endParaRPr lang="ru-RU" sz="1200" b="1" kern="1200" dirty="0">
            <a:latin typeface="Century Schoolbook" pitchFamily="18" charset="0"/>
          </a:endParaRPr>
        </a:p>
      </dsp:txBody>
      <dsp:txXfrm>
        <a:off x="1542771" y="764708"/>
        <a:ext cx="2869170" cy="225986"/>
      </dsp:txXfrm>
    </dsp:sp>
    <dsp:sp modelId="{F229C23E-A141-44D9-818B-4211EA34A00A}">
      <dsp:nvSpPr>
        <dsp:cNvPr id="0" name=""/>
        <dsp:cNvSpPr/>
      </dsp:nvSpPr>
      <dsp:spPr>
        <a:xfrm rot="21597285">
          <a:off x="4418973" y="873189"/>
          <a:ext cx="253163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253163" y="4412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4539226" y="871272"/>
        <a:ext cx="12658" cy="12658"/>
      </dsp:txXfrm>
    </dsp:sp>
    <dsp:sp modelId="{AA36F80A-A693-48F9-84D4-656A8C669909}">
      <dsp:nvSpPr>
        <dsp:cNvPr id="0" name=""/>
        <dsp:cNvSpPr/>
      </dsp:nvSpPr>
      <dsp:spPr>
        <a:xfrm>
          <a:off x="4672136" y="772014"/>
          <a:ext cx="1376535" cy="2109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>
              <a:latin typeface="Century Schoolbook" pitchFamily="18" charset="0"/>
            </a:rPr>
            <a:t>12 соглашений</a:t>
          </a:r>
          <a:endParaRPr lang="ru-RU" sz="1200" b="1" i="1" kern="1200" dirty="0">
            <a:latin typeface="Century Schoolbook" pitchFamily="18" charset="0"/>
          </a:endParaRPr>
        </a:p>
      </dsp:txBody>
      <dsp:txXfrm>
        <a:off x="4678315" y="778193"/>
        <a:ext cx="1364177" cy="198616"/>
      </dsp:txXfrm>
    </dsp:sp>
    <dsp:sp modelId="{9B7769EA-BC24-418B-BEAD-13F9E1CCD8E2}">
      <dsp:nvSpPr>
        <dsp:cNvPr id="0" name=""/>
        <dsp:cNvSpPr/>
      </dsp:nvSpPr>
      <dsp:spPr>
        <a:xfrm rot="16592771">
          <a:off x="859826" y="1735418"/>
          <a:ext cx="1204328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1204328" y="4412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1431882" y="1709722"/>
        <a:ext cx="60216" cy="60216"/>
      </dsp:txXfrm>
    </dsp:sp>
    <dsp:sp modelId="{295D7141-DC55-4A43-B7CB-26FAA31ED509}">
      <dsp:nvSpPr>
        <dsp:cNvPr id="0" name=""/>
        <dsp:cNvSpPr/>
      </dsp:nvSpPr>
      <dsp:spPr>
        <a:xfrm>
          <a:off x="1530639" y="1026701"/>
          <a:ext cx="2898453" cy="229781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Century Schoolbook" pitchFamily="18" charset="0"/>
            </a:rPr>
            <a:t>Лесное хозяйство</a:t>
          </a:r>
          <a:endParaRPr lang="ru-RU" sz="1200" b="1" kern="1200" dirty="0">
            <a:latin typeface="Century Schoolbook" pitchFamily="18" charset="0"/>
          </a:endParaRPr>
        </a:p>
      </dsp:txBody>
      <dsp:txXfrm>
        <a:off x="1537369" y="1033431"/>
        <a:ext cx="2884993" cy="216321"/>
      </dsp:txXfrm>
    </dsp:sp>
    <dsp:sp modelId="{1777E22E-BB74-4D13-BF6A-82466705D6FE}">
      <dsp:nvSpPr>
        <dsp:cNvPr id="0" name=""/>
        <dsp:cNvSpPr/>
      </dsp:nvSpPr>
      <dsp:spPr>
        <a:xfrm rot="16702696">
          <a:off x="990848" y="1867543"/>
          <a:ext cx="942284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942284" y="4412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1438433" y="1848398"/>
        <a:ext cx="47114" cy="47114"/>
      </dsp:txXfrm>
    </dsp:sp>
    <dsp:sp modelId="{51001B71-D174-4974-9A30-90BAFA83CC24}">
      <dsp:nvSpPr>
        <dsp:cNvPr id="0" name=""/>
        <dsp:cNvSpPr/>
      </dsp:nvSpPr>
      <dsp:spPr>
        <a:xfrm>
          <a:off x="1530639" y="1290950"/>
          <a:ext cx="2898453" cy="2297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Century Schoolbook" pitchFamily="18" charset="0"/>
            </a:rPr>
            <a:t>Строительство</a:t>
          </a:r>
          <a:endParaRPr lang="ru-RU" sz="1200" b="1" kern="1200" dirty="0" smtClean="0">
            <a:latin typeface="Century Schoolbook" pitchFamily="18" charset="0"/>
          </a:endParaRPr>
        </a:p>
      </dsp:txBody>
      <dsp:txXfrm>
        <a:off x="1537369" y="1297680"/>
        <a:ext cx="2884993" cy="216321"/>
      </dsp:txXfrm>
    </dsp:sp>
    <dsp:sp modelId="{41E110BA-75F5-4290-9FBB-E64171ECB639}">
      <dsp:nvSpPr>
        <dsp:cNvPr id="0" name=""/>
        <dsp:cNvSpPr/>
      </dsp:nvSpPr>
      <dsp:spPr>
        <a:xfrm rot="21597270">
          <a:off x="4429092" y="1401332"/>
          <a:ext cx="243043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243043" y="4412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4544538" y="1399668"/>
        <a:ext cx="12152" cy="12152"/>
      </dsp:txXfrm>
    </dsp:sp>
    <dsp:sp modelId="{060AFB06-BB40-49C3-88FA-D43BDEA51E77}">
      <dsp:nvSpPr>
        <dsp:cNvPr id="0" name=""/>
        <dsp:cNvSpPr/>
      </dsp:nvSpPr>
      <dsp:spPr>
        <a:xfrm>
          <a:off x="4672136" y="1300161"/>
          <a:ext cx="1376535" cy="2109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>
              <a:latin typeface="Century Schoolbook" pitchFamily="18" charset="0"/>
            </a:rPr>
            <a:t>1 соглашение</a:t>
          </a:r>
          <a:endParaRPr lang="ru-RU" sz="1200" b="1" i="1" kern="1200" dirty="0">
            <a:latin typeface="Century Schoolbook" pitchFamily="18" charset="0"/>
          </a:endParaRPr>
        </a:p>
      </dsp:txBody>
      <dsp:txXfrm>
        <a:off x="4678315" y="1306340"/>
        <a:ext cx="1364177" cy="198616"/>
      </dsp:txXfrm>
    </dsp:sp>
    <dsp:sp modelId="{5ADFDC3D-42F8-4E71-8050-ED289C8A0BE9}">
      <dsp:nvSpPr>
        <dsp:cNvPr id="0" name=""/>
        <dsp:cNvSpPr/>
      </dsp:nvSpPr>
      <dsp:spPr>
        <a:xfrm rot="16896921">
          <a:off x="1121020" y="1999667"/>
          <a:ext cx="681944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681944" y="4412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1444944" y="1987031"/>
        <a:ext cx="34097" cy="34097"/>
      </dsp:txXfrm>
    </dsp:sp>
    <dsp:sp modelId="{59C69A1E-AB7F-4847-8FEC-4E4A8B04D4E4}">
      <dsp:nvSpPr>
        <dsp:cNvPr id="0" name=""/>
        <dsp:cNvSpPr/>
      </dsp:nvSpPr>
      <dsp:spPr>
        <a:xfrm>
          <a:off x="1530644" y="1555199"/>
          <a:ext cx="2898453" cy="229781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Century Schoolbook" pitchFamily="18" charset="0"/>
            </a:rPr>
            <a:t>Транспорт</a:t>
          </a:r>
          <a:endParaRPr lang="ru-RU" sz="1200" b="1" kern="1200" dirty="0">
            <a:latin typeface="Century Schoolbook" pitchFamily="18" charset="0"/>
          </a:endParaRPr>
        </a:p>
      </dsp:txBody>
      <dsp:txXfrm>
        <a:off x="1537374" y="1561929"/>
        <a:ext cx="2884993" cy="216321"/>
      </dsp:txXfrm>
    </dsp:sp>
    <dsp:sp modelId="{B89F9C01-C993-4A38-B88D-F1C644F9D3EE}">
      <dsp:nvSpPr>
        <dsp:cNvPr id="0" name=""/>
        <dsp:cNvSpPr/>
      </dsp:nvSpPr>
      <dsp:spPr>
        <a:xfrm rot="21597270">
          <a:off x="4429097" y="1665581"/>
          <a:ext cx="243039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243039" y="4412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4544541" y="1663918"/>
        <a:ext cx="12151" cy="12151"/>
      </dsp:txXfrm>
    </dsp:sp>
    <dsp:sp modelId="{0501CB36-C268-4307-8103-87752B695E20}">
      <dsp:nvSpPr>
        <dsp:cNvPr id="0" name=""/>
        <dsp:cNvSpPr/>
      </dsp:nvSpPr>
      <dsp:spPr>
        <a:xfrm>
          <a:off x="4672136" y="1564410"/>
          <a:ext cx="1376535" cy="2109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>
              <a:latin typeface="Century Schoolbook" pitchFamily="18" charset="0"/>
            </a:rPr>
            <a:t>6 соглашений</a:t>
          </a:r>
          <a:endParaRPr lang="ru-RU" sz="1200" b="1" i="1" kern="1200" dirty="0">
            <a:latin typeface="Century Schoolbook" pitchFamily="18" charset="0"/>
          </a:endParaRPr>
        </a:p>
      </dsp:txBody>
      <dsp:txXfrm>
        <a:off x="4678315" y="1570589"/>
        <a:ext cx="1364177" cy="198616"/>
      </dsp:txXfrm>
    </dsp:sp>
    <dsp:sp modelId="{CA94C579-3817-4B78-9FD9-B235B7208DB2}">
      <dsp:nvSpPr>
        <dsp:cNvPr id="0" name=""/>
        <dsp:cNvSpPr/>
      </dsp:nvSpPr>
      <dsp:spPr>
        <a:xfrm rot="17326912">
          <a:off x="1248771" y="2131792"/>
          <a:ext cx="426437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426437" y="4412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1451329" y="2125543"/>
        <a:ext cx="21321" cy="21321"/>
      </dsp:txXfrm>
    </dsp:sp>
    <dsp:sp modelId="{7391B7FD-D44A-4B34-8E43-8AA6C0588E9A}">
      <dsp:nvSpPr>
        <dsp:cNvPr id="0" name=""/>
        <dsp:cNvSpPr/>
      </dsp:nvSpPr>
      <dsp:spPr>
        <a:xfrm>
          <a:off x="1530639" y="1819448"/>
          <a:ext cx="2898453" cy="2297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Century Schoolbook" pitchFamily="18" charset="0"/>
            </a:rPr>
            <a:t>Потребительская кооперация</a:t>
          </a:r>
          <a:endParaRPr lang="ru-RU" sz="1200" b="1" kern="1200" dirty="0">
            <a:latin typeface="Century Schoolbook" pitchFamily="18" charset="0"/>
          </a:endParaRPr>
        </a:p>
      </dsp:txBody>
      <dsp:txXfrm>
        <a:off x="1537369" y="1826178"/>
        <a:ext cx="2884993" cy="216321"/>
      </dsp:txXfrm>
    </dsp:sp>
    <dsp:sp modelId="{82D8E207-BDC4-4DF1-A747-5F6194170EFC}">
      <dsp:nvSpPr>
        <dsp:cNvPr id="0" name=""/>
        <dsp:cNvSpPr/>
      </dsp:nvSpPr>
      <dsp:spPr>
        <a:xfrm rot="21597270">
          <a:off x="4429092" y="1929830"/>
          <a:ext cx="243043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243043" y="4412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4544538" y="1928166"/>
        <a:ext cx="12152" cy="12152"/>
      </dsp:txXfrm>
    </dsp:sp>
    <dsp:sp modelId="{05F172C6-1CF4-4022-82BA-DF3012EAC21F}">
      <dsp:nvSpPr>
        <dsp:cNvPr id="0" name=""/>
        <dsp:cNvSpPr/>
      </dsp:nvSpPr>
      <dsp:spPr>
        <a:xfrm>
          <a:off x="4672136" y="1828659"/>
          <a:ext cx="1376535" cy="2109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>
              <a:latin typeface="Century Schoolbook" pitchFamily="18" charset="0"/>
            </a:rPr>
            <a:t>16 соглашений</a:t>
          </a:r>
          <a:endParaRPr lang="ru-RU" sz="1200" b="1" i="1" kern="1200" dirty="0">
            <a:latin typeface="Century Schoolbook" pitchFamily="18" charset="0"/>
          </a:endParaRPr>
        </a:p>
      </dsp:txBody>
      <dsp:txXfrm>
        <a:off x="4678315" y="1834838"/>
        <a:ext cx="1364177" cy="198616"/>
      </dsp:txXfrm>
    </dsp:sp>
    <dsp:sp modelId="{341A1A11-9845-488D-9DFE-9F3DFE1525CB}">
      <dsp:nvSpPr>
        <dsp:cNvPr id="0" name=""/>
        <dsp:cNvSpPr/>
      </dsp:nvSpPr>
      <dsp:spPr>
        <a:xfrm rot="18872890">
          <a:off x="1364131" y="2263916"/>
          <a:ext cx="195718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195718" y="4412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1457097" y="2263436"/>
        <a:ext cx="9785" cy="9785"/>
      </dsp:txXfrm>
    </dsp:sp>
    <dsp:sp modelId="{DD753908-1A8B-4EE6-A6E5-A8A83E6893A8}">
      <dsp:nvSpPr>
        <dsp:cNvPr id="0" name=""/>
        <dsp:cNvSpPr/>
      </dsp:nvSpPr>
      <dsp:spPr>
        <a:xfrm>
          <a:off x="1530639" y="2083697"/>
          <a:ext cx="2898453" cy="229781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Century Schoolbook" pitchFamily="18" charset="0"/>
            </a:rPr>
            <a:t>ЖКХ</a:t>
          </a:r>
          <a:endParaRPr lang="ru-RU" sz="1200" b="1" kern="1200" dirty="0">
            <a:latin typeface="Century Schoolbook" pitchFamily="18" charset="0"/>
          </a:endParaRPr>
        </a:p>
      </dsp:txBody>
      <dsp:txXfrm>
        <a:off x="1537369" y="2090427"/>
        <a:ext cx="2884993" cy="216321"/>
      </dsp:txXfrm>
    </dsp:sp>
    <dsp:sp modelId="{ED2B99D1-9F82-41D9-9642-15BED7EA45D8}">
      <dsp:nvSpPr>
        <dsp:cNvPr id="0" name=""/>
        <dsp:cNvSpPr/>
      </dsp:nvSpPr>
      <dsp:spPr>
        <a:xfrm rot="21597270">
          <a:off x="4429092" y="2194079"/>
          <a:ext cx="243043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243043" y="4412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4544538" y="2192415"/>
        <a:ext cx="12152" cy="12152"/>
      </dsp:txXfrm>
    </dsp:sp>
    <dsp:sp modelId="{F67590FC-B94C-4644-A33B-CC7C723CA833}">
      <dsp:nvSpPr>
        <dsp:cNvPr id="0" name=""/>
        <dsp:cNvSpPr/>
      </dsp:nvSpPr>
      <dsp:spPr>
        <a:xfrm>
          <a:off x="4672136" y="2092908"/>
          <a:ext cx="1376535" cy="2109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>
              <a:latin typeface="Century Schoolbook" pitchFamily="18" charset="0"/>
            </a:rPr>
            <a:t>5 соглашений</a:t>
          </a:r>
          <a:endParaRPr lang="ru-RU" sz="1200" b="1" i="1" kern="1200" dirty="0">
            <a:latin typeface="Century Schoolbook" pitchFamily="18" charset="0"/>
          </a:endParaRPr>
        </a:p>
      </dsp:txBody>
      <dsp:txXfrm>
        <a:off x="4678315" y="2099087"/>
        <a:ext cx="1364177" cy="198616"/>
      </dsp:txXfrm>
    </dsp:sp>
    <dsp:sp modelId="{05FE4C78-667C-4129-A86D-65F030F999CE}">
      <dsp:nvSpPr>
        <dsp:cNvPr id="0" name=""/>
        <dsp:cNvSpPr/>
      </dsp:nvSpPr>
      <dsp:spPr>
        <a:xfrm rot="2535698">
          <a:off x="1369230" y="2396041"/>
          <a:ext cx="185523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185523" y="4412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1457354" y="2395815"/>
        <a:ext cx="9276" cy="9276"/>
      </dsp:txXfrm>
    </dsp:sp>
    <dsp:sp modelId="{151C7E5A-DE64-42CE-A1BD-D1541313F077}">
      <dsp:nvSpPr>
        <dsp:cNvPr id="0" name=""/>
        <dsp:cNvSpPr/>
      </dsp:nvSpPr>
      <dsp:spPr>
        <a:xfrm>
          <a:off x="1530644" y="2347946"/>
          <a:ext cx="2898453" cy="2297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Century Schoolbook" pitchFamily="18" charset="0"/>
            </a:rPr>
            <a:t>Образование</a:t>
          </a:r>
          <a:endParaRPr lang="ru-RU" sz="1200" b="1" kern="1200" dirty="0">
            <a:latin typeface="Century Schoolbook" pitchFamily="18" charset="0"/>
          </a:endParaRPr>
        </a:p>
      </dsp:txBody>
      <dsp:txXfrm>
        <a:off x="1537374" y="2354676"/>
        <a:ext cx="2884993" cy="216321"/>
      </dsp:txXfrm>
    </dsp:sp>
    <dsp:sp modelId="{6D4C8694-5855-419D-8B03-D3B424CA6AA0}">
      <dsp:nvSpPr>
        <dsp:cNvPr id="0" name=""/>
        <dsp:cNvSpPr/>
      </dsp:nvSpPr>
      <dsp:spPr>
        <a:xfrm rot="21597270">
          <a:off x="4429097" y="2458328"/>
          <a:ext cx="243039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243039" y="4412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4544541" y="2456665"/>
        <a:ext cx="12151" cy="12151"/>
      </dsp:txXfrm>
    </dsp:sp>
    <dsp:sp modelId="{0A736582-3D44-4260-93E0-E5A6EDA94452}">
      <dsp:nvSpPr>
        <dsp:cNvPr id="0" name=""/>
        <dsp:cNvSpPr/>
      </dsp:nvSpPr>
      <dsp:spPr>
        <a:xfrm>
          <a:off x="4672136" y="2357157"/>
          <a:ext cx="1376535" cy="2109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>
              <a:latin typeface="Century Schoolbook" pitchFamily="18" charset="0"/>
            </a:rPr>
            <a:t>35 соглашений</a:t>
          </a:r>
          <a:endParaRPr lang="ru-RU" sz="1200" b="1" i="1" kern="1200" dirty="0">
            <a:latin typeface="Century Schoolbook" pitchFamily="18" charset="0"/>
          </a:endParaRPr>
        </a:p>
      </dsp:txBody>
      <dsp:txXfrm>
        <a:off x="4678315" y="2363336"/>
        <a:ext cx="1364177" cy="198616"/>
      </dsp:txXfrm>
    </dsp:sp>
    <dsp:sp modelId="{FD2DDD4C-37B9-4E9D-A3DF-B0C8918CD43F}">
      <dsp:nvSpPr>
        <dsp:cNvPr id="0" name=""/>
        <dsp:cNvSpPr/>
      </dsp:nvSpPr>
      <dsp:spPr>
        <a:xfrm rot="4376592">
          <a:off x="1227948" y="2557404"/>
          <a:ext cx="468084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468084" y="4412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1450288" y="2550115"/>
        <a:ext cx="23404" cy="23404"/>
      </dsp:txXfrm>
    </dsp:sp>
    <dsp:sp modelId="{B975F949-CFF3-4F5C-815F-1A44744BEE8E}">
      <dsp:nvSpPr>
        <dsp:cNvPr id="0" name=""/>
        <dsp:cNvSpPr/>
      </dsp:nvSpPr>
      <dsp:spPr>
        <a:xfrm>
          <a:off x="1530639" y="2612195"/>
          <a:ext cx="2898453" cy="346738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100" b="1" kern="1200" dirty="0" smtClean="0">
              <a:latin typeface="Century Schoolbook" pitchFamily="18" charset="0"/>
            </a:rPr>
            <a:t>Среднее </a:t>
          </a:r>
        </a:p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100" b="1" kern="1200" dirty="0" smtClean="0">
              <a:latin typeface="Century Schoolbook" pitchFamily="18" charset="0"/>
            </a:rPr>
            <a:t>профессиональное образование</a:t>
          </a:r>
          <a:endParaRPr lang="ru-RU" sz="1100" b="1" kern="1200" dirty="0">
            <a:latin typeface="Century Schoolbook" pitchFamily="18" charset="0"/>
          </a:endParaRPr>
        </a:p>
      </dsp:txBody>
      <dsp:txXfrm>
        <a:off x="1540795" y="2622351"/>
        <a:ext cx="2878141" cy="326426"/>
      </dsp:txXfrm>
    </dsp:sp>
    <dsp:sp modelId="{F0982C7C-90BC-4E97-B376-DB241C138DC3}">
      <dsp:nvSpPr>
        <dsp:cNvPr id="0" name=""/>
        <dsp:cNvSpPr/>
      </dsp:nvSpPr>
      <dsp:spPr>
        <a:xfrm rot="4793564">
          <a:off x="1070808" y="2718768"/>
          <a:ext cx="782364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782364" y="4412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1442431" y="2703621"/>
        <a:ext cx="39118" cy="39118"/>
      </dsp:txXfrm>
    </dsp:sp>
    <dsp:sp modelId="{E1B51E0A-0466-4CA0-B697-8DCF3731C419}">
      <dsp:nvSpPr>
        <dsp:cNvPr id="0" name=""/>
        <dsp:cNvSpPr/>
      </dsp:nvSpPr>
      <dsp:spPr>
        <a:xfrm>
          <a:off x="1530639" y="2993401"/>
          <a:ext cx="2898453" cy="2297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Century Schoolbook" pitchFamily="18" charset="0"/>
            </a:rPr>
            <a:t>Здравоохранение</a:t>
          </a:r>
          <a:endParaRPr lang="ru-RU" sz="1200" b="1" kern="1200" dirty="0">
            <a:latin typeface="Century Schoolbook" pitchFamily="18" charset="0"/>
          </a:endParaRPr>
        </a:p>
      </dsp:txBody>
      <dsp:txXfrm>
        <a:off x="1537369" y="3000131"/>
        <a:ext cx="2884993" cy="216321"/>
      </dsp:txXfrm>
    </dsp:sp>
    <dsp:sp modelId="{32E240F8-177A-48DE-A6F4-A44537933AFE}">
      <dsp:nvSpPr>
        <dsp:cNvPr id="0" name=""/>
        <dsp:cNvSpPr/>
      </dsp:nvSpPr>
      <dsp:spPr>
        <a:xfrm rot="4946383">
          <a:off x="940218" y="2850893"/>
          <a:ext cx="1043543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1043543" y="4412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1435901" y="2829216"/>
        <a:ext cx="52177" cy="52177"/>
      </dsp:txXfrm>
    </dsp:sp>
    <dsp:sp modelId="{DF1F7D81-1ACD-474B-AAFB-D0326A8AB504}">
      <dsp:nvSpPr>
        <dsp:cNvPr id="0" name=""/>
        <dsp:cNvSpPr/>
      </dsp:nvSpPr>
      <dsp:spPr>
        <a:xfrm>
          <a:off x="1530639" y="3257650"/>
          <a:ext cx="2898453" cy="229781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Century Schoolbook" pitchFamily="18" charset="0"/>
            </a:rPr>
            <a:t>Культура</a:t>
          </a:r>
          <a:endParaRPr lang="ru-RU" sz="1200" b="1" kern="1200" dirty="0">
            <a:latin typeface="Century Schoolbook" pitchFamily="18" charset="0"/>
          </a:endParaRPr>
        </a:p>
      </dsp:txBody>
      <dsp:txXfrm>
        <a:off x="1537369" y="3264380"/>
        <a:ext cx="2884993" cy="216321"/>
      </dsp:txXfrm>
    </dsp:sp>
    <dsp:sp modelId="{26B904B8-A730-462E-8555-395C7181A39E}">
      <dsp:nvSpPr>
        <dsp:cNvPr id="0" name=""/>
        <dsp:cNvSpPr/>
      </dsp:nvSpPr>
      <dsp:spPr>
        <a:xfrm rot="21597270">
          <a:off x="4429092" y="3368032"/>
          <a:ext cx="243043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243043" y="4412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4544538" y="3366368"/>
        <a:ext cx="12152" cy="12152"/>
      </dsp:txXfrm>
    </dsp:sp>
    <dsp:sp modelId="{50F6C1D7-8CDC-4E81-BDB0-10F7C05C42C8}">
      <dsp:nvSpPr>
        <dsp:cNvPr id="0" name=""/>
        <dsp:cNvSpPr/>
      </dsp:nvSpPr>
      <dsp:spPr>
        <a:xfrm>
          <a:off x="4672136" y="3266861"/>
          <a:ext cx="1376535" cy="2109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>
              <a:latin typeface="Century Schoolbook" pitchFamily="18" charset="0"/>
            </a:rPr>
            <a:t>22 соглашения</a:t>
          </a:r>
          <a:endParaRPr lang="ru-RU" sz="1200" b="1" i="1" kern="1200" dirty="0">
            <a:latin typeface="Century Schoolbook" pitchFamily="18" charset="0"/>
          </a:endParaRPr>
        </a:p>
      </dsp:txBody>
      <dsp:txXfrm>
        <a:off x="4678315" y="3273040"/>
        <a:ext cx="1364177" cy="198616"/>
      </dsp:txXfrm>
    </dsp:sp>
    <dsp:sp modelId="{D299C507-0B6E-4724-BAB3-C5CC2809811F}">
      <dsp:nvSpPr>
        <dsp:cNvPr id="0" name=""/>
        <dsp:cNvSpPr/>
      </dsp:nvSpPr>
      <dsp:spPr>
        <a:xfrm rot="5037913">
          <a:off x="809011" y="2983017"/>
          <a:ext cx="1305958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1305958" y="4412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1429341" y="2954780"/>
        <a:ext cx="65297" cy="65297"/>
      </dsp:txXfrm>
    </dsp:sp>
    <dsp:sp modelId="{618BE81B-AF2B-478D-8F55-2C3DF69232D3}">
      <dsp:nvSpPr>
        <dsp:cNvPr id="0" name=""/>
        <dsp:cNvSpPr/>
      </dsp:nvSpPr>
      <dsp:spPr>
        <a:xfrm>
          <a:off x="1530639" y="3521899"/>
          <a:ext cx="2898453" cy="2297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Century Schoolbook" pitchFamily="18" charset="0"/>
            </a:rPr>
            <a:t>Физическая культура и спорт</a:t>
          </a:r>
          <a:endParaRPr lang="ru-RU" sz="1200" b="1" kern="1200" dirty="0">
            <a:latin typeface="Century Schoolbook" pitchFamily="18" charset="0"/>
          </a:endParaRPr>
        </a:p>
      </dsp:txBody>
      <dsp:txXfrm>
        <a:off x="1537369" y="3528629"/>
        <a:ext cx="2884993" cy="216321"/>
      </dsp:txXfrm>
    </dsp:sp>
    <dsp:sp modelId="{EA2C8B88-86F0-4910-89A3-6F7B44D780CB}">
      <dsp:nvSpPr>
        <dsp:cNvPr id="0" name=""/>
        <dsp:cNvSpPr/>
      </dsp:nvSpPr>
      <dsp:spPr>
        <a:xfrm rot="21597270">
          <a:off x="4429092" y="3632281"/>
          <a:ext cx="243043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243043" y="4412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4544538" y="3630617"/>
        <a:ext cx="12152" cy="12152"/>
      </dsp:txXfrm>
    </dsp:sp>
    <dsp:sp modelId="{F1888BDB-7628-40A6-B7E7-26E1DE68A8D2}">
      <dsp:nvSpPr>
        <dsp:cNvPr id="0" name=""/>
        <dsp:cNvSpPr/>
      </dsp:nvSpPr>
      <dsp:spPr>
        <a:xfrm>
          <a:off x="4672136" y="3531110"/>
          <a:ext cx="1376535" cy="2109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>
              <a:latin typeface="Century Schoolbook" pitchFamily="18" charset="0"/>
            </a:rPr>
            <a:t>3 соглашения</a:t>
          </a:r>
          <a:endParaRPr lang="ru-RU" sz="1200" b="1" i="1" kern="1200" dirty="0">
            <a:latin typeface="Century Schoolbook" pitchFamily="18" charset="0"/>
          </a:endParaRPr>
        </a:p>
      </dsp:txBody>
      <dsp:txXfrm>
        <a:off x="4678315" y="3537289"/>
        <a:ext cx="1364177" cy="198616"/>
      </dsp:txXfrm>
    </dsp:sp>
    <dsp:sp modelId="{191EA4E1-A8E3-46D4-982B-207AD626ED82}">
      <dsp:nvSpPr>
        <dsp:cNvPr id="0" name=""/>
        <dsp:cNvSpPr/>
      </dsp:nvSpPr>
      <dsp:spPr>
        <a:xfrm rot="5098978">
          <a:off x="676996" y="3115644"/>
          <a:ext cx="1569988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1569988" y="4412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1422740" y="3080806"/>
        <a:ext cx="78499" cy="78499"/>
      </dsp:txXfrm>
    </dsp:sp>
    <dsp:sp modelId="{8E8EACDF-0FC5-475B-8554-4672A835902C}">
      <dsp:nvSpPr>
        <dsp:cNvPr id="0" name=""/>
        <dsp:cNvSpPr/>
      </dsp:nvSpPr>
      <dsp:spPr>
        <a:xfrm>
          <a:off x="1530639" y="3787152"/>
          <a:ext cx="2898453" cy="229781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Century Schoolbook" pitchFamily="18" charset="0"/>
            </a:rPr>
            <a:t>Социальное развитие</a:t>
          </a:r>
          <a:endParaRPr lang="ru-RU" sz="1200" b="1" kern="1200" dirty="0">
            <a:latin typeface="Century Schoolbook" pitchFamily="18" charset="0"/>
          </a:endParaRPr>
        </a:p>
      </dsp:txBody>
      <dsp:txXfrm>
        <a:off x="1537369" y="3793882"/>
        <a:ext cx="2884993" cy="216321"/>
      </dsp:txXfrm>
    </dsp:sp>
    <dsp:sp modelId="{B85E6E38-24DD-4FE8-9454-34C76F00D0C5}">
      <dsp:nvSpPr>
        <dsp:cNvPr id="0" name=""/>
        <dsp:cNvSpPr/>
      </dsp:nvSpPr>
      <dsp:spPr>
        <a:xfrm rot="73691">
          <a:off x="4429065" y="3900201"/>
          <a:ext cx="239813" cy="8824"/>
        </a:xfrm>
        <a:custGeom>
          <a:avLst/>
          <a:gdLst/>
          <a:ahLst/>
          <a:cxnLst/>
          <a:rect l="0" t="0" r="0" b="0"/>
          <a:pathLst>
            <a:path>
              <a:moveTo>
                <a:pt x="0" y="4412"/>
              </a:moveTo>
              <a:lnTo>
                <a:pt x="239813" y="4412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>
            <a:latin typeface="Century Schoolbook" pitchFamily="18" charset="0"/>
          </a:endParaRPr>
        </a:p>
      </dsp:txBody>
      <dsp:txXfrm>
        <a:off x="4542977" y="3898618"/>
        <a:ext cx="11990" cy="11990"/>
      </dsp:txXfrm>
    </dsp:sp>
    <dsp:sp modelId="{E1B6AB67-60D9-4F65-8056-5AB3B356A9D8}">
      <dsp:nvSpPr>
        <dsp:cNvPr id="0" name=""/>
        <dsp:cNvSpPr/>
      </dsp:nvSpPr>
      <dsp:spPr>
        <a:xfrm>
          <a:off x="4668851" y="3801696"/>
          <a:ext cx="1376535" cy="2109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>
              <a:latin typeface="Century Schoolbook" pitchFamily="18" charset="0"/>
            </a:rPr>
            <a:t>4 соглашения</a:t>
          </a:r>
          <a:endParaRPr lang="ru-RU" sz="1200" b="1" i="1" kern="1200" dirty="0">
            <a:latin typeface="Century Schoolbook" pitchFamily="18" charset="0"/>
          </a:endParaRPr>
        </a:p>
      </dsp:txBody>
      <dsp:txXfrm>
        <a:off x="4675030" y="3807875"/>
        <a:ext cx="1364177" cy="1986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E1DD75-AE6B-4B9A-875E-D28097E4D3ED}">
      <dsp:nvSpPr>
        <dsp:cNvPr id="0" name=""/>
        <dsp:cNvSpPr/>
      </dsp:nvSpPr>
      <dsp:spPr>
        <a:xfrm>
          <a:off x="205774" y="0"/>
          <a:ext cx="8713969" cy="8507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/>
            <a:t>Содействие трудовой занятости граждан 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/>
            <a:t>с низкой конкурентоспособностью на рынке труда</a:t>
          </a:r>
          <a:endParaRPr lang="ru-RU" sz="2400" b="1" kern="1200" dirty="0"/>
        </a:p>
      </dsp:txBody>
      <dsp:txXfrm>
        <a:off x="230692" y="24918"/>
        <a:ext cx="8664133" cy="800933"/>
      </dsp:txXfrm>
    </dsp:sp>
    <dsp:sp modelId="{DDF445E5-1745-46C6-9932-ACCA4FADF929}">
      <dsp:nvSpPr>
        <dsp:cNvPr id="0" name=""/>
        <dsp:cNvSpPr/>
      </dsp:nvSpPr>
      <dsp:spPr>
        <a:xfrm>
          <a:off x="1077170" y="850769"/>
          <a:ext cx="614770" cy="5014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1435"/>
              </a:lnTo>
              <a:lnTo>
                <a:pt x="614770" y="50143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1BAE93-1EEF-4DCB-81BB-CCD1A60D19D2}">
      <dsp:nvSpPr>
        <dsp:cNvPr id="0" name=""/>
        <dsp:cNvSpPr/>
      </dsp:nvSpPr>
      <dsp:spPr>
        <a:xfrm>
          <a:off x="1691941" y="1109798"/>
          <a:ext cx="7377482" cy="484811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Трудоустроено </a:t>
          </a:r>
          <a:r>
            <a:rPr lang="ru-RU" sz="24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1550</a:t>
          </a:r>
          <a:r>
            <a:rPr lang="ru-RU" sz="2400" b="1" kern="1200" dirty="0" smtClean="0"/>
            <a:t> инвалидов</a:t>
          </a:r>
          <a:endParaRPr lang="ru-RU" sz="2400" b="1" kern="1200" dirty="0"/>
        </a:p>
      </dsp:txBody>
      <dsp:txXfrm>
        <a:off x="1706141" y="1123998"/>
        <a:ext cx="7349082" cy="456411"/>
      </dsp:txXfrm>
    </dsp:sp>
    <dsp:sp modelId="{23C53898-9A39-4E14-8CDD-7CB27D67995E}">
      <dsp:nvSpPr>
        <dsp:cNvPr id="0" name=""/>
        <dsp:cNvSpPr/>
      </dsp:nvSpPr>
      <dsp:spPr>
        <a:xfrm>
          <a:off x="1077170" y="850769"/>
          <a:ext cx="575190" cy="34912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91245"/>
              </a:lnTo>
              <a:lnTo>
                <a:pt x="575190" y="349124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831057-C6C2-48A5-B8E3-A9850B34A723}">
      <dsp:nvSpPr>
        <dsp:cNvPr id="0" name=""/>
        <dsp:cNvSpPr/>
      </dsp:nvSpPr>
      <dsp:spPr>
        <a:xfrm>
          <a:off x="1652361" y="4025605"/>
          <a:ext cx="7333297" cy="632818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tx2">
                  <a:lumMod val="50000"/>
                </a:schemeClr>
              </a:solidFill>
            </a:rPr>
            <a:t>Сформирован специализированный банк вакансий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tx2">
                  <a:lumMod val="50000"/>
                </a:schemeClr>
              </a:solidFill>
            </a:rPr>
            <a:t>с гибкими режимами работы</a:t>
          </a:r>
          <a:endParaRPr lang="ru-RU" sz="2000" b="1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1670896" y="4044140"/>
        <a:ext cx="7296227" cy="5957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0.04878</cdr:x>
      <cdr:y>0.87273</cdr:y>
    </cdr:from>
    <cdr:to>
      <cdr:x>0.91176</cdr:x>
      <cdr:y>0.97959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3456384"/>
          <a:ext cx="2547799" cy="4232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/>
            <a:t>октябрь</a:t>
          </a:r>
          <a:r>
            <a:rPr lang="ru-RU" sz="1100" b="1" dirty="0" smtClean="0"/>
            <a:t> </a:t>
          </a:r>
          <a:r>
            <a:rPr lang="ru-RU" sz="1800" b="1" dirty="0" smtClean="0"/>
            <a:t>2015 года</a:t>
          </a:r>
          <a:endParaRPr lang="ru-RU" sz="18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0.73684</cdr:y>
    </cdr:from>
    <cdr:to>
      <cdr:x>1</cdr:x>
      <cdr:y>0.80702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3024337"/>
          <a:ext cx="3528392" cy="2880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/>
            <a:t>октябрь 2015 года</a:t>
          </a:r>
          <a:endParaRPr lang="ru-RU" sz="1800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0.14634</cdr:x>
      <cdr:y>0.91489</cdr:y>
    </cdr:from>
    <cdr:to>
      <cdr:x>0.92683</cdr:x>
      <cdr:y>0.97872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32048" y="3096344"/>
          <a:ext cx="23042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0.04774</cdr:x>
      <cdr:y>0.77193</cdr:y>
    </cdr:from>
    <cdr:to>
      <cdr:x>0.98213</cdr:x>
      <cdr:y>0.84211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8446" y="3168353"/>
          <a:ext cx="3296893" cy="2880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/>
            <a:t>на  21 декабря 2015 года</a:t>
          </a:r>
          <a:endParaRPr lang="ru-RU" sz="1800" b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0.46154</cdr:x>
      <cdr:y>0.15287</cdr:y>
    </cdr:from>
    <cdr:to>
      <cdr:x>0.79487</cdr:x>
      <cdr:y>0.28917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296144" y="576064"/>
          <a:ext cx="936104" cy="51358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chemeClr val="tx1"/>
              </a:solidFill>
            </a:rPr>
            <a:t>148,0</a:t>
          </a:r>
          <a:endParaRPr lang="ru-RU" sz="20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0.26667</cdr:x>
      <cdr:y>0.05422</cdr:y>
    </cdr:from>
    <cdr:to>
      <cdr:x>0.53333</cdr:x>
      <cdr:y>0.18073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864096" y="216024"/>
          <a:ext cx="864096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chemeClr val="tx1"/>
              </a:solidFill>
            </a:rPr>
            <a:t>192,6</a:t>
          </a:r>
          <a:endParaRPr lang="ru-RU" sz="2000" b="1" dirty="0">
            <a:solidFill>
              <a:schemeClr val="tx1"/>
            </a:soli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1F35-6AB2-4A29-AE14-2640446F648C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56C9-7251-4AFE-9C68-C63BE8758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945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1F35-6AB2-4A29-AE14-2640446F648C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56C9-7251-4AFE-9C68-C63BE8758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506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1F35-6AB2-4A29-AE14-2640446F648C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56C9-7251-4AFE-9C68-C63BE8758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445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1F35-6AB2-4A29-AE14-2640446F648C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56C9-7251-4AFE-9C68-C63BE8758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03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1F35-6AB2-4A29-AE14-2640446F648C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56C9-7251-4AFE-9C68-C63BE8758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793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1F35-6AB2-4A29-AE14-2640446F648C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56C9-7251-4AFE-9C68-C63BE8758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327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1F35-6AB2-4A29-AE14-2640446F648C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56C9-7251-4AFE-9C68-C63BE8758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852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1F35-6AB2-4A29-AE14-2640446F648C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56C9-7251-4AFE-9C68-C63BE8758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295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1F35-6AB2-4A29-AE14-2640446F648C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56C9-7251-4AFE-9C68-C63BE8758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46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1F35-6AB2-4A29-AE14-2640446F648C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56C9-7251-4AFE-9C68-C63BE8758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266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1F35-6AB2-4A29-AE14-2640446F648C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56C9-7251-4AFE-9C68-C63BE8758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971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71F35-6AB2-4A29-AE14-2640446F648C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456C9-7251-4AFE-9C68-C63BE8758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819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halazaoglu.com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microsoft.com/office/2007/relationships/hdphoto" Target="../media/hdphoto1.wdp"/><Relationship Id="rId7" Type="http://schemas.openxmlformats.org/officeDocument/2006/relationships/diagramColors" Target="../diagrams/colors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0" Type="http://schemas.openxmlformats.org/officeDocument/2006/relationships/image" Target="../media/image7.png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halazaoglu.com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hart" Target="../charts/chart8.xml"/><Relationship Id="rId2" Type="http://schemas.openxmlformats.org/officeDocument/2006/relationships/hyperlink" Target="http://www.halazaoglu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halazaoglu.com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2.xml"/><Relationship Id="rId2" Type="http://schemas.openxmlformats.org/officeDocument/2006/relationships/hyperlink" Target="http://www.halazaoglu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microsoft.com/office/2007/relationships/hdphoto" Target="../media/hdphoto1.wdp"/><Relationship Id="rId9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ww.halazaoglu.com/img/bg/567919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232"/>
            <a:ext cx="9174880" cy="5181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2031691"/>
            <a:ext cx="84249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endParaRPr lang="ru-RU" sz="4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8646" y="60113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Министерство труда, занятости и трудовых ресурсов Новосибирской области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7564" y="3156474"/>
            <a:ext cx="802889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ШМИДТ</a:t>
            </a:r>
          </a:p>
          <a:p>
            <a:pPr algn="ctr"/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Игорь Викторович</a:t>
            </a:r>
          </a:p>
          <a:p>
            <a:pPr algn="ctr"/>
            <a:endParaRPr lang="ru-RU" altLang="ru-RU" sz="1200" b="1" dirty="0" smtClean="0">
              <a:solidFill>
                <a:schemeClr val="tx2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Министр труда, занятости и трудовых ресурсов </a:t>
            </a:r>
          </a:p>
          <a:p>
            <a:pPr algn="ctr"/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Новосибирской области</a:t>
            </a:r>
            <a:endParaRPr lang="ru-RU" altLang="ru-RU" sz="20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5326" y="1167594"/>
            <a:ext cx="77768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Об итогах работы министерства труда, занятости и трудовых ресурсов Новосибирской области </a:t>
            </a:r>
          </a:p>
          <a:p>
            <a:pPr algn="ctr"/>
            <a:r>
              <a:rPr lang="ru-RU" altLang="ru-RU" sz="28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в 2015 году</a:t>
            </a:r>
            <a:endParaRPr lang="ru-RU" altLang="ru-RU" sz="28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53578" y="4784253"/>
            <a:ext cx="32403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 2015</a:t>
            </a:r>
            <a:endParaRPr lang="ru-RU" sz="1400" b="1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Picture 6" descr="C:\Users\oav\Desktop\flagnso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558" y="-47696"/>
            <a:ext cx="1652229" cy="1179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011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www.halazaoglu.com/img/bg/567919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625"/>
                    </a14:imgEffect>
                    <a14:imgEffect>
                      <a14:saturation sat="7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Введение новых программ подготовки специалистов среднего звена и квалифицированных рабочих, служащих (профессий, специальностей)</a:t>
            </a:r>
            <a:endParaRPr lang="ru-RU" sz="2200" dirty="0"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81083733"/>
              </p:ext>
            </p:extLst>
          </p:nvPr>
        </p:nvGraphicFramePr>
        <p:xfrm>
          <a:off x="107504" y="769440"/>
          <a:ext cx="8928992" cy="43383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87824" y="843558"/>
            <a:ext cx="5904656" cy="1440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За 2011 – 2015 годы открыты программы подготовки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по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72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 новым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профессиям </a:t>
            </a:r>
          </a:p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и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специальностям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2499742"/>
            <a:ext cx="5904656" cy="25202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2015 году введено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новых профессий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и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специальностей:</a:t>
            </a:r>
          </a:p>
          <a:p>
            <a:pPr lvl="0">
              <a:lnSpc>
                <a:spcPct val="100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- Реклама</a:t>
            </a:r>
          </a:p>
          <a:p>
            <a:pPr lvl="0">
              <a:lnSpc>
                <a:spcPct val="100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- Стилистика и искусство визажа</a:t>
            </a:r>
          </a:p>
          <a:p>
            <a:pPr lvl="0">
              <a:lnSpc>
                <a:spcPct val="100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ru-RU" sz="1500" b="1" dirty="0">
                <a:solidFill>
                  <a:schemeClr val="tx2">
                    <a:lumMod val="50000"/>
                  </a:schemeClr>
                </a:solidFill>
              </a:rPr>
              <a:t>Релейная защита и автоматизация </a:t>
            </a:r>
            <a:r>
              <a:rPr lang="ru-RU" sz="1500" b="1" dirty="0" smtClean="0">
                <a:solidFill>
                  <a:schemeClr val="tx2">
                    <a:lumMod val="50000"/>
                  </a:schemeClr>
                </a:solidFill>
              </a:rPr>
              <a:t>электроэнергетических </a:t>
            </a:r>
            <a:r>
              <a:rPr lang="ru-RU" sz="1500" b="1" dirty="0">
                <a:solidFill>
                  <a:schemeClr val="tx2">
                    <a:lumMod val="50000"/>
                  </a:schemeClr>
                </a:solidFill>
              </a:rPr>
              <a:t>систем </a:t>
            </a:r>
          </a:p>
          <a:p>
            <a:pPr lvl="0">
              <a:lnSpc>
                <a:spcPct val="100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- Информационные системы</a:t>
            </a:r>
          </a:p>
          <a:p>
            <a:pPr lvl="0">
              <a:lnSpc>
                <a:spcPct val="100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- Организация и технология защиты информации</a:t>
            </a:r>
          </a:p>
          <a:p>
            <a:pPr lvl="0">
              <a:lnSpc>
                <a:spcPct val="100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- Мастер по обработке цифровой информации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769441"/>
            <a:ext cx="2520280" cy="2153920"/>
          </a:xfrm>
          <a:prstGeom prst="rect">
            <a:avLst/>
          </a:prstGeom>
          <a:blipFill rotWithShape="1">
            <a:blip r:embed="rId9"/>
            <a:stretch>
              <a:fillRect/>
            </a:stretch>
          </a:blip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4199" y="2784265"/>
            <a:ext cx="2617601" cy="2256790"/>
          </a:xfrm>
          <a:prstGeom prst="rect">
            <a:avLst/>
          </a:prstGeom>
          <a:blipFill rotWithShape="1">
            <a:blip r:embed="rId10"/>
            <a:stretch>
              <a:fillRect/>
            </a:stretch>
          </a:blip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74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halazaoglu.com/img/bg/567919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625"/>
                    </a14:imgEffect>
                    <a14:imgEffect>
                      <a14:saturation sat="7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818" y="0"/>
            <a:ext cx="923144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 со стрелкой вниз 3"/>
          <p:cNvSpPr/>
          <p:nvPr/>
        </p:nvSpPr>
        <p:spPr>
          <a:xfrm>
            <a:off x="3059832" y="760374"/>
            <a:ext cx="5904656" cy="1451336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Новосибирской области осуществляют деятельность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отраслевых ресурсных центров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2211710"/>
            <a:ext cx="4896544" cy="1440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ресурсных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центрах новым профессиям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обучается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более 10 тысяч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студентов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86</a:t>
            </a:r>
            <a:r>
              <a:rPr lang="ru-RU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интегрированным образовательным программам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63888" y="3723878"/>
            <a:ext cx="4896544" cy="10081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Более</a:t>
            </a:r>
            <a:r>
              <a:rPr lang="ru-RU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300</a:t>
            </a:r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предприятий и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организаций Новосибирской области сотрудничают с ресурсными центрами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123478"/>
            <a:ext cx="77768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РАЗВИТИЕ РЕСУРСНЫХ ЦЕНТРОВ</a:t>
            </a:r>
            <a:endParaRPr lang="ru-RU" sz="2400" b="1" dirty="0">
              <a:solidFill>
                <a:srgbClr val="C00000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 descr="https://pp.vk.me/c628418/v628418558/2514f/U5gBOWXRqq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7795"/>
            <a:ext cx="2686321" cy="1577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ntmm.ru/incoming/news_2015-16/221015/DSC066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9047" y="2827787"/>
            <a:ext cx="2481944" cy="1648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4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halazaoglu.com/img/bg/567919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625"/>
                    </a14:imgEffect>
                    <a14:imgEffect>
                      <a14:saturation sat="7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198" y="-3851"/>
            <a:ext cx="921019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3" y="123478"/>
            <a:ext cx="8856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Формирование </a:t>
            </a:r>
            <a:r>
              <a:rPr lang="ru-RU" sz="2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доступной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среды для лиц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с ограниченными возможностями здоровья</a:t>
            </a:r>
            <a:endParaRPr lang="ru-RU" sz="2400" b="1" dirty="0">
              <a:solidFill>
                <a:srgbClr val="002060"/>
              </a:solidFill>
              <a:latin typeface="+mj-lt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9" r="3419"/>
          <a:stretch/>
        </p:blipFill>
        <p:spPr bwMode="auto">
          <a:xfrm>
            <a:off x="251521" y="2371185"/>
            <a:ext cx="3744416" cy="2615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133" y="2651174"/>
            <a:ext cx="3640137" cy="246856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2638" y="1131590"/>
            <a:ext cx="431735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 концу 2015 года высокая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степень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доступности достигнута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семи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профессиональных образовательных учреждениях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57415" y="1270089"/>
            <a:ext cx="4479936" cy="95410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Различная степень доступности создана на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42-х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объектах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подведомственных учреждений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40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halazaoglu.com/img/bg/567919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625"/>
                    </a14:imgEffect>
                    <a14:imgEffect>
                      <a14:saturation sat="7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80" y="0"/>
            <a:ext cx="917488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56160" y="104314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Участие в олимпиадном движении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107504" y="3651870"/>
            <a:ext cx="8928992" cy="1224136"/>
          </a:xfrm>
          <a:prstGeom prst="flowChartPunchedTap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3435847"/>
            <a:ext cx="8280920" cy="64807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rgbClr val="002060"/>
                </a:solidFill>
              </a:rPr>
              <a:t>Рейтинг Новосибирской области в движении ВОРЛДСКИЛЛС  РОССИЯ поднялся с 24-го места в 2014 году до 11-го в 2015 году </a:t>
            </a:r>
          </a:p>
        </p:txBody>
      </p:sp>
      <p:pic>
        <p:nvPicPr>
          <p:cNvPr id="1026" name="Picture 2" descr="C:\Users\n.bronnikova\Pictures\p19t2qnqc01n0vq5p1kgd1r34qpe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6" y="798303"/>
            <a:ext cx="3096343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4155926"/>
            <a:ext cx="84969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Студент Новосибирского колледжа парикмахерского искусства 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Игорь Подрядчиков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стал одним из шести медалистов сборной России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              «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За высшее мастерство» в Сан-Паулу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565980"/>
            <a:ext cx="5400600" cy="2725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Приняли участие: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в чемпионатах рабочих профессий ВОРЛДСКИЛЛС </a:t>
            </a:r>
          </a:p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     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63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 студента и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 экспертов, заняли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призовых мест;</a:t>
            </a:r>
          </a:p>
          <a:p>
            <a:pPr>
              <a:lnSpc>
                <a:spcPts val="120"/>
              </a:lnSpc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во Всероссийских олимпиадах профмастерства            по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r>
              <a:rPr lang="ru-RU" sz="1600" b="1" dirty="0" smtClean="0">
                <a:solidFill>
                  <a:schemeClr val="tx1"/>
                </a:solidFill>
              </a:rPr>
              <a:t>-ти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 профессиям, заняли 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 призовых места;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в 16-ти областных конкурсах профессионального мастерства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263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 студента и работника предприятий,   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 победителей и призеров;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-ти областных предметных олимпиадах                  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1216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 студентов 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halazaoglu.com/img/bg/567919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625"/>
                    </a14:imgEffect>
                    <a14:imgEffect>
                      <a14:saturation sat="7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288" y="0"/>
            <a:ext cx="917488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195486"/>
            <a:ext cx="90210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Профессиональная ориентация молодежи </a:t>
            </a:r>
          </a:p>
          <a:p>
            <a:pPr lvl="0"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получение технического образования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27734"/>
            <a:ext cx="3793126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427734"/>
            <a:ext cx="3709671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23528" y="1275606"/>
            <a:ext cx="84249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1000</a:t>
            </a:r>
            <a:r>
              <a:rPr lang="ru-RU" sz="2800" b="1" dirty="0" smtClean="0"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школьников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83</a:t>
            </a:r>
            <a:r>
              <a:rPr lang="ru-RU" sz="2800" b="1" dirty="0">
                <a:solidFill>
                  <a:srgbClr val="FF0000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школ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 обучается         в политехнических и агротехнических группах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16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halazaoglu.com/img/bg/567919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625"/>
                    </a14:imgEffect>
                    <a14:imgEffect>
                      <a14:saturation sat="7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19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373751355"/>
              </p:ext>
            </p:extLst>
          </p:nvPr>
        </p:nvGraphicFramePr>
        <p:xfrm>
          <a:off x="-468560" y="1133976"/>
          <a:ext cx="5508104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1566" y="37630"/>
            <a:ext cx="91124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entury" panose="02040604050505020304" pitchFamily="18" charset="0"/>
                <a:cs typeface="Arial" pitchFamily="34" charset="0"/>
              </a:rPr>
              <a:t>Задача.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Arial" pitchFamily="34" charset="0"/>
              </a:rPr>
              <a:t> 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Arial" pitchFamily="34" charset="0"/>
              </a:rPr>
              <a:t>Сохранение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Arial" pitchFamily="34" charset="0"/>
              </a:rPr>
              <a:t>положительных темпов демографического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Arial" pitchFamily="34" charset="0"/>
              </a:rPr>
              <a:t>развития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Century" panose="02040604050505020304" pitchFamily="18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605678399"/>
              </p:ext>
            </p:extLst>
          </p:nvPr>
        </p:nvGraphicFramePr>
        <p:xfrm>
          <a:off x="4138470" y="1275606"/>
          <a:ext cx="4932040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7504" y="4515966"/>
            <a:ext cx="903649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С 2009 года прибыло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20 тысяч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соотечественников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566" y="476197"/>
            <a:ext cx="89630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В 2015 году прибыло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7 500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соотечественников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982278" y="1275606"/>
            <a:ext cx="20882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400" b="1" dirty="0" smtClean="0">
                <a:solidFill>
                  <a:srgbClr val="002060"/>
                </a:solidFill>
              </a:rPr>
              <a:t>Человек</a:t>
            </a:r>
            <a:endParaRPr lang="ru-RU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36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ww.halazaoglu.com/img/bg/567919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232"/>
            <a:ext cx="9174880" cy="5181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2031691"/>
            <a:ext cx="84249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endParaRPr lang="ru-RU" sz="4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8646" y="60113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Министерство труда, занятости и трудовых ресурсов Новосибирской области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7564" y="3156474"/>
            <a:ext cx="802889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ШМИДТ</a:t>
            </a:r>
          </a:p>
          <a:p>
            <a:pPr algn="ctr"/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Игорь Викторович</a:t>
            </a:r>
          </a:p>
          <a:p>
            <a:pPr algn="ctr"/>
            <a:endParaRPr lang="ru-RU" altLang="ru-RU" sz="1200" b="1" dirty="0" smtClean="0">
              <a:solidFill>
                <a:schemeClr val="tx2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Министр труда, занятости и трудовых ресурсов </a:t>
            </a:r>
          </a:p>
          <a:p>
            <a:pPr algn="ctr"/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Новосибирской области</a:t>
            </a:r>
            <a:endParaRPr lang="ru-RU" altLang="ru-RU" sz="20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5326" y="1167594"/>
            <a:ext cx="77768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Об итогах работы министерства труда, занятости и трудовых ресурсов Новосибирской области </a:t>
            </a:r>
          </a:p>
          <a:p>
            <a:pPr algn="ctr"/>
            <a:r>
              <a:rPr lang="ru-RU" altLang="ru-RU" sz="28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в 2015 году</a:t>
            </a:r>
            <a:endParaRPr lang="ru-RU" altLang="ru-RU" sz="28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53578" y="4784253"/>
            <a:ext cx="32403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 2015</a:t>
            </a:r>
            <a:endParaRPr lang="ru-RU" sz="1400" b="1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Picture 6" descr="C:\Users\oav\Desktop\flagnso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558" y="-47696"/>
            <a:ext cx="1652229" cy="1179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64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halazaoglu.com/img/bg/567919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625"/>
                    </a14:imgEffect>
                    <a14:imgEffect>
                      <a14:saturation sat="7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288" y="0"/>
            <a:ext cx="917488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742019637"/>
              </p:ext>
            </p:extLst>
          </p:nvPr>
        </p:nvGraphicFramePr>
        <p:xfrm>
          <a:off x="2123728" y="332927"/>
          <a:ext cx="6048672" cy="46870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779912" y="652073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ln w="10541" cmpd="sng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Областной уровень</a:t>
            </a:r>
            <a:endParaRPr lang="ru-RU" sz="1400" b="1" i="1" dirty="0">
              <a:ln w="10541" cmpd="sng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6216" y="566589"/>
            <a:ext cx="205802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i="1" dirty="0" smtClean="0">
                <a:ln w="10541" cmpd="sng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Территориальный уровень</a:t>
            </a:r>
            <a:endParaRPr lang="ru-RU" sz="1300" b="1" i="1" dirty="0">
              <a:ln w="10541" cmpd="sng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96140793"/>
              </p:ext>
            </p:extLst>
          </p:nvPr>
        </p:nvGraphicFramePr>
        <p:xfrm>
          <a:off x="-368352" y="667463"/>
          <a:ext cx="3341856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21214" y="3867894"/>
            <a:ext cx="2346339" cy="738060"/>
          </a:xfrm>
          <a:prstGeom prst="round2DiagRect">
            <a:avLst>
              <a:gd name="adj1" fmla="val 28794"/>
              <a:gd name="adj2" fmla="val 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entury Schoolbook" pitchFamily="18" charset="0"/>
              </a:rPr>
              <a:t>Охват работников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latin typeface="Century Schoolbook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Century Schoolbook" pitchFamily="18" charset="0"/>
              </a:rPr>
              <a:t>коллективными </a:t>
            </a:r>
          </a:p>
          <a:p>
            <a:pPr algn="ctr">
              <a:lnSpc>
                <a:spcPct val="70000"/>
              </a:lnSpc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Century Schoolbook" pitchFamily="18" charset="0"/>
              </a:rPr>
              <a:t>договорами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3291830"/>
            <a:ext cx="1080120" cy="461665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>
                  <a:glow rad="127000">
                    <a:schemeClr val="bg1"/>
                  </a:glow>
                </a:effectLst>
              </a:rPr>
              <a:t>88,1%</a:t>
            </a:r>
            <a:endParaRPr lang="ru-RU" sz="2400" b="1" i="1" dirty="0">
              <a:solidFill>
                <a:srgbClr val="C00000"/>
              </a:solidFill>
              <a:effectLst>
                <a:glow rad="127000">
                  <a:schemeClr val="bg1"/>
                </a:glo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" y="-1609"/>
            <a:ext cx="9150302" cy="669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Задача.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Сохранение социальной и политической стабильности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676456" y="915567"/>
            <a:ext cx="360040" cy="410445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effectLst>
                  <a:glow rad="127000">
                    <a:schemeClr val="bg1"/>
                  </a:glow>
                </a:effectLst>
                <a:latin typeface="Century Schoolbook" panose="02040604050505020304" pitchFamily="18" charset="0"/>
              </a:rPr>
              <a:t>106</a:t>
            </a:r>
            <a:r>
              <a:rPr lang="ru-RU" dirty="0" smtClean="0">
                <a:latin typeface="Century Schoolbook" panose="02040604050505020304" pitchFamily="18" charset="0"/>
              </a:rPr>
              <a:t>  </a:t>
            </a:r>
            <a:r>
              <a:rPr lang="ru-RU" sz="1200" b="1" dirty="0" smtClean="0">
                <a:latin typeface="Century Schoolbook" panose="02040604050505020304" pitchFamily="18" charset="0"/>
              </a:rPr>
              <a:t>территориально-отраслевых соглашений</a:t>
            </a:r>
            <a:endParaRPr lang="ru-RU" sz="1200" b="1" dirty="0">
              <a:latin typeface="Century Schoolbook" panose="02040604050505020304" pitchFamily="18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6516216" y="4392000"/>
            <a:ext cx="2004104" cy="362343"/>
            <a:chOff x="7561837" y="2641494"/>
            <a:chExt cx="1861064" cy="362344"/>
          </a:xfrm>
          <a:scene3d>
            <a:camera prst="orthographicFront"/>
            <a:lightRig rig="flat" dir="t"/>
          </a:scene3d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7704878" y="2641494"/>
              <a:ext cx="1557269" cy="362344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4" name="Скругленный прямоугольник 4"/>
            <p:cNvSpPr/>
            <p:nvPr/>
          </p:nvSpPr>
          <p:spPr>
            <a:xfrm>
              <a:off x="7561837" y="2641494"/>
              <a:ext cx="1861064" cy="3623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i="1" kern="1200" dirty="0" smtClean="0">
                  <a:latin typeface="Century Schoolbook" pitchFamily="18" charset="0"/>
                </a:rPr>
                <a:t>1 – обрабатывающее производство</a:t>
              </a:r>
              <a:endParaRPr lang="ru-RU" sz="1100" b="1" i="1" kern="1200" dirty="0">
                <a:latin typeface="Century Schoolbook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516216" y="4821183"/>
            <a:ext cx="1851601" cy="270847"/>
            <a:chOff x="7561837" y="2641494"/>
            <a:chExt cx="1861064" cy="362344"/>
          </a:xfrm>
          <a:scene3d>
            <a:camera prst="orthographicFront"/>
            <a:lightRig rig="flat" dir="t"/>
          </a:scene3d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7561837" y="2641494"/>
              <a:ext cx="1861064" cy="362344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7" name="Скругленный прямоугольник 4"/>
            <p:cNvSpPr/>
            <p:nvPr/>
          </p:nvSpPr>
          <p:spPr>
            <a:xfrm>
              <a:off x="7561837" y="2641494"/>
              <a:ext cx="1861064" cy="3623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0" tIns="7620" rIns="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i="1" kern="1200" dirty="0" smtClean="0">
                  <a:latin typeface="Century Schoolbook" pitchFamily="18" charset="0"/>
                </a:rPr>
                <a:t>1 – органы управления</a:t>
              </a:r>
              <a:endParaRPr lang="ru-RU" sz="1100" b="1" i="1" kern="1200" dirty="0">
                <a:latin typeface="Century Schoolbook" pitchFamily="18" charset="0"/>
              </a:endParaRPr>
            </a:p>
          </p:txBody>
        </p:sp>
      </p:grpSp>
      <p:sp>
        <p:nvSpPr>
          <p:cNvPr id="5" name="Правая фигурная скобка 4"/>
          <p:cNvSpPr/>
          <p:nvPr/>
        </p:nvSpPr>
        <p:spPr>
          <a:xfrm>
            <a:off x="8172400" y="987574"/>
            <a:ext cx="473262" cy="4132180"/>
          </a:xfrm>
          <a:prstGeom prst="rightBrace">
            <a:avLst>
              <a:gd name="adj1" fmla="val 125117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13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www.halazaoglu.com/img/bg/567919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625"/>
                    </a14:imgEffect>
                    <a14:imgEffect>
                      <a14:saturation sat="7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7B7114-AC6A-46CA-A927-62DED4EEF229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  <p:sp>
        <p:nvSpPr>
          <p:cNvPr id="7" name="TextBox 6"/>
          <p:cNvSpPr txBox="1"/>
          <p:nvPr/>
        </p:nvSpPr>
        <p:spPr>
          <a:xfrm>
            <a:off x="3239" y="5147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Соотношение уровня средней заработной платы работников по категориям </a:t>
            </a:r>
          </a:p>
          <a:p>
            <a:pPr algn="ctr"/>
            <a:r>
              <a:rPr lang="ru-RU" sz="21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по отношению к средней заработной плате в Новосибирской области,%   </a:t>
            </a:r>
            <a:endParaRPr lang="ru-RU" sz="2100" b="1" dirty="0">
              <a:solidFill>
                <a:schemeClr val="tx2">
                  <a:lumMod val="50000"/>
                </a:schemeClr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1584942"/>
              </p:ext>
            </p:extLst>
          </p:nvPr>
        </p:nvGraphicFramePr>
        <p:xfrm>
          <a:off x="146747" y="775596"/>
          <a:ext cx="8856984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2142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halazaoglu.com/img/bg/567919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625"/>
                    </a14:imgEffect>
                    <a14:imgEffect>
                      <a14:saturation sat="7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1" y="-20538"/>
            <a:ext cx="917488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-501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Задача</a:t>
            </a:r>
            <a:r>
              <a:rPr lang="ru-RU" sz="20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.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Обеспечение эффективной трудовой занятости, недопущение неоправданного сокращения рабочих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мест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+mj-lt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137954224"/>
              </p:ext>
            </p:extLst>
          </p:nvPr>
        </p:nvGraphicFramePr>
        <p:xfrm>
          <a:off x="179512" y="843558"/>
          <a:ext cx="2952328" cy="3672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571105452"/>
              </p:ext>
            </p:extLst>
          </p:nvPr>
        </p:nvGraphicFramePr>
        <p:xfrm>
          <a:off x="5531193" y="915566"/>
          <a:ext cx="3672408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930099119"/>
              </p:ext>
            </p:extLst>
          </p:nvPr>
        </p:nvGraphicFramePr>
        <p:xfrm>
          <a:off x="2627784" y="771550"/>
          <a:ext cx="3528392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05592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halazaoglu.com/img/bg/567919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625"/>
                    </a14:imgEffect>
                    <a14:imgEffect>
                      <a14:saturation sat="7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288" y="0"/>
            <a:ext cx="917488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50342660"/>
              </p:ext>
            </p:extLst>
          </p:nvPr>
        </p:nvGraphicFramePr>
        <p:xfrm>
          <a:off x="107504" y="1275606"/>
          <a:ext cx="2880320" cy="3768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124731175"/>
              </p:ext>
            </p:extLst>
          </p:nvPr>
        </p:nvGraphicFramePr>
        <p:xfrm>
          <a:off x="2483768" y="699542"/>
          <a:ext cx="2736304" cy="4287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00802001"/>
              </p:ext>
            </p:extLst>
          </p:nvPr>
        </p:nvGraphicFramePr>
        <p:xfrm>
          <a:off x="4788024" y="915566"/>
          <a:ext cx="3096344" cy="4208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-46288" y="0"/>
            <a:ext cx="9174880" cy="8435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Потребность в работниках и трудоустройство граждан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092280" y="3507854"/>
            <a:ext cx="2036312" cy="129614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Бюджетный эффект –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500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млн. рублей</a:t>
            </a:r>
          </a:p>
        </p:txBody>
      </p:sp>
      <p:sp>
        <p:nvSpPr>
          <p:cNvPr id="11" name="Круговая стрелка 10"/>
          <p:cNvSpPr/>
          <p:nvPr/>
        </p:nvSpPr>
        <p:spPr>
          <a:xfrm>
            <a:off x="7092280" y="2715766"/>
            <a:ext cx="1080120" cy="1656184"/>
          </a:xfrm>
          <a:prstGeom prst="circularArrow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93000">
                <a:srgbClr val="9BB4D2"/>
              </a:gs>
              <a:gs pos="93000">
                <a:schemeClr val="accent1">
                  <a:lumMod val="40000"/>
                  <a:lumOff val="6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03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halazaoglu.com/img/bg/567919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625"/>
                    </a14:imgEffect>
                    <a14:imgEffect>
                      <a14:saturation sat="7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44" y="-138817"/>
            <a:ext cx="9174880" cy="524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-18878" y="2067694"/>
            <a:ext cx="2555776" cy="241303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Мероприятия, сдерживающие рост напряженности на рынке труда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2395894" y="1401642"/>
            <a:ext cx="1164872" cy="1082455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20,0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тыс. человек</a:t>
            </a:r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2981579" y="2643758"/>
            <a:ext cx="1158373" cy="1152128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4,5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тыс. человек</a:t>
            </a:r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1043608" y="699542"/>
            <a:ext cx="1152128" cy="1152128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7,0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тыс. человек</a:t>
            </a:r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2231248" y="2299877"/>
            <a:ext cx="305650" cy="2117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580408" y="3165072"/>
            <a:ext cx="411486" cy="191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339752" y="4011910"/>
            <a:ext cx="197146" cy="16637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428603" y="513714"/>
            <a:ext cx="4494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Направлены на общественные и временные работы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70426" y="1401642"/>
            <a:ext cx="51845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Прошли профессиональную переподготовку, обучение новым профессиям, повышение квалификации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0" y="0"/>
            <a:ext cx="91285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50947" y="2865879"/>
            <a:ext cx="45040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Оказано содействие в организации самостоятельной занятости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5587" y="37417"/>
            <a:ext cx="8064896" cy="3740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Мероприятия активной политики занятости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Блок-схема: узел 16"/>
          <p:cNvSpPr/>
          <p:nvPr/>
        </p:nvSpPr>
        <p:spPr>
          <a:xfrm>
            <a:off x="2395893" y="3942780"/>
            <a:ext cx="1192003" cy="1075895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5,5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тыс. человек</a:t>
            </a:r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4155926"/>
            <a:ext cx="4536504" cy="7830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Оказались под угрозой увольнения,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но в итоге остались на рабочих местах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1403648" y="1851670"/>
            <a:ext cx="72008" cy="2160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201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halazaoglu.com/img/bg/567919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625"/>
                    </a14:imgEffect>
                    <a14:imgEffect>
                      <a14:saturation sat="7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828" y="-5463"/>
            <a:ext cx="917488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46218914"/>
              </p:ext>
            </p:extLst>
          </p:nvPr>
        </p:nvGraphicFramePr>
        <p:xfrm>
          <a:off x="0" y="51471"/>
          <a:ext cx="9122051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2169044" y="1851670"/>
            <a:ext cx="6741812" cy="792087"/>
            <a:chOff x="1373930" y="2351883"/>
            <a:chExt cx="1885035" cy="84945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1373930" y="2351883"/>
              <a:ext cx="1885035" cy="849455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20000"/>
                <a:lumOff val="80000"/>
                <a:alpha val="90000"/>
              </a:schemeClr>
            </a:solidFill>
            <a:sp3d z="-152400" extrusionH="63500" prstMaterial="dkEdge">
              <a:bevelT w="124450" h="16350" prst="relaxedInset"/>
              <a:contourClr>
                <a:schemeClr val="bg1"/>
              </a:contourClr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r>
                <a:rPr lang="ru-RU" sz="2200" b="1" dirty="0" smtClean="0"/>
                <a:t>в том числе </a:t>
              </a:r>
              <a:r>
                <a:rPr lang="ru-RU" sz="2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205</a:t>
              </a:r>
              <a:r>
                <a:rPr lang="ru-RU" sz="2200" b="1" dirty="0" smtClean="0"/>
                <a:t> инвалидов на специально оборудованные рабочие места </a:t>
              </a:r>
              <a:endParaRPr lang="ru-RU" sz="2200" b="1" dirty="0"/>
            </a:p>
          </p:txBody>
        </p:sp>
        <p:sp>
          <p:nvSpPr>
            <p:cNvPr id="10" name="Скругленный прямоугольник 4"/>
            <p:cNvSpPr/>
            <p:nvPr/>
          </p:nvSpPr>
          <p:spPr>
            <a:xfrm>
              <a:off x="1408437" y="2693051"/>
              <a:ext cx="1816021" cy="397541"/>
            </a:xfrm>
            <a:prstGeom prst="rect">
              <a:avLst/>
            </a:prstGeom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15240" rIns="22860" bIns="15240" numCol="1" spcCol="1270" anchor="t" anchorCtr="0">
              <a:noAutofit/>
            </a:bodyPr>
            <a:lstStyle/>
            <a:p>
              <a:pPr marL="0" lvl="1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400" kern="1200" dirty="0"/>
            </a:p>
          </p:txBody>
        </p:sp>
      </p:grpSp>
      <p:cxnSp>
        <p:nvCxnSpPr>
          <p:cNvPr id="12" name="Прямая соединительная линия 11"/>
          <p:cNvCxnSpPr/>
          <p:nvPr/>
        </p:nvCxnSpPr>
        <p:spPr>
          <a:xfrm>
            <a:off x="1960801" y="1635646"/>
            <a:ext cx="14794" cy="61206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968198" y="2232468"/>
            <a:ext cx="17914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кругленный прямоугольник 4"/>
          <p:cNvSpPr/>
          <p:nvPr/>
        </p:nvSpPr>
        <p:spPr>
          <a:xfrm>
            <a:off x="3356497" y="4393481"/>
            <a:ext cx="3925045" cy="163807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z="-152400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860" tIns="15240" rIns="22860" bIns="15240" numCol="1" spcCol="1270" anchor="t" anchorCtr="0">
            <a:noAutofit/>
          </a:bodyPr>
          <a:lstStyle/>
          <a:p>
            <a:pPr marL="0" lvl="1" algn="ctr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ru-RU" sz="1400" kern="12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1097" y="2931790"/>
            <a:ext cx="6777817" cy="10081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Прошли  профессиональное обучение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529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 женщин, находящихся в отпуске по уходу за детьми  до 3-х лет (всего с 2009 года обучено </a:t>
            </a:r>
            <a:r>
              <a:rPr lang="ru-RU" sz="2000" b="1" dirty="0">
                <a:solidFill>
                  <a:srgbClr val="C00000"/>
                </a:solidFill>
              </a:rPr>
              <a:t>3,5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тысячи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женщин)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070854" y="3351486"/>
            <a:ext cx="10702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271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halazaoglu.com/img/bg/567919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625"/>
                    </a14:imgEffect>
                    <a14:imgEffect>
                      <a14:saturation sat="7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7488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247" y="123478"/>
            <a:ext cx="903649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1F497D">
                    <a:lumMod val="50000"/>
                  </a:srgb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Основные показатели, характеризующие состояние охраны труда</a:t>
            </a:r>
            <a:endParaRPr lang="ru-RU" sz="2400" b="1" dirty="0">
              <a:solidFill>
                <a:srgbClr val="1F497D">
                  <a:lumMod val="50000"/>
                </a:srgb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87440" y="843558"/>
            <a:ext cx="4587440" cy="1872208"/>
          </a:xfrm>
          <a:prstGeom prst="rect">
            <a:avLst/>
          </a:prstGeom>
          <a:solidFill>
            <a:srgbClr val="FFFFFF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Удельный вес работников, занятых на работах с вредными и опасными условиями труда:</a:t>
            </a:r>
          </a:p>
          <a:p>
            <a:pPr algn="ctr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Новосибирская область -  </a:t>
            </a:r>
            <a:r>
              <a:rPr lang="ru-RU" sz="2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36,6 %</a:t>
            </a:r>
          </a:p>
          <a:p>
            <a:pPr algn="ctr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Сибирский федеральный округ – </a:t>
            </a:r>
            <a:r>
              <a:rPr lang="ru-RU" sz="2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49,7%</a:t>
            </a:r>
            <a:endParaRPr lang="ru-RU" sz="2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2983260"/>
            <a:ext cx="5040560" cy="2036762"/>
          </a:xfrm>
          <a:prstGeom prst="rect">
            <a:avLst/>
          </a:prstGeom>
          <a:solidFill>
            <a:srgbClr val="FFFFFF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По численности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</a:rPr>
              <a:t>обученных работников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по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</a:rPr>
              <a:t>охране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труда Новосибирская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</a:rPr>
              <a:t>область занимает </a:t>
            </a:r>
            <a:r>
              <a:rPr lang="ru-RU" sz="2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2-е место</a:t>
            </a: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среди регионов Сибирского федерального округа </a:t>
            </a:r>
          </a:p>
          <a:p>
            <a:pPr algn="ctr"/>
            <a:r>
              <a:rPr lang="ru-RU" sz="2000" b="1" i="1" dirty="0" smtClean="0">
                <a:solidFill>
                  <a:srgbClr val="C00000"/>
                </a:solidFill>
              </a:rPr>
              <a:t>(</a:t>
            </a:r>
            <a:r>
              <a:rPr lang="ru-RU" sz="2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19,7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тысяч человек</a:t>
            </a:r>
            <a:r>
              <a:rPr lang="ru-RU" sz="2000" b="1" i="1" dirty="0" smtClean="0">
                <a:solidFill>
                  <a:srgbClr val="C00000"/>
                </a:solidFill>
              </a:rPr>
              <a:t>)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843558"/>
            <a:ext cx="4597495" cy="187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Динамика частоты производственного травматизма,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человек на 1000 работающих </a:t>
            </a:r>
          </a:p>
          <a:p>
            <a:pPr algn="ctr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Новосибирская область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– </a:t>
            </a:r>
            <a:r>
              <a:rPr lang="ru-RU" sz="2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1,6</a:t>
            </a:r>
          </a:p>
          <a:p>
            <a:pPr algn="ctr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Сибирский федеральный округ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– </a:t>
            </a:r>
            <a:r>
              <a:rPr lang="ru-RU" sz="2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2,0</a:t>
            </a:r>
            <a:endParaRPr lang="ru-RU" sz="2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7" descr="http://srgurukul.com/images/33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55268"/>
            <a:ext cx="282233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150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halazaoglu.com/img/bg/567919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625"/>
                    </a14:imgEffect>
                    <a14:imgEffect>
                      <a14:saturation sat="7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2434768" y="1059582"/>
            <a:ext cx="6382031" cy="3065027"/>
            <a:chOff x="2438441" y="1243833"/>
            <a:chExt cx="6382031" cy="3187881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438441" y="1243833"/>
              <a:ext cx="6238016" cy="1359681"/>
            </a:xfrm>
            <a:prstGeom prst="roundRect">
              <a:avLst>
                <a:gd name="adj" fmla="val 10000"/>
              </a:avLst>
            </a:pr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alpha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alpha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1" name="Полилиния 10"/>
            <p:cNvSpPr/>
            <p:nvPr/>
          </p:nvSpPr>
          <p:spPr>
            <a:xfrm>
              <a:off x="2646424" y="1381149"/>
              <a:ext cx="6174048" cy="1098528"/>
            </a:xfrm>
            <a:custGeom>
              <a:avLst/>
              <a:gdLst>
                <a:gd name="connsiteX0" fmla="*/ 0 w 4517186"/>
                <a:gd name="connsiteY0" fmla="*/ 135968 h 1359681"/>
                <a:gd name="connsiteX1" fmla="*/ 135968 w 4517186"/>
                <a:gd name="connsiteY1" fmla="*/ 0 h 1359681"/>
                <a:gd name="connsiteX2" fmla="*/ 4381218 w 4517186"/>
                <a:gd name="connsiteY2" fmla="*/ 0 h 1359681"/>
                <a:gd name="connsiteX3" fmla="*/ 4517186 w 4517186"/>
                <a:gd name="connsiteY3" fmla="*/ 135968 h 1359681"/>
                <a:gd name="connsiteX4" fmla="*/ 4517186 w 4517186"/>
                <a:gd name="connsiteY4" fmla="*/ 1223713 h 1359681"/>
                <a:gd name="connsiteX5" fmla="*/ 4381218 w 4517186"/>
                <a:gd name="connsiteY5" fmla="*/ 1359681 h 1359681"/>
                <a:gd name="connsiteX6" fmla="*/ 135968 w 4517186"/>
                <a:gd name="connsiteY6" fmla="*/ 1359681 h 1359681"/>
                <a:gd name="connsiteX7" fmla="*/ 0 w 4517186"/>
                <a:gd name="connsiteY7" fmla="*/ 1223713 h 1359681"/>
                <a:gd name="connsiteX8" fmla="*/ 0 w 4517186"/>
                <a:gd name="connsiteY8" fmla="*/ 135968 h 1359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17186" h="1359681">
                  <a:moveTo>
                    <a:pt x="0" y="135968"/>
                  </a:moveTo>
                  <a:cubicBezTo>
                    <a:pt x="0" y="60875"/>
                    <a:pt x="60875" y="0"/>
                    <a:pt x="135968" y="0"/>
                  </a:cubicBezTo>
                  <a:lnTo>
                    <a:pt x="4381218" y="0"/>
                  </a:lnTo>
                  <a:cubicBezTo>
                    <a:pt x="4456311" y="0"/>
                    <a:pt x="4517186" y="60875"/>
                    <a:pt x="4517186" y="135968"/>
                  </a:cubicBezTo>
                  <a:lnTo>
                    <a:pt x="4517186" y="1223713"/>
                  </a:lnTo>
                  <a:cubicBezTo>
                    <a:pt x="4517186" y="1298806"/>
                    <a:pt x="4456311" y="1359681"/>
                    <a:pt x="4381218" y="1359681"/>
                  </a:cubicBezTo>
                  <a:lnTo>
                    <a:pt x="135968" y="1359681"/>
                  </a:lnTo>
                  <a:cubicBezTo>
                    <a:pt x="60875" y="1359681"/>
                    <a:pt x="0" y="1298806"/>
                    <a:pt x="0" y="1223713"/>
                  </a:cubicBezTo>
                  <a:lnTo>
                    <a:pt x="0" y="135968"/>
                  </a:lnTo>
                  <a:close/>
                </a:path>
              </a:pathLst>
            </a:custGeom>
          </p:spPr>
          <p:style>
            <a:ln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6024" tIns="116024" rIns="116024" bIns="116024" numCol="1" spcCol="1270" anchor="ctr" anchorCtr="0">
              <a:noAutofit/>
            </a:bodyPr>
            <a:lstStyle/>
            <a:p>
              <a:pPr lvl="0" algn="ctr" defTabSz="8890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2000" b="1" kern="1200" dirty="0" smtClean="0"/>
                <a:t>У Минтруда Новосибирской области </a:t>
              </a:r>
            </a:p>
            <a:p>
              <a:pPr lvl="0" algn="ctr" defTabSz="8890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2400" b="1" kern="12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51</a:t>
              </a:r>
              <a:r>
                <a:rPr lang="ru-RU" sz="2000" b="1" kern="1200" dirty="0" smtClean="0"/>
                <a:t> профессиональное образовательное учреждение</a:t>
              </a:r>
              <a:endParaRPr lang="ru-RU" sz="2000" b="1" kern="1200" dirty="0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2991497" y="2727973"/>
              <a:ext cx="5082213" cy="1703741"/>
            </a:xfrm>
            <a:prstGeom prst="roundRect">
              <a:avLst>
                <a:gd name="adj" fmla="val 10000"/>
              </a:avLst>
            </a:pr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alpha val="7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alpha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4" name="Полилиния 13"/>
            <p:cNvSpPr/>
            <p:nvPr/>
          </p:nvSpPr>
          <p:spPr>
            <a:xfrm>
              <a:off x="3207521" y="2903182"/>
              <a:ext cx="5233576" cy="1353322"/>
            </a:xfrm>
            <a:custGeom>
              <a:avLst/>
              <a:gdLst>
                <a:gd name="connsiteX0" fmla="*/ 0 w 4540456"/>
                <a:gd name="connsiteY0" fmla="*/ 151244 h 1512437"/>
                <a:gd name="connsiteX1" fmla="*/ 151244 w 4540456"/>
                <a:gd name="connsiteY1" fmla="*/ 0 h 1512437"/>
                <a:gd name="connsiteX2" fmla="*/ 4389212 w 4540456"/>
                <a:gd name="connsiteY2" fmla="*/ 0 h 1512437"/>
                <a:gd name="connsiteX3" fmla="*/ 4540456 w 4540456"/>
                <a:gd name="connsiteY3" fmla="*/ 151244 h 1512437"/>
                <a:gd name="connsiteX4" fmla="*/ 4540456 w 4540456"/>
                <a:gd name="connsiteY4" fmla="*/ 1361193 h 1512437"/>
                <a:gd name="connsiteX5" fmla="*/ 4389212 w 4540456"/>
                <a:gd name="connsiteY5" fmla="*/ 1512437 h 1512437"/>
                <a:gd name="connsiteX6" fmla="*/ 151244 w 4540456"/>
                <a:gd name="connsiteY6" fmla="*/ 1512437 h 1512437"/>
                <a:gd name="connsiteX7" fmla="*/ 0 w 4540456"/>
                <a:gd name="connsiteY7" fmla="*/ 1361193 h 1512437"/>
                <a:gd name="connsiteX8" fmla="*/ 0 w 4540456"/>
                <a:gd name="connsiteY8" fmla="*/ 151244 h 151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0456" h="1512437">
                  <a:moveTo>
                    <a:pt x="0" y="151244"/>
                  </a:moveTo>
                  <a:cubicBezTo>
                    <a:pt x="0" y="67714"/>
                    <a:pt x="67714" y="0"/>
                    <a:pt x="151244" y="0"/>
                  </a:cubicBezTo>
                  <a:lnTo>
                    <a:pt x="4389212" y="0"/>
                  </a:lnTo>
                  <a:cubicBezTo>
                    <a:pt x="4472742" y="0"/>
                    <a:pt x="4540456" y="67714"/>
                    <a:pt x="4540456" y="151244"/>
                  </a:cubicBezTo>
                  <a:lnTo>
                    <a:pt x="4540456" y="1361193"/>
                  </a:lnTo>
                  <a:cubicBezTo>
                    <a:pt x="4540456" y="1444723"/>
                    <a:pt x="4472742" y="1512437"/>
                    <a:pt x="4389212" y="1512437"/>
                  </a:cubicBezTo>
                  <a:lnTo>
                    <a:pt x="151244" y="1512437"/>
                  </a:lnTo>
                  <a:cubicBezTo>
                    <a:pt x="67714" y="1512437"/>
                    <a:pt x="0" y="1444723"/>
                    <a:pt x="0" y="1361193"/>
                  </a:cubicBezTo>
                  <a:lnTo>
                    <a:pt x="0" y="151244"/>
                  </a:lnTo>
                  <a:close/>
                </a:path>
              </a:pathLst>
            </a:custGeom>
          </p:spPr>
          <p:style>
            <a:lnRef idx="1">
              <a:schemeClr val="accent1">
                <a:tint val="9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0498" tIns="120498" rIns="120498" bIns="120498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kern="12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25</a:t>
              </a:r>
              <a:r>
                <a:rPr lang="ru-RU" sz="2000" b="1" kern="1200" dirty="0" smtClean="0"/>
                <a:t> тысяч студентов обучаются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</a:t>
              </a:r>
              <a:r>
                <a:rPr lang="ru-RU" sz="2400" b="1" kern="12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159</a:t>
              </a:r>
              <a:r>
                <a:rPr lang="ru-RU" sz="2400" b="1" kern="1200" dirty="0" smtClean="0"/>
                <a:t> </a:t>
              </a:r>
              <a:r>
                <a:rPr lang="ru-RU" sz="2000" b="1" kern="1200" dirty="0" smtClean="0"/>
                <a:t>программам подготовки</a:t>
              </a:r>
            </a:p>
            <a:p>
              <a:pPr lvl="0" algn="ctr" defTabSz="889000">
                <a:spcBef>
                  <a:spcPct val="0"/>
                </a:spcBef>
              </a:pPr>
              <a:r>
                <a:rPr lang="ru-RU" sz="2000" b="1" kern="1200" dirty="0" smtClean="0"/>
                <a:t>квалифицированных рабочих                            и специалистов среднего звена</a:t>
              </a:r>
              <a:endParaRPr lang="ru-RU" sz="2000" b="1" kern="1200" dirty="0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0" y="123478"/>
            <a:ext cx="9143999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b="1" dirty="0" smtClean="0">
                <a:solidFill>
                  <a:srgbClr val="C00000"/>
                </a:solidFill>
                <a:latin typeface="+mj-lt"/>
              </a:rPr>
              <a:t>Задача.</a:t>
            </a:r>
            <a:r>
              <a:rPr lang="ru-RU" sz="19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 Обесп</a:t>
            </a:r>
            <a:r>
              <a:rPr lang="ru-RU" sz="19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ечени</a:t>
            </a:r>
            <a:r>
              <a:rPr lang="ru-RU" sz="19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е подготовки квалифицированных кадров для эффективного развития экономики региона, развития промышленного и сельскохозяйственного производства. Обеспечение качественного и доступного образования </a:t>
            </a:r>
            <a:endParaRPr lang="ru-RU" sz="1900" b="1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5" name="Picture 2" descr="C:\_Министерство_ОПО\21_РЕСУРСНЫЕ_ЦЕНТРЫ\2014_12_Аналитические отчеты\2014_12_Отчеты_ОУ\НТК_Покрышкина\Фото\мастерская сварочных технологий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7"/>
          <a:stretch/>
        </p:blipFill>
        <p:spPr bwMode="auto">
          <a:xfrm>
            <a:off x="95434" y="3087808"/>
            <a:ext cx="2172310" cy="157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 rot="20330331">
            <a:off x="-40432" y="2665595"/>
            <a:ext cx="3169157" cy="13681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 rot="20327846">
            <a:off x="102733" y="1439710"/>
            <a:ext cx="2304256" cy="10801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75 </a:t>
            </a:r>
            <a:r>
              <a:rPr lang="ru-RU" sz="2400" b="1" dirty="0">
                <a:solidFill>
                  <a:srgbClr val="C00000"/>
                </a:solidFill>
              </a:rPr>
              <a:t>лет </a:t>
            </a:r>
            <a:r>
              <a:rPr lang="ru-RU" b="1" dirty="0">
                <a:solidFill>
                  <a:srgbClr val="002060"/>
                </a:solidFill>
              </a:rPr>
              <a:t>системе профессионального образования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79712" y="4371950"/>
            <a:ext cx="7056784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Курсовая подготовка ведется 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по </a:t>
            </a:r>
            <a:r>
              <a:rPr lang="ru-RU" sz="2400" b="1" dirty="0" smtClean="0">
                <a:solidFill>
                  <a:srgbClr val="C00000"/>
                </a:solidFill>
              </a:rPr>
              <a:t>200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образовательным программам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98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</TotalTime>
  <Words>775</Words>
  <Application>Microsoft Office PowerPoint</Application>
  <PresentationFormat>Экран (16:9)</PresentationFormat>
  <Paragraphs>171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минтруд Новосибирской области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Штыхно Татьяна Александровна</dc:creator>
  <cp:lastModifiedBy>Мирошниченко Лидия Николаевна</cp:lastModifiedBy>
  <cp:revision>158</cp:revision>
  <dcterms:created xsi:type="dcterms:W3CDTF">2015-12-16T04:29:59Z</dcterms:created>
  <dcterms:modified xsi:type="dcterms:W3CDTF">2015-12-21T06:47:32Z</dcterms:modified>
</cp:coreProperties>
</file>